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ink/ink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 id="2147484547" r:id="rId5"/>
  </p:sldMasterIdLst>
  <p:notesMasterIdLst>
    <p:notesMasterId r:id="rId50"/>
  </p:notesMasterIdLst>
  <p:sldIdLst>
    <p:sldId id="1576" r:id="rId6"/>
    <p:sldId id="1574" r:id="rId7"/>
    <p:sldId id="257" r:id="rId8"/>
    <p:sldId id="1835" r:id="rId9"/>
    <p:sldId id="259" r:id="rId10"/>
    <p:sldId id="1568" r:id="rId11"/>
    <p:sldId id="260" r:id="rId12"/>
    <p:sldId id="261" r:id="rId13"/>
    <p:sldId id="262" r:id="rId14"/>
    <p:sldId id="1583" r:id="rId15"/>
    <p:sldId id="263" r:id="rId16"/>
    <p:sldId id="264" r:id="rId17"/>
    <p:sldId id="265" r:id="rId18"/>
    <p:sldId id="266" r:id="rId19"/>
    <p:sldId id="267" r:id="rId20"/>
    <p:sldId id="268" r:id="rId21"/>
    <p:sldId id="269" r:id="rId22"/>
    <p:sldId id="1593" r:id="rId23"/>
    <p:sldId id="270" r:id="rId24"/>
    <p:sldId id="271" r:id="rId25"/>
    <p:sldId id="272" r:id="rId26"/>
    <p:sldId id="273" r:id="rId27"/>
    <p:sldId id="274" r:id="rId28"/>
    <p:sldId id="275" r:id="rId29"/>
    <p:sldId id="1338" r:id="rId30"/>
    <p:sldId id="277" r:id="rId31"/>
    <p:sldId id="278" r:id="rId32"/>
    <p:sldId id="1838" r:id="rId33"/>
    <p:sldId id="279" r:id="rId34"/>
    <p:sldId id="1842" r:id="rId35"/>
    <p:sldId id="281" r:id="rId36"/>
    <p:sldId id="282" r:id="rId37"/>
    <p:sldId id="1847" r:id="rId38"/>
    <p:sldId id="1849" r:id="rId39"/>
    <p:sldId id="285" r:id="rId40"/>
    <p:sldId id="1850" r:id="rId41"/>
    <p:sldId id="1839" r:id="rId42"/>
    <p:sldId id="1841" r:id="rId43"/>
    <p:sldId id="280" r:id="rId44"/>
    <p:sldId id="286" r:id="rId45"/>
    <p:sldId id="1747" r:id="rId46"/>
    <p:sldId id="1836" r:id="rId47"/>
    <p:sldId id="290" r:id="rId48"/>
    <p:sldId id="291"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id="{A2B17366-F716-4595-937D-4EFCFFD4FBB4}">
          <p14:sldIdLst>
            <p14:sldId id="1576"/>
            <p14:sldId id="1574"/>
            <p14:sldId id="257"/>
            <p14:sldId id="1835"/>
            <p14:sldId id="259"/>
          </p14:sldIdLst>
        </p14:section>
        <p14:section name="Parte 1: El proceso de transferencia" id="{06C6FFED-EC3E-4A0A-9F8D-0B150DDDB31A}">
          <p14:sldIdLst>
            <p14:sldId id="1568"/>
            <p14:sldId id="260"/>
            <p14:sldId id="261"/>
            <p14:sldId id="262"/>
          </p14:sldIdLst>
        </p14:section>
        <p14:section name="Parte 2: Valores, visión y objetivos" id="{249EA0EA-4EC1-4FA3-9F79-3C97112EF916}">
          <p14:sldIdLst>
            <p14:sldId id="1583"/>
            <p14:sldId id="263"/>
            <p14:sldId id="264"/>
            <p14:sldId id="265"/>
            <p14:sldId id="266"/>
            <p14:sldId id="267"/>
            <p14:sldId id="268"/>
            <p14:sldId id="269"/>
          </p14:sldIdLst>
        </p14:section>
        <p14:section name="Parte 3_Evaluar las necesidades" id="{0F5DD8AC-4F48-48AC-A793-C396FC50CCF2}">
          <p14:sldIdLst>
            <p14:sldId id="1593"/>
            <p14:sldId id="270"/>
            <p14:sldId id="271"/>
            <p14:sldId id="272"/>
            <p14:sldId id="273"/>
            <p14:sldId id="274"/>
            <p14:sldId id="275"/>
            <p14:sldId id="1338"/>
            <p14:sldId id="277"/>
          </p14:sldIdLst>
        </p14:section>
        <p14:section name="Parte 4: Fortalecer las relaciones" id="{81578F4D-BC51-45FC-9322-B22805FC430E}">
          <p14:sldIdLst>
            <p14:sldId id="278"/>
            <p14:sldId id="1838"/>
            <p14:sldId id="279"/>
            <p14:sldId id="1842"/>
            <p14:sldId id="281"/>
            <p14:sldId id="282"/>
            <p14:sldId id="1847"/>
            <p14:sldId id="1849"/>
            <p14:sldId id="285"/>
            <p14:sldId id="1850"/>
            <p14:sldId id="1839"/>
            <p14:sldId id="1841"/>
            <p14:sldId id="280"/>
            <p14:sldId id="286"/>
          </p14:sldIdLst>
        </p14:section>
        <p14:section name="Resumen" id="{4995BD24-9E16-4EA0-832F-388E27203C72}">
          <p14:sldIdLst>
            <p14:sldId id="1747"/>
            <p14:sldId id="1836"/>
            <p14:sldId id="29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53B207BA-2F44-5ED2-8FAF-B0B61C8056EF}" name="Erica Goodman" initials="EG" userId="S::Egoodman@farmland.org::a8a6b33f-44b3-46a1-9242-303f6215a57c" providerId="AD"/>
  <p188:author id="{CF5020DF-A594-3E9E-B9F4-D20492DC71EB}" name="Guest User" initials="GU" userId="S::urn:spo:anon#7b81bc2c3e7d2b66205c0e6d737767f9fafebca9ccc99859a7d6873a54eb0f1f::" providerId="AD"/>
  <p188:author id="{442166F6-7E56-DECA-ECFD-81C42BD9B01F}" name="Suzanna Denison" initials="SD" userId="S::sdenison@farmland.org::d95eb4b4-46f8-48c3-94ed-084891ef2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P"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76D0"/>
    <a:srgbClr val="4476D0"/>
    <a:srgbClr val="5B7398"/>
    <a:srgbClr val="97CFFF"/>
    <a:srgbClr val="1A6FCC"/>
    <a:srgbClr val="00A4FF"/>
    <a:srgbClr val="05A9FF"/>
    <a:srgbClr val="01CFFF"/>
    <a:srgbClr val="00A2FF"/>
    <a:srgbClr val="223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83618" autoAdjust="0"/>
  </p:normalViewPr>
  <p:slideViewPr>
    <p:cSldViewPr snapToGrid="0">
      <p:cViewPr varScale="1">
        <p:scale>
          <a:sx n="56" d="100"/>
          <a:sy n="56" d="100"/>
        </p:scale>
        <p:origin x="1580" y="4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ey Thomas" userId="S::cthomas@farmland.org::9237f16a-aa8a-4247-af9d-2394dabcec6b" providerId="AD" clId="Web-{ABDB4848-AB79-030E-8DA6-323F5BDF1354}"/>
    <pc:docChg chg="mod">
      <pc:chgData name="Corey Thomas" userId="S::cthomas@farmland.org::9237f16a-aa8a-4247-af9d-2394dabcec6b" providerId="AD" clId="Web-{ABDB4848-AB79-030E-8DA6-323F5BDF1354}" dt="2022-09-19T11:47:59.149" v="1"/>
      <pc:docMkLst>
        <pc:docMk/>
      </pc:docMkLst>
      <pc:sldChg chg="modCm">
        <pc:chgData name="Corey Thomas" userId="S::cthomas@farmland.org::9237f16a-aa8a-4247-af9d-2394dabcec6b" providerId="AD" clId="Web-{ABDB4848-AB79-030E-8DA6-323F5BDF1354}" dt="2022-09-19T11:47:59.149" v="1"/>
        <pc:sldMkLst>
          <pc:docMk/>
          <pc:sldMk cId="1955294537" sldId="284"/>
        </pc:sldMkLst>
      </pc:sldChg>
    </pc:docChg>
  </pc:docChgLst>
  <pc:docChgLst>
    <pc:chgData name="Suzanna Denison" userId="S::sdenison@farmland.org::d95eb4b4-46f8-48c3-94ed-084891ef2b08" providerId="AD" clId="Web-{E2AF245E-7811-1C95-5170-BE7D17060CEB}"/>
    <pc:docChg chg="modSld">
      <pc:chgData name="Suzanna Denison" userId="S::sdenison@farmland.org::d95eb4b4-46f8-48c3-94ed-084891ef2b08" providerId="AD" clId="Web-{E2AF245E-7811-1C95-5170-BE7D17060CEB}" dt="2022-09-19T17:06:24.743" v="29"/>
      <pc:docMkLst>
        <pc:docMk/>
      </pc:docMkLst>
      <pc:sldChg chg="modNotes">
        <pc:chgData name="Suzanna Denison" userId="S::sdenison@farmland.org::d95eb4b4-46f8-48c3-94ed-084891ef2b08" providerId="AD" clId="Web-{E2AF245E-7811-1C95-5170-BE7D17060CEB}" dt="2022-09-19T16:32:59.581" v="7"/>
        <pc:sldMkLst>
          <pc:docMk/>
          <pc:sldMk cId="3963527938" sldId="259"/>
        </pc:sldMkLst>
      </pc:sldChg>
      <pc:sldChg chg="modNotes">
        <pc:chgData name="Suzanna Denison" userId="S::sdenison@farmland.org::d95eb4b4-46f8-48c3-94ed-084891ef2b08" providerId="AD" clId="Web-{E2AF245E-7811-1C95-5170-BE7D17060CEB}" dt="2022-09-19T16:21:11.786" v="1"/>
        <pc:sldMkLst>
          <pc:docMk/>
          <pc:sldMk cId="3527717250" sldId="261"/>
        </pc:sldMkLst>
      </pc:sldChg>
      <pc:sldChg chg="modNotes">
        <pc:chgData name="Suzanna Denison" userId="S::sdenison@farmland.org::d95eb4b4-46f8-48c3-94ed-084891ef2b08" providerId="AD" clId="Web-{E2AF245E-7811-1C95-5170-BE7D17060CEB}" dt="2022-09-19T16:33:15.972" v="9"/>
        <pc:sldMkLst>
          <pc:docMk/>
          <pc:sldMk cId="4179142169" sldId="277"/>
        </pc:sldMkLst>
      </pc:sldChg>
      <pc:sldChg chg="modNotes">
        <pc:chgData name="Suzanna Denison" userId="S::sdenison@farmland.org::d95eb4b4-46f8-48c3-94ed-084891ef2b08" providerId="AD" clId="Web-{E2AF245E-7811-1C95-5170-BE7D17060CEB}" dt="2022-09-19T17:06:24.743" v="29"/>
        <pc:sldMkLst>
          <pc:docMk/>
          <pc:sldMk cId="1955294537" sldId="284"/>
        </pc:sldMkLst>
      </pc:sldChg>
      <pc:sldChg chg="modNotes">
        <pc:chgData name="Suzanna Denison" userId="S::sdenison@farmland.org::d95eb4b4-46f8-48c3-94ed-084891ef2b08" providerId="AD" clId="Web-{E2AF245E-7811-1C95-5170-BE7D17060CEB}" dt="2022-09-19T16:33:18.440" v="10"/>
        <pc:sldMkLst>
          <pc:docMk/>
          <pc:sldMk cId="2977352484" sldId="286"/>
        </pc:sldMkLst>
      </pc:sldChg>
      <pc:sldChg chg="modNotes">
        <pc:chgData name="Suzanna Denison" userId="S::sdenison@farmland.org::d95eb4b4-46f8-48c3-94ed-084891ef2b08" providerId="AD" clId="Web-{E2AF245E-7811-1C95-5170-BE7D17060CEB}" dt="2022-09-19T16:51:58.102" v="14"/>
        <pc:sldMkLst>
          <pc:docMk/>
          <pc:sldMk cId="671640510" sldId="291"/>
        </pc:sldMkLst>
      </pc:sldChg>
      <pc:sldChg chg="modNotes">
        <pc:chgData name="Suzanna Denison" userId="S::sdenison@farmland.org::d95eb4b4-46f8-48c3-94ed-084891ef2b08" providerId="AD" clId="Web-{E2AF245E-7811-1C95-5170-BE7D17060CEB}" dt="2022-09-19T16:51:53.008" v="13"/>
        <pc:sldMkLst>
          <pc:docMk/>
          <pc:sldMk cId="369123634" sldId="1747"/>
        </pc:sldMkLst>
      </pc:sldChg>
    </pc:docChg>
  </pc:docChgLst>
  <pc:docChgLst>
    <pc:chgData name="Holly Stein" userId="S::hstein@farmland.org::804bbe6b-275e-4e51-aefc-777a46ef154e" providerId="AD" clId="Web-{DA5DA718-0F0D-AA91-9B5B-415486429101}"/>
    <pc:docChg chg="modSld">
      <pc:chgData name="Holly Stein" userId="S::hstein@farmland.org::804bbe6b-275e-4e51-aefc-777a46ef154e" providerId="AD" clId="Web-{DA5DA718-0F0D-AA91-9B5B-415486429101}" dt="2023-08-22T18:14:18.552" v="1"/>
      <pc:docMkLst>
        <pc:docMk/>
      </pc:docMkLst>
      <pc:sldChg chg="modNotes">
        <pc:chgData name="Holly Stein" userId="S::hstein@farmland.org::804bbe6b-275e-4e51-aefc-777a46ef154e" providerId="AD" clId="Web-{DA5DA718-0F0D-AA91-9B5B-415486429101}" dt="2023-08-22T18:14:18.552" v="1"/>
        <pc:sldMkLst>
          <pc:docMk/>
          <pc:sldMk cId="2285664785" sldId="266"/>
        </pc:sldMkLst>
      </pc:sldChg>
    </pc:docChg>
  </pc:docChgLst>
  <pc:docChgLst>
    <pc:chgData name="Suzanna Denison" userId="S::sdenison@farmland.org::d95eb4b4-46f8-48c3-94ed-084891ef2b08" providerId="AD" clId="Web-{4DEC320C-C76A-B734-3C10-91E99AD97B80}"/>
    <pc:docChg chg="modSld">
      <pc:chgData name="Suzanna Denison" userId="S::sdenison@farmland.org::d95eb4b4-46f8-48c3-94ed-084891ef2b08" providerId="AD" clId="Web-{4DEC320C-C76A-B734-3C10-91E99AD97B80}" dt="2022-09-16T22:50:48.651" v="228"/>
      <pc:docMkLst>
        <pc:docMk/>
      </pc:docMkLst>
      <pc:sldChg chg="modNotes">
        <pc:chgData name="Suzanna Denison" userId="S::sdenison@farmland.org::d95eb4b4-46f8-48c3-94ed-084891ef2b08" providerId="AD" clId="Web-{4DEC320C-C76A-B734-3C10-91E99AD97B80}" dt="2022-09-16T22:15:24.470" v="13"/>
        <pc:sldMkLst>
          <pc:docMk/>
          <pc:sldMk cId="3273317519" sldId="257"/>
        </pc:sldMkLst>
      </pc:sldChg>
      <pc:sldChg chg="modNotes">
        <pc:chgData name="Suzanna Denison" userId="S::sdenison@farmland.org::d95eb4b4-46f8-48c3-94ed-084891ef2b08" providerId="AD" clId="Web-{4DEC320C-C76A-B734-3C10-91E99AD97B80}" dt="2022-09-16T22:21:28.631" v="51"/>
        <pc:sldMkLst>
          <pc:docMk/>
          <pc:sldMk cId="3963527938" sldId="259"/>
        </pc:sldMkLst>
      </pc:sldChg>
      <pc:sldChg chg="modNotes">
        <pc:chgData name="Suzanna Denison" userId="S::sdenison@farmland.org::d95eb4b4-46f8-48c3-94ed-084891ef2b08" providerId="AD" clId="Web-{4DEC320C-C76A-B734-3C10-91E99AD97B80}" dt="2022-09-16T22:22:01.366" v="63"/>
        <pc:sldMkLst>
          <pc:docMk/>
          <pc:sldMk cId="3953196689" sldId="262"/>
        </pc:sldMkLst>
      </pc:sldChg>
      <pc:sldChg chg="modNotes">
        <pc:chgData name="Suzanna Denison" userId="S::sdenison@farmland.org::d95eb4b4-46f8-48c3-94ed-084891ef2b08" providerId="AD" clId="Web-{4DEC320C-C76A-B734-3C10-91E99AD97B80}" dt="2022-09-16T22:23:47.554" v="78"/>
        <pc:sldMkLst>
          <pc:docMk/>
          <pc:sldMk cId="2285664785" sldId="266"/>
        </pc:sldMkLst>
      </pc:sldChg>
      <pc:sldChg chg="modNotes">
        <pc:chgData name="Suzanna Denison" userId="S::sdenison@farmland.org::d95eb4b4-46f8-48c3-94ed-084891ef2b08" providerId="AD" clId="Web-{4DEC320C-C76A-B734-3C10-91E99AD97B80}" dt="2022-09-16T22:24:21.305" v="82"/>
        <pc:sldMkLst>
          <pc:docMk/>
          <pc:sldMk cId="3731983979" sldId="267"/>
        </pc:sldMkLst>
      </pc:sldChg>
      <pc:sldChg chg="modNotes">
        <pc:chgData name="Suzanna Denison" userId="S::sdenison@farmland.org::d95eb4b4-46f8-48c3-94ed-084891ef2b08" providerId="AD" clId="Web-{4DEC320C-C76A-B734-3C10-91E99AD97B80}" dt="2022-09-16T22:25:19.899" v="87"/>
        <pc:sldMkLst>
          <pc:docMk/>
          <pc:sldMk cId="796169350" sldId="268"/>
        </pc:sldMkLst>
      </pc:sldChg>
      <pc:sldChg chg="modNotes">
        <pc:chgData name="Suzanna Denison" userId="S::sdenison@farmland.org::d95eb4b4-46f8-48c3-94ed-084891ef2b08" providerId="AD" clId="Web-{4DEC320C-C76A-B734-3C10-91E99AD97B80}" dt="2022-09-16T22:25:54.025" v="90"/>
        <pc:sldMkLst>
          <pc:docMk/>
          <pc:sldMk cId="621593327" sldId="269"/>
        </pc:sldMkLst>
      </pc:sldChg>
      <pc:sldChg chg="modNotes">
        <pc:chgData name="Suzanna Denison" userId="S::sdenison@farmland.org::d95eb4b4-46f8-48c3-94ed-084891ef2b08" providerId="AD" clId="Web-{4DEC320C-C76A-B734-3C10-91E99AD97B80}" dt="2022-09-16T22:36:24.407" v="122"/>
        <pc:sldMkLst>
          <pc:docMk/>
          <pc:sldMk cId="2379378047" sldId="270"/>
        </pc:sldMkLst>
      </pc:sldChg>
      <pc:sldChg chg="modNotes">
        <pc:chgData name="Suzanna Denison" userId="S::sdenison@farmland.org::d95eb4b4-46f8-48c3-94ed-084891ef2b08" providerId="AD" clId="Web-{4DEC320C-C76A-B734-3C10-91E99AD97B80}" dt="2022-09-16T22:36:49.907" v="124"/>
        <pc:sldMkLst>
          <pc:docMk/>
          <pc:sldMk cId="2919949921" sldId="271"/>
        </pc:sldMkLst>
      </pc:sldChg>
      <pc:sldChg chg="modNotes">
        <pc:chgData name="Suzanna Denison" userId="S::sdenison@farmland.org::d95eb4b4-46f8-48c3-94ed-084891ef2b08" providerId="AD" clId="Web-{4DEC320C-C76A-B734-3C10-91E99AD97B80}" dt="2022-09-16T22:37:16.251" v="126"/>
        <pc:sldMkLst>
          <pc:docMk/>
          <pc:sldMk cId="1047347365" sldId="273"/>
        </pc:sldMkLst>
      </pc:sldChg>
      <pc:sldChg chg="modNotes">
        <pc:chgData name="Suzanna Denison" userId="S::sdenison@farmland.org::d95eb4b4-46f8-48c3-94ed-084891ef2b08" providerId="AD" clId="Web-{4DEC320C-C76A-B734-3C10-91E99AD97B80}" dt="2022-09-16T22:37:32.001" v="128"/>
        <pc:sldMkLst>
          <pc:docMk/>
          <pc:sldMk cId="3217211445" sldId="274"/>
        </pc:sldMkLst>
      </pc:sldChg>
      <pc:sldChg chg="modNotes">
        <pc:chgData name="Suzanna Denison" userId="S::sdenison@farmland.org::d95eb4b4-46f8-48c3-94ed-084891ef2b08" providerId="AD" clId="Web-{4DEC320C-C76A-B734-3C10-91E99AD97B80}" dt="2022-09-16T22:40:15.191" v="133"/>
        <pc:sldMkLst>
          <pc:docMk/>
          <pc:sldMk cId="3346478500" sldId="275"/>
        </pc:sldMkLst>
      </pc:sldChg>
      <pc:sldChg chg="modNotes">
        <pc:chgData name="Suzanna Denison" userId="S::sdenison@farmland.org::d95eb4b4-46f8-48c3-94ed-084891ef2b08" providerId="AD" clId="Web-{4DEC320C-C76A-B734-3C10-91E99AD97B80}" dt="2022-09-16T22:43:19.865" v="167"/>
        <pc:sldMkLst>
          <pc:docMk/>
          <pc:sldMk cId="4179142169" sldId="277"/>
        </pc:sldMkLst>
      </pc:sldChg>
      <pc:sldChg chg="modNotes">
        <pc:chgData name="Suzanna Denison" userId="S::sdenison@farmland.org::d95eb4b4-46f8-48c3-94ed-084891ef2b08" providerId="AD" clId="Web-{4DEC320C-C76A-B734-3C10-91E99AD97B80}" dt="2022-09-16T22:44:49.725" v="192"/>
        <pc:sldMkLst>
          <pc:docMk/>
          <pc:sldMk cId="3576900571" sldId="279"/>
        </pc:sldMkLst>
      </pc:sldChg>
      <pc:sldChg chg="modNotes">
        <pc:chgData name="Suzanna Denison" userId="S::sdenison@farmland.org::d95eb4b4-46f8-48c3-94ed-084891ef2b08" providerId="AD" clId="Web-{4DEC320C-C76A-B734-3C10-91E99AD97B80}" dt="2022-09-16T22:43:39.443" v="174"/>
        <pc:sldMkLst>
          <pc:docMk/>
          <pc:sldMk cId="2370606992" sldId="280"/>
        </pc:sldMkLst>
      </pc:sldChg>
      <pc:sldChg chg="modNotes">
        <pc:chgData name="Suzanna Denison" userId="S::sdenison@farmland.org::d95eb4b4-46f8-48c3-94ed-084891ef2b08" providerId="AD" clId="Web-{4DEC320C-C76A-B734-3C10-91E99AD97B80}" dt="2022-09-16T22:43:48.006" v="176"/>
        <pc:sldMkLst>
          <pc:docMk/>
          <pc:sldMk cId="3957002211" sldId="282"/>
        </pc:sldMkLst>
      </pc:sldChg>
      <pc:sldChg chg="modNotes">
        <pc:chgData name="Suzanna Denison" userId="S::sdenison@farmland.org::d95eb4b4-46f8-48c3-94ed-084891ef2b08" providerId="AD" clId="Web-{4DEC320C-C76A-B734-3C10-91E99AD97B80}" dt="2022-09-16T22:45:11.741" v="195"/>
        <pc:sldMkLst>
          <pc:docMk/>
          <pc:sldMk cId="371861647" sldId="283"/>
        </pc:sldMkLst>
      </pc:sldChg>
      <pc:sldChg chg="addCm modNotes">
        <pc:chgData name="Suzanna Denison" userId="S::sdenison@farmland.org::d95eb4b4-46f8-48c3-94ed-084891ef2b08" providerId="AD" clId="Web-{4DEC320C-C76A-B734-3C10-91E99AD97B80}" dt="2022-09-16T22:47:53.665" v="211"/>
        <pc:sldMkLst>
          <pc:docMk/>
          <pc:sldMk cId="1955294537" sldId="284"/>
        </pc:sldMkLst>
      </pc:sldChg>
      <pc:sldChg chg="modNotes">
        <pc:chgData name="Suzanna Denison" userId="S::sdenison@farmland.org::d95eb4b4-46f8-48c3-94ed-084891ef2b08" providerId="AD" clId="Web-{4DEC320C-C76A-B734-3C10-91E99AD97B80}" dt="2022-09-16T22:45:44.476" v="199"/>
        <pc:sldMkLst>
          <pc:docMk/>
          <pc:sldMk cId="2583075570" sldId="285"/>
        </pc:sldMkLst>
      </pc:sldChg>
      <pc:sldChg chg="modCm modNotes">
        <pc:chgData name="Suzanna Denison" userId="S::sdenison@farmland.org::d95eb4b4-46f8-48c3-94ed-084891ef2b08" providerId="AD" clId="Web-{4DEC320C-C76A-B734-3C10-91E99AD97B80}" dt="2022-09-16T22:47:15.383" v="210"/>
        <pc:sldMkLst>
          <pc:docMk/>
          <pc:sldMk cId="2977352484" sldId="286"/>
        </pc:sldMkLst>
      </pc:sldChg>
      <pc:sldChg chg="modNotes">
        <pc:chgData name="Suzanna Denison" userId="S::sdenison@farmland.org::d95eb4b4-46f8-48c3-94ed-084891ef2b08" providerId="AD" clId="Web-{4DEC320C-C76A-B734-3C10-91E99AD97B80}" dt="2022-09-16T22:50:48.651" v="228"/>
        <pc:sldMkLst>
          <pc:docMk/>
          <pc:sldMk cId="671640510" sldId="291"/>
        </pc:sldMkLst>
      </pc:sldChg>
      <pc:sldChg chg="modNotes">
        <pc:chgData name="Suzanna Denison" userId="S::sdenison@farmland.org::d95eb4b4-46f8-48c3-94ed-084891ef2b08" providerId="AD" clId="Web-{4DEC320C-C76A-B734-3C10-91E99AD97B80}" dt="2022-09-16T22:42:51.927" v="157"/>
        <pc:sldMkLst>
          <pc:docMk/>
          <pc:sldMk cId="3640281824" sldId="1338"/>
        </pc:sldMkLst>
      </pc:sldChg>
      <pc:sldChg chg="modNotes">
        <pc:chgData name="Suzanna Denison" userId="S::sdenison@farmland.org::d95eb4b4-46f8-48c3-94ed-084891ef2b08" providerId="AD" clId="Web-{4DEC320C-C76A-B734-3C10-91E99AD97B80}" dt="2022-09-16T22:20:17.380" v="42"/>
        <pc:sldMkLst>
          <pc:docMk/>
          <pc:sldMk cId="1796322987" sldId="1568"/>
        </pc:sldMkLst>
      </pc:sldChg>
      <pc:sldChg chg="modNotes">
        <pc:chgData name="Suzanna Denison" userId="S::sdenison@farmland.org::d95eb4b4-46f8-48c3-94ed-084891ef2b08" providerId="AD" clId="Web-{4DEC320C-C76A-B734-3C10-91E99AD97B80}" dt="2022-09-16T22:12:05.577" v="2"/>
        <pc:sldMkLst>
          <pc:docMk/>
          <pc:sldMk cId="3834367917" sldId="1576"/>
        </pc:sldMkLst>
      </pc:sldChg>
      <pc:sldChg chg="modNotes">
        <pc:chgData name="Suzanna Denison" userId="S::sdenison@farmland.org::d95eb4b4-46f8-48c3-94ed-084891ef2b08" providerId="AD" clId="Web-{4DEC320C-C76A-B734-3C10-91E99AD97B80}" dt="2022-09-16T22:22:19.631" v="64"/>
        <pc:sldMkLst>
          <pc:docMk/>
          <pc:sldMk cId="952630136" sldId="1583"/>
        </pc:sldMkLst>
      </pc:sldChg>
      <pc:sldChg chg="modNotes">
        <pc:chgData name="Suzanna Denison" userId="S::sdenison@farmland.org::d95eb4b4-46f8-48c3-94ed-084891ef2b08" providerId="AD" clId="Web-{4DEC320C-C76A-B734-3C10-91E99AD97B80}" dt="2022-09-16T22:17:44.738" v="17"/>
        <pc:sldMkLst>
          <pc:docMk/>
          <pc:sldMk cId="590629629" sldId="1835"/>
        </pc:sldMkLst>
      </pc:sldChg>
    </pc:docChg>
  </pc:docChgLst>
  <pc:docChgLst>
    <pc:chgData name="Suzanna Denison" userId="S::sdenison@farmland.org::d95eb4b4-46f8-48c3-94ed-084891ef2b08" providerId="AD" clId="Web-{0640B5A1-6D97-476A-A502-AD25FA46BDCF}"/>
    <pc:docChg chg="modSld">
      <pc:chgData name="Suzanna Denison" userId="S::sdenison@farmland.org::d95eb4b4-46f8-48c3-94ed-084891ef2b08" providerId="AD" clId="Web-{0640B5A1-6D97-476A-A502-AD25FA46BDCF}" dt="2022-09-15T23:53:01.772" v="18"/>
      <pc:docMkLst>
        <pc:docMk/>
      </pc:docMkLst>
      <pc:sldChg chg="modCm modNotes">
        <pc:chgData name="Suzanna Denison" userId="S::sdenison@farmland.org::d95eb4b4-46f8-48c3-94ed-084891ef2b08" providerId="AD" clId="Web-{0640B5A1-6D97-476A-A502-AD25FA46BDCF}" dt="2022-09-15T23:53:01.772" v="18"/>
        <pc:sldMkLst>
          <pc:docMk/>
          <pc:sldMk cId="1653064608" sldId="1836"/>
        </pc:sldMkLst>
      </pc:sldChg>
    </pc:docChg>
  </pc:docChgLst>
  <pc:docChgLst>
    <pc:chgData name="Corey Thomas" userId="9237f16a-aa8a-4247-af9d-2394dabcec6b" providerId="ADAL" clId="{85E85605-669B-408B-B7AE-75434380A7B5}"/>
    <pc:docChg chg="undo custSel modSld">
      <pc:chgData name="Corey Thomas" userId="9237f16a-aa8a-4247-af9d-2394dabcec6b" providerId="ADAL" clId="{85E85605-669B-408B-B7AE-75434380A7B5}" dt="2024-04-29T14:50:43.255" v="3" actId="14100"/>
      <pc:docMkLst>
        <pc:docMk/>
      </pc:docMkLst>
      <pc:sldChg chg="modNotes">
        <pc:chgData name="Corey Thomas" userId="9237f16a-aa8a-4247-af9d-2394dabcec6b" providerId="ADAL" clId="{85E85605-669B-408B-B7AE-75434380A7B5}" dt="2024-04-29T14:50:43.255" v="3" actId="14100"/>
        <pc:sldMkLst>
          <pc:docMk/>
          <pc:sldMk cId="3273317519" sldId="257"/>
        </pc:sldMkLst>
      </pc:sldChg>
    </pc:docChg>
  </pc:docChgLst>
  <pc:docChgLst>
    <pc:chgData name="Megan Faller" userId="9d1e07f7-a773-4974-a6b0-b3caef776a66" providerId="ADAL" clId="{E36C8EFD-CEFC-48F4-9C85-00A60353C621}"/>
    <pc:docChg chg="undo redo custSel addSld delSld modSld sldOrd addMainMaster delMainMaster modMainMaster addSection modSection modNotesMaster">
      <pc:chgData name="Megan Faller" userId="9d1e07f7-a773-4974-a6b0-b3caef776a66" providerId="ADAL" clId="{E36C8EFD-CEFC-48F4-9C85-00A60353C621}" dt="2022-09-19T17:07:46.869" v="2653" actId="2696"/>
      <pc:docMkLst>
        <pc:docMk/>
      </pc:docMkLst>
      <pc:sldChg chg="del">
        <pc:chgData name="Megan Faller" userId="9d1e07f7-a773-4974-a6b0-b3caef776a66" providerId="ADAL" clId="{E36C8EFD-CEFC-48F4-9C85-00A60353C621}" dt="2022-09-12T14:22:12.973" v="74" actId="2696"/>
        <pc:sldMkLst>
          <pc:docMk/>
          <pc:sldMk cId="109857222" sldId="256"/>
        </pc:sldMkLst>
      </pc:sldChg>
      <pc:sldChg chg="modSp add mod modNotes modNotesTx">
        <pc:chgData name="Megan Faller" userId="9d1e07f7-a773-4974-a6b0-b3caef776a66" providerId="ADAL" clId="{E36C8EFD-CEFC-48F4-9C85-00A60353C621}" dt="2022-09-13T18:16:01.121" v="1821" actId="1076"/>
        <pc:sldMkLst>
          <pc:docMk/>
          <pc:sldMk cId="3273317519" sldId="257"/>
        </pc:sldMkLst>
        <pc:spChg chg="mod">
          <ac:chgData name="Megan Faller" userId="9d1e07f7-a773-4974-a6b0-b3caef776a66" providerId="ADAL" clId="{E36C8EFD-CEFC-48F4-9C85-00A60353C621}" dt="2022-09-12T14:43:16.906" v="190" actId="1076"/>
          <ac:spMkLst>
            <pc:docMk/>
            <pc:sldMk cId="3273317519" sldId="257"/>
            <ac:spMk id="2" creationId="{42FD9672-B7D3-493A-87E6-7B4B4BB6B42A}"/>
          </ac:spMkLst>
        </pc:spChg>
        <pc:spChg chg="mod">
          <ac:chgData name="Megan Faller" userId="9d1e07f7-a773-4974-a6b0-b3caef776a66" providerId="ADAL" clId="{E36C8EFD-CEFC-48F4-9C85-00A60353C621}" dt="2022-09-12T14:44:02.372" v="201" actId="1076"/>
          <ac:spMkLst>
            <pc:docMk/>
            <pc:sldMk cId="3273317519" sldId="257"/>
            <ac:spMk id="3" creationId="{7030B1F4-C4B7-45D9-B7DA-492F62889B52}"/>
          </ac:spMkLst>
        </pc:spChg>
        <pc:spChg chg="mod">
          <ac:chgData name="Megan Faller" userId="9d1e07f7-a773-4974-a6b0-b3caef776a66" providerId="ADAL" clId="{E36C8EFD-CEFC-48F4-9C85-00A60353C621}" dt="2022-09-12T14:38:12.826" v="128"/>
          <ac:spMkLst>
            <pc:docMk/>
            <pc:sldMk cId="3273317519" sldId="257"/>
            <ac:spMk id="8" creationId="{4C6B956A-F7D7-4C04-B4EE-A1BE3D839E87}"/>
          </ac:spMkLst>
        </pc:spChg>
      </pc:sldChg>
      <pc:sldChg chg="modSp add del modNotes">
        <pc:chgData name="Megan Faller" userId="9d1e07f7-a773-4974-a6b0-b3caef776a66" providerId="ADAL" clId="{E36C8EFD-CEFC-48F4-9C85-00A60353C621}" dt="2022-09-12T14:55:53.283" v="297" actId="2696"/>
        <pc:sldMkLst>
          <pc:docMk/>
          <pc:sldMk cId="1252929676" sldId="258"/>
        </pc:sldMkLst>
        <pc:spChg chg="mod">
          <ac:chgData name="Megan Faller" userId="9d1e07f7-a773-4974-a6b0-b3caef776a66" providerId="ADAL" clId="{E36C8EFD-CEFC-48F4-9C85-00A60353C621}" dt="2022-09-12T14:38:12.826" v="128"/>
          <ac:spMkLst>
            <pc:docMk/>
            <pc:sldMk cId="1252929676" sldId="258"/>
            <ac:spMk id="3" creationId="{0B20640E-6E30-447B-BCD3-CC5951FBD29D}"/>
          </ac:spMkLst>
        </pc:spChg>
      </pc:sldChg>
      <pc:sldChg chg="modSp add mod setBg modNotes modNotesTx">
        <pc:chgData name="Megan Faller" userId="9d1e07f7-a773-4974-a6b0-b3caef776a66" providerId="ADAL" clId="{E36C8EFD-CEFC-48F4-9C85-00A60353C621}" dt="2022-09-17T18:13:08.771" v="2295" actId="20577"/>
        <pc:sldMkLst>
          <pc:docMk/>
          <pc:sldMk cId="3963527938" sldId="259"/>
        </pc:sldMkLst>
        <pc:spChg chg="mod">
          <ac:chgData name="Megan Faller" userId="9d1e07f7-a773-4974-a6b0-b3caef776a66" providerId="ADAL" clId="{E36C8EFD-CEFC-48F4-9C85-00A60353C621}" dt="2022-09-13T17:39:42.392" v="1764" actId="1076"/>
          <ac:spMkLst>
            <pc:docMk/>
            <pc:sldMk cId="3963527938" sldId="259"/>
            <ac:spMk id="3" creationId="{407BF21E-072D-44DB-BB68-7873B2D0FE77}"/>
          </ac:spMkLst>
        </pc:spChg>
        <pc:spChg chg="mod">
          <ac:chgData name="Megan Faller" userId="9d1e07f7-a773-4974-a6b0-b3caef776a66" providerId="ADAL" clId="{E36C8EFD-CEFC-48F4-9C85-00A60353C621}" dt="2022-09-13T17:39:23.774" v="1761" actId="207"/>
          <ac:spMkLst>
            <pc:docMk/>
            <pc:sldMk cId="3963527938" sldId="259"/>
            <ac:spMk id="5" creationId="{BD0A1136-6242-CF92-CF81-CDF554469BA1}"/>
          </ac:spMkLst>
        </pc:spChg>
      </pc:sldChg>
      <pc:sldChg chg="modSp add mod modNotes">
        <pc:chgData name="Megan Faller" userId="9d1e07f7-a773-4974-a6b0-b3caef776a66" providerId="ADAL" clId="{E36C8EFD-CEFC-48F4-9C85-00A60353C621}" dt="2022-09-14T15:08:47.367" v="1876" actId="20577"/>
        <pc:sldMkLst>
          <pc:docMk/>
          <pc:sldMk cId="2590300909" sldId="260"/>
        </pc:sldMkLst>
        <pc:spChg chg="mod">
          <ac:chgData name="Megan Faller" userId="9d1e07f7-a773-4974-a6b0-b3caef776a66" providerId="ADAL" clId="{E36C8EFD-CEFC-48F4-9C85-00A60353C621}" dt="2022-09-13T16:28:18.636" v="1686" actId="27636"/>
          <ac:spMkLst>
            <pc:docMk/>
            <pc:sldMk cId="2590300909" sldId="260"/>
            <ac:spMk id="2" creationId="{3178ADEB-52D9-4FD8-95EF-2D628CD74E74}"/>
          </ac:spMkLst>
        </pc:spChg>
        <pc:graphicFrameChg chg="mod">
          <ac:chgData name="Megan Faller" userId="9d1e07f7-a773-4974-a6b0-b3caef776a66" providerId="ADAL" clId="{E36C8EFD-CEFC-48F4-9C85-00A60353C621}" dt="2022-09-14T15:08:47.367" v="1876" actId="20577"/>
          <ac:graphicFrameMkLst>
            <pc:docMk/>
            <pc:sldMk cId="2590300909" sldId="260"/>
            <ac:graphicFrameMk id="8" creationId="{2CB49671-35D0-456B-875A-AE91777194C1}"/>
          </ac:graphicFrameMkLst>
        </pc:graphicFrameChg>
      </pc:sldChg>
      <pc:sldChg chg="addSp delSp modSp add mod modClrScheme addCm delCm modCm chgLayout modNotes modNotesTx">
        <pc:chgData name="Megan Faller" userId="9d1e07f7-a773-4974-a6b0-b3caef776a66" providerId="ADAL" clId="{E36C8EFD-CEFC-48F4-9C85-00A60353C621}" dt="2022-09-14T15:09:02.808" v="1877" actId="404"/>
        <pc:sldMkLst>
          <pc:docMk/>
          <pc:sldMk cId="3527717250" sldId="261"/>
        </pc:sldMkLst>
        <pc:spChg chg="add del mod ord">
          <ac:chgData name="Megan Faller" userId="9d1e07f7-a773-4974-a6b0-b3caef776a66" providerId="ADAL" clId="{E36C8EFD-CEFC-48F4-9C85-00A60353C621}" dt="2022-09-12T16:25:31.942" v="561" actId="478"/>
          <ac:spMkLst>
            <pc:docMk/>
            <pc:sldMk cId="3527717250" sldId="261"/>
            <ac:spMk id="4" creationId="{30460842-0A61-7987-29B8-86A7C52A722C}"/>
          </ac:spMkLst>
        </pc:spChg>
        <pc:spChg chg="mod">
          <ac:chgData name="Megan Faller" userId="9d1e07f7-a773-4974-a6b0-b3caef776a66" providerId="ADAL" clId="{E36C8EFD-CEFC-48F4-9C85-00A60353C621}" dt="2022-09-12T18:21:07.247" v="1139" actId="1076"/>
          <ac:spMkLst>
            <pc:docMk/>
            <pc:sldMk cId="3527717250" sldId="261"/>
            <ac:spMk id="17" creationId="{DBCF1D1E-86B0-D752-FB05-9845559DCD57}"/>
          </ac:spMkLst>
        </pc:spChg>
        <pc:spChg chg="mod">
          <ac:chgData name="Megan Faller" userId="9d1e07f7-a773-4974-a6b0-b3caef776a66" providerId="ADAL" clId="{E36C8EFD-CEFC-48F4-9C85-00A60353C621}" dt="2022-09-12T16:27:35.842" v="593" actId="14100"/>
          <ac:spMkLst>
            <pc:docMk/>
            <pc:sldMk cId="3527717250" sldId="261"/>
            <ac:spMk id="21" creationId="{564B8386-DC66-2C65-CF80-C306856C3059}"/>
          </ac:spMkLst>
        </pc:spChg>
        <pc:spChg chg="mod ord">
          <ac:chgData name="Megan Faller" userId="9d1e07f7-a773-4974-a6b0-b3caef776a66" providerId="ADAL" clId="{E36C8EFD-CEFC-48F4-9C85-00A60353C621}" dt="2022-09-14T15:09:02.808" v="1877" actId="404"/>
          <ac:spMkLst>
            <pc:docMk/>
            <pc:sldMk cId="3527717250" sldId="261"/>
            <ac:spMk id="22" creationId="{B5911F23-489E-4D8C-AF77-9B5473A6D5EB}"/>
          </ac:spMkLst>
        </pc:spChg>
        <pc:spChg chg="mod">
          <ac:chgData name="Megan Faller" userId="9d1e07f7-a773-4974-a6b0-b3caef776a66" providerId="ADAL" clId="{E36C8EFD-CEFC-48F4-9C85-00A60353C621}" dt="2022-09-12T16:25:47.620" v="566" actId="403"/>
          <ac:spMkLst>
            <pc:docMk/>
            <pc:sldMk cId="3527717250" sldId="261"/>
            <ac:spMk id="23" creationId="{CAF6F7D8-5F6C-4A93-8D78-67E058B3DE23}"/>
          </ac:spMkLst>
        </pc:spChg>
        <pc:spChg chg="mod">
          <ac:chgData name="Megan Faller" userId="9d1e07f7-a773-4974-a6b0-b3caef776a66" providerId="ADAL" clId="{E36C8EFD-CEFC-48F4-9C85-00A60353C621}" dt="2022-09-12T16:26:33.352" v="572" actId="14100"/>
          <ac:spMkLst>
            <pc:docMk/>
            <pc:sldMk cId="3527717250" sldId="261"/>
            <ac:spMk id="25" creationId="{0D1E867D-FB2E-42E4-B807-48F23A0F72CF}"/>
          </ac:spMkLst>
        </pc:spChg>
        <pc:spChg chg="mod">
          <ac:chgData name="Megan Faller" userId="9d1e07f7-a773-4974-a6b0-b3caef776a66" providerId="ADAL" clId="{E36C8EFD-CEFC-48F4-9C85-00A60353C621}" dt="2022-09-12T16:25:47.620" v="566" actId="403"/>
          <ac:spMkLst>
            <pc:docMk/>
            <pc:sldMk cId="3527717250" sldId="261"/>
            <ac:spMk id="26" creationId="{B572532F-9A85-4383-8B83-30B668713630}"/>
          </ac:spMkLst>
        </pc:spChg>
        <pc:spChg chg="mod">
          <ac:chgData name="Megan Faller" userId="9d1e07f7-a773-4974-a6b0-b3caef776a66" providerId="ADAL" clId="{E36C8EFD-CEFC-48F4-9C85-00A60353C621}" dt="2022-09-12T16:31:04.153" v="634" actId="14100"/>
          <ac:spMkLst>
            <pc:docMk/>
            <pc:sldMk cId="3527717250" sldId="261"/>
            <ac:spMk id="27" creationId="{ACF13536-328C-4D34-9BC6-3FFECAB03FB0}"/>
          </ac:spMkLst>
        </pc:spChg>
        <pc:spChg chg="mod">
          <ac:chgData name="Megan Faller" userId="9d1e07f7-a773-4974-a6b0-b3caef776a66" providerId="ADAL" clId="{E36C8EFD-CEFC-48F4-9C85-00A60353C621}" dt="2022-09-12T16:30:55.436" v="633" actId="1076"/>
          <ac:spMkLst>
            <pc:docMk/>
            <pc:sldMk cId="3527717250" sldId="261"/>
            <ac:spMk id="28" creationId="{D48B845F-2870-4C32-9F29-CF17FAAA2295}"/>
          </ac:spMkLst>
        </pc:spChg>
        <pc:spChg chg="mod">
          <ac:chgData name="Megan Faller" userId="9d1e07f7-a773-4974-a6b0-b3caef776a66" providerId="ADAL" clId="{E36C8EFD-CEFC-48F4-9C85-00A60353C621}" dt="2022-09-12T16:30:46.320" v="631" actId="14100"/>
          <ac:spMkLst>
            <pc:docMk/>
            <pc:sldMk cId="3527717250" sldId="261"/>
            <ac:spMk id="29" creationId="{7BBD7BBF-DB42-49E1-BFF7-CF8B6F47DC2A}"/>
          </ac:spMkLst>
        </pc:spChg>
        <pc:spChg chg="mod">
          <ac:chgData name="Megan Faller" userId="9d1e07f7-a773-4974-a6b0-b3caef776a66" providerId="ADAL" clId="{E36C8EFD-CEFC-48F4-9C85-00A60353C621}" dt="2022-09-12T16:27:29.096" v="592" actId="14100"/>
          <ac:spMkLst>
            <pc:docMk/>
            <pc:sldMk cId="3527717250" sldId="261"/>
            <ac:spMk id="32" creationId="{AB8F90FE-0E5B-4226-8D10-F0E58BEFEFD4}"/>
          </ac:spMkLst>
        </pc:spChg>
        <pc:spChg chg="mod">
          <ac:chgData name="Megan Faller" userId="9d1e07f7-a773-4974-a6b0-b3caef776a66" providerId="ADAL" clId="{E36C8EFD-CEFC-48F4-9C85-00A60353C621}" dt="2022-09-12T17:04:16.853" v="641" actId="164"/>
          <ac:spMkLst>
            <pc:docMk/>
            <pc:sldMk cId="3527717250" sldId="261"/>
            <ac:spMk id="45" creationId="{EF68762F-300E-0917-8847-5843C5B4574A}"/>
          </ac:spMkLst>
        </pc:spChg>
        <pc:grpChg chg="mod">
          <ac:chgData name="Megan Faller" userId="9d1e07f7-a773-4974-a6b0-b3caef776a66" providerId="ADAL" clId="{E36C8EFD-CEFC-48F4-9C85-00A60353C621}" dt="2022-09-12T17:07:16.904" v="663" actId="1076"/>
          <ac:grpSpMkLst>
            <pc:docMk/>
            <pc:sldMk cId="3527717250" sldId="261"/>
            <ac:grpSpMk id="2" creationId="{7625AB66-3DE5-D1CB-E9F5-11B92AAAA04C}"/>
          </ac:grpSpMkLst>
        </pc:grpChg>
        <pc:grpChg chg="mod">
          <ac:chgData name="Megan Faller" userId="9d1e07f7-a773-4974-a6b0-b3caef776a66" providerId="ADAL" clId="{E36C8EFD-CEFC-48F4-9C85-00A60353C621}" dt="2022-09-12T17:07:16.904" v="663" actId="1076"/>
          <ac:grpSpMkLst>
            <pc:docMk/>
            <pc:sldMk cId="3527717250" sldId="261"/>
            <ac:grpSpMk id="3" creationId="{2B73D363-9DC4-2BCD-8927-8AC63D23AC07}"/>
          </ac:grpSpMkLst>
        </pc:grpChg>
        <pc:grpChg chg="add mod">
          <ac:chgData name="Megan Faller" userId="9d1e07f7-a773-4974-a6b0-b3caef776a66" providerId="ADAL" clId="{E36C8EFD-CEFC-48F4-9C85-00A60353C621}" dt="2022-09-13T13:03:04.488" v="1662" actId="1076"/>
          <ac:grpSpMkLst>
            <pc:docMk/>
            <pc:sldMk cId="3527717250" sldId="261"/>
            <ac:grpSpMk id="5" creationId="{AA26EB07-B64C-F3D3-86ED-DE05A50C4E16}"/>
          </ac:grpSpMkLst>
        </pc:grpChg>
        <pc:grpChg chg="add del mod">
          <ac:chgData name="Megan Faller" userId="9d1e07f7-a773-4974-a6b0-b3caef776a66" providerId="ADAL" clId="{E36C8EFD-CEFC-48F4-9C85-00A60353C621}" dt="2022-09-12T18:20:17.949" v="1127" actId="478"/>
          <ac:grpSpMkLst>
            <pc:docMk/>
            <pc:sldMk cId="3527717250" sldId="261"/>
            <ac:grpSpMk id="6" creationId="{6C556C3D-CBF9-A4A8-9C89-6FD48CCBD822}"/>
          </ac:grpSpMkLst>
        </pc:grpChg>
        <pc:grpChg chg="mod">
          <ac:chgData name="Megan Faller" userId="9d1e07f7-a773-4974-a6b0-b3caef776a66" providerId="ADAL" clId="{E36C8EFD-CEFC-48F4-9C85-00A60353C621}" dt="2022-09-12T17:07:16.904" v="663" actId="1076"/>
          <ac:grpSpMkLst>
            <pc:docMk/>
            <pc:sldMk cId="3527717250" sldId="261"/>
            <ac:grpSpMk id="8" creationId="{EAC91C78-E3F7-C37D-F35A-A9E165A9704F}"/>
          </ac:grpSpMkLst>
        </pc:grpChg>
        <pc:grpChg chg="mod">
          <ac:chgData name="Megan Faller" userId="9d1e07f7-a773-4974-a6b0-b3caef776a66" providerId="ADAL" clId="{E36C8EFD-CEFC-48F4-9C85-00A60353C621}" dt="2022-09-12T17:07:16.904" v="663" actId="1076"/>
          <ac:grpSpMkLst>
            <pc:docMk/>
            <pc:sldMk cId="3527717250" sldId="261"/>
            <ac:grpSpMk id="10" creationId="{30F8A387-276E-B630-32CB-6ECB88A9EE2F}"/>
          </ac:grpSpMkLst>
        </pc:grpChg>
        <pc:grpChg chg="mod">
          <ac:chgData name="Megan Faller" userId="9d1e07f7-a773-4974-a6b0-b3caef776a66" providerId="ADAL" clId="{E36C8EFD-CEFC-48F4-9C85-00A60353C621}" dt="2022-09-12T17:07:16.904" v="663" actId="1076"/>
          <ac:grpSpMkLst>
            <pc:docMk/>
            <pc:sldMk cId="3527717250" sldId="261"/>
            <ac:grpSpMk id="11" creationId="{C70EADA2-A11E-4690-EA10-B1C14F04DF8C}"/>
          </ac:grpSpMkLst>
        </pc:grpChg>
        <pc:grpChg chg="mod">
          <ac:chgData name="Megan Faller" userId="9d1e07f7-a773-4974-a6b0-b3caef776a66" providerId="ADAL" clId="{E36C8EFD-CEFC-48F4-9C85-00A60353C621}" dt="2022-09-12T17:07:16.904" v="663" actId="1076"/>
          <ac:grpSpMkLst>
            <pc:docMk/>
            <pc:sldMk cId="3527717250" sldId="261"/>
            <ac:grpSpMk id="12" creationId="{BEBDD15B-11AF-4B09-0C18-202F29FD9C49}"/>
          </ac:grpSpMkLst>
        </pc:grpChg>
        <pc:grpChg chg="mod">
          <ac:chgData name="Megan Faller" userId="9d1e07f7-a773-4974-a6b0-b3caef776a66" providerId="ADAL" clId="{E36C8EFD-CEFC-48F4-9C85-00A60353C621}" dt="2022-09-13T13:03:09.693" v="1663" actId="1076"/>
          <ac:grpSpMkLst>
            <pc:docMk/>
            <pc:sldMk cId="3527717250" sldId="261"/>
            <ac:grpSpMk id="14" creationId="{1BE6EE1A-AFA7-6B02-9D3C-228774BDF8A1}"/>
          </ac:grpSpMkLst>
        </pc:grpChg>
        <pc:grpChg chg="mod">
          <ac:chgData name="Megan Faller" userId="9d1e07f7-a773-4974-a6b0-b3caef776a66" providerId="ADAL" clId="{E36C8EFD-CEFC-48F4-9C85-00A60353C621}" dt="2022-09-12T18:21:36.499" v="1140" actId="1076"/>
          <ac:grpSpMkLst>
            <pc:docMk/>
            <pc:sldMk cId="3527717250" sldId="261"/>
            <ac:grpSpMk id="18" creationId="{5B653E01-4193-541B-A82D-C00A0B49347A}"/>
          </ac:grpSpMkLst>
        </pc:grpChg>
        <pc:grpChg chg="del mod">
          <ac:chgData name="Megan Faller" userId="9d1e07f7-a773-4974-a6b0-b3caef776a66" providerId="ADAL" clId="{E36C8EFD-CEFC-48F4-9C85-00A60353C621}" dt="2022-09-12T18:20:32.438" v="1131" actId="478"/>
          <ac:grpSpMkLst>
            <pc:docMk/>
            <pc:sldMk cId="3527717250" sldId="261"/>
            <ac:grpSpMk id="46" creationId="{41F96221-77C7-1E9F-8261-C6B952FD3283}"/>
          </ac:grpSpMkLst>
        </pc:grpChg>
        <pc:picChg chg="mod">
          <ac:chgData name="Megan Faller" userId="9d1e07f7-a773-4974-a6b0-b3caef776a66" providerId="ADAL" clId="{E36C8EFD-CEFC-48F4-9C85-00A60353C621}" dt="2022-09-12T17:05:31.464" v="652" actId="1076"/>
          <ac:picMkLst>
            <pc:docMk/>
            <pc:sldMk cId="3527717250" sldId="261"/>
            <ac:picMk id="9" creationId="{056EFD6A-64D5-CB4A-3EDD-08989E90B988}"/>
          </ac:picMkLst>
        </pc:picChg>
        <pc:picChg chg="mod">
          <ac:chgData name="Megan Faller" userId="9d1e07f7-a773-4974-a6b0-b3caef776a66" providerId="ADAL" clId="{E36C8EFD-CEFC-48F4-9C85-00A60353C621}" dt="2022-09-12T16:30:08.542" v="629" actId="14100"/>
          <ac:picMkLst>
            <pc:docMk/>
            <pc:sldMk cId="3527717250" sldId="261"/>
            <ac:picMk id="20" creationId="{37722A28-790E-4051-C326-F5974413DF04}"/>
          </ac:picMkLst>
        </pc:picChg>
        <pc:picChg chg="mod">
          <ac:chgData name="Megan Faller" userId="9d1e07f7-a773-4974-a6b0-b3caef776a66" providerId="ADAL" clId="{E36C8EFD-CEFC-48F4-9C85-00A60353C621}" dt="2022-09-12T16:31:21.180" v="636" actId="1076"/>
          <ac:picMkLst>
            <pc:docMk/>
            <pc:sldMk cId="3527717250" sldId="261"/>
            <ac:picMk id="35" creationId="{E7F3F094-7E7D-4314-91AF-00134BAC1FC7}"/>
          </ac:picMkLst>
        </pc:picChg>
        <pc:picChg chg="mod">
          <ac:chgData name="Megan Faller" userId="9d1e07f7-a773-4974-a6b0-b3caef776a66" providerId="ADAL" clId="{E36C8EFD-CEFC-48F4-9C85-00A60353C621}" dt="2022-09-12T16:31:14.391" v="635" actId="1076"/>
          <ac:picMkLst>
            <pc:docMk/>
            <pc:sldMk cId="3527717250" sldId="261"/>
            <ac:picMk id="37" creationId="{9A92ED54-3E28-4FF3-85CD-B204965E46BE}"/>
          </ac:picMkLst>
        </pc:picChg>
        <pc:picChg chg="mod">
          <ac:chgData name="Megan Faller" userId="9d1e07f7-a773-4974-a6b0-b3caef776a66" providerId="ADAL" clId="{E36C8EFD-CEFC-48F4-9C85-00A60353C621}" dt="2022-09-12T16:29:22.983" v="613" actId="14100"/>
          <ac:picMkLst>
            <pc:docMk/>
            <pc:sldMk cId="3527717250" sldId="261"/>
            <ac:picMk id="38" creationId="{1A24F550-1F5B-4706-B763-E1A8D6D0CFCC}"/>
          </ac:picMkLst>
        </pc:picChg>
        <pc:picChg chg="mod">
          <ac:chgData name="Megan Faller" userId="9d1e07f7-a773-4974-a6b0-b3caef776a66" providerId="ADAL" clId="{E36C8EFD-CEFC-48F4-9C85-00A60353C621}" dt="2022-09-12T17:04:01.413" v="639" actId="14100"/>
          <ac:picMkLst>
            <pc:docMk/>
            <pc:sldMk cId="3527717250" sldId="261"/>
            <ac:picMk id="39" creationId="{B584F868-E8FF-4E05-8C20-CCF5DF183553}"/>
          </ac:picMkLst>
        </pc:picChg>
        <pc:picChg chg="mod">
          <ac:chgData name="Megan Faller" userId="9d1e07f7-a773-4974-a6b0-b3caef776a66" providerId="ADAL" clId="{E36C8EFD-CEFC-48F4-9C85-00A60353C621}" dt="2022-09-12T16:29:28.254" v="614" actId="14100"/>
          <ac:picMkLst>
            <pc:docMk/>
            <pc:sldMk cId="3527717250" sldId="261"/>
            <ac:picMk id="41" creationId="{363D150F-F9AC-4F9B-ADCC-D9B36C39CBA0}"/>
          </ac:picMkLst>
        </pc:picChg>
        <pc:picChg chg="mod">
          <ac:chgData name="Megan Faller" userId="9d1e07f7-a773-4974-a6b0-b3caef776a66" providerId="ADAL" clId="{E36C8EFD-CEFC-48F4-9C85-00A60353C621}" dt="2022-09-12T16:30:11.962" v="630" actId="14100"/>
          <ac:picMkLst>
            <pc:docMk/>
            <pc:sldMk cId="3527717250" sldId="261"/>
            <ac:picMk id="42" creationId="{5A6F572F-5B71-4A56-A71E-C055060325CA}"/>
          </ac:picMkLst>
        </pc:picChg>
        <pc:picChg chg="del mod">
          <ac:chgData name="Megan Faller" userId="9d1e07f7-a773-4974-a6b0-b3caef776a66" providerId="ADAL" clId="{E36C8EFD-CEFC-48F4-9C85-00A60353C621}" dt="2022-09-12T18:20:15.740" v="1125" actId="478"/>
          <ac:picMkLst>
            <pc:docMk/>
            <pc:sldMk cId="3527717250" sldId="261"/>
            <ac:picMk id="47" creationId="{CF3DA7F4-F086-0716-DEA2-2A854EC47231}"/>
          </ac:picMkLst>
        </pc:picChg>
        <pc:picChg chg="mod">
          <ac:chgData name="Megan Faller" userId="9d1e07f7-a773-4974-a6b0-b3caef776a66" providerId="ADAL" clId="{E36C8EFD-CEFC-48F4-9C85-00A60353C621}" dt="2022-09-12T18:21:02.327" v="1138" actId="1076"/>
          <ac:picMkLst>
            <pc:docMk/>
            <pc:sldMk cId="3527717250" sldId="261"/>
            <ac:picMk id="48" creationId="{DCD78F93-7843-9A80-7F23-4B6B75867233}"/>
          </ac:picMkLst>
        </pc:picChg>
        <pc:picChg chg="del mod">
          <ac:chgData name="Megan Faller" userId="9d1e07f7-a773-4974-a6b0-b3caef776a66" providerId="ADAL" clId="{E36C8EFD-CEFC-48F4-9C85-00A60353C621}" dt="2022-09-12T18:20:27.357" v="1129" actId="478"/>
          <ac:picMkLst>
            <pc:docMk/>
            <pc:sldMk cId="3527717250" sldId="261"/>
            <ac:picMk id="49" creationId="{E50D0DB1-062B-2F8F-3966-2F54F4FD3F18}"/>
          </ac:picMkLst>
        </pc:picChg>
        <pc:picChg chg="del mod">
          <ac:chgData name="Megan Faller" userId="9d1e07f7-a773-4974-a6b0-b3caef776a66" providerId="ADAL" clId="{E36C8EFD-CEFC-48F4-9C85-00A60353C621}" dt="2022-09-12T18:20:20.973" v="1128" actId="478"/>
          <ac:picMkLst>
            <pc:docMk/>
            <pc:sldMk cId="3527717250" sldId="261"/>
            <ac:picMk id="50" creationId="{11999332-3A71-563F-4F7A-1EA552C18151}"/>
          </ac:picMkLst>
        </pc:picChg>
        <pc:picChg chg="del mod">
          <ac:chgData name="Megan Faller" userId="9d1e07f7-a773-4974-a6b0-b3caef776a66" providerId="ADAL" clId="{E36C8EFD-CEFC-48F4-9C85-00A60353C621}" dt="2022-09-12T18:20:30.349" v="1130" actId="478"/>
          <ac:picMkLst>
            <pc:docMk/>
            <pc:sldMk cId="3527717250" sldId="261"/>
            <ac:picMk id="51" creationId="{4180D130-C492-D43C-304B-DAD56BF2BD8A}"/>
          </ac:picMkLst>
        </pc:picChg>
        <pc:picChg chg="del mod">
          <ac:chgData name="Megan Faller" userId="9d1e07f7-a773-4974-a6b0-b3caef776a66" providerId="ADAL" clId="{E36C8EFD-CEFC-48F4-9C85-00A60353C621}" dt="2022-09-12T18:20:32.438" v="1131" actId="478"/>
          <ac:picMkLst>
            <pc:docMk/>
            <pc:sldMk cId="3527717250" sldId="261"/>
            <ac:picMk id="52" creationId="{7CEEBD4F-8362-BFB6-9ADD-AF309C47B018}"/>
          </ac:picMkLst>
        </pc:picChg>
        <pc:picChg chg="mod">
          <ac:chgData name="Megan Faller" userId="9d1e07f7-a773-4974-a6b0-b3caef776a66" providerId="ADAL" clId="{E36C8EFD-CEFC-48F4-9C85-00A60353C621}" dt="2022-09-12T17:05:17.816" v="650" actId="1076"/>
          <ac:picMkLst>
            <pc:docMk/>
            <pc:sldMk cId="3527717250" sldId="261"/>
            <ac:picMk id="54" creationId="{E9711968-CBAD-4B56-98DC-61FBDF091630}"/>
          </ac:picMkLst>
        </pc:picChg>
        <pc:inkChg chg="mod">
          <ac:chgData name="Megan Faller" userId="9d1e07f7-a773-4974-a6b0-b3caef776a66" providerId="ADAL" clId="{E36C8EFD-CEFC-48F4-9C85-00A60353C621}" dt="2022-09-12T14:38:12.826" v="128"/>
          <ac:inkMkLst>
            <pc:docMk/>
            <pc:sldMk cId="3527717250" sldId="261"/>
            <ac:inkMk id="19" creationId="{BD346F9E-6FB6-4B6A-925C-561EED972C73}"/>
          </ac:inkMkLst>
        </pc:inkChg>
      </pc:sldChg>
      <pc:sldChg chg="addSp delSp modSp add mod setBg modClrScheme addCm delCm modCm chgLayout modNotes modNotesTx">
        <pc:chgData name="Megan Faller" userId="9d1e07f7-a773-4974-a6b0-b3caef776a66" providerId="ADAL" clId="{E36C8EFD-CEFC-48F4-9C85-00A60353C621}" dt="2022-09-17T18:12:23.187" v="2249" actId="20577"/>
        <pc:sldMkLst>
          <pc:docMk/>
          <pc:sldMk cId="3953196689" sldId="262"/>
        </pc:sldMkLst>
        <pc:spChg chg="mod ord">
          <ac:chgData name="Megan Faller" userId="9d1e07f7-a773-4974-a6b0-b3caef776a66" providerId="ADAL" clId="{E36C8EFD-CEFC-48F4-9C85-00A60353C621}" dt="2022-09-13T17:36:38.297" v="1735" actId="20577"/>
          <ac:spMkLst>
            <pc:docMk/>
            <pc:sldMk cId="3953196689" sldId="262"/>
            <ac:spMk id="2" creationId="{3987BC06-B800-D8E5-53AD-8F19AC092C3E}"/>
          </ac:spMkLst>
        </pc:spChg>
        <pc:spChg chg="mod ord">
          <ac:chgData name="Megan Faller" userId="9d1e07f7-a773-4974-a6b0-b3caef776a66" providerId="ADAL" clId="{E36C8EFD-CEFC-48F4-9C85-00A60353C621}" dt="2022-09-16T14:46:38.533" v="1980" actId="14100"/>
          <ac:spMkLst>
            <pc:docMk/>
            <pc:sldMk cId="3953196689" sldId="262"/>
            <ac:spMk id="3" creationId="{95DE738A-A4A9-4F73-206D-2DEEBA9F106C}"/>
          </ac:spMkLst>
        </pc:spChg>
        <pc:picChg chg="add del mod">
          <ac:chgData name="Megan Faller" userId="9d1e07f7-a773-4974-a6b0-b3caef776a66" providerId="ADAL" clId="{E36C8EFD-CEFC-48F4-9C85-00A60353C621}" dt="2022-09-13T17:34:07.132" v="1703" actId="478"/>
          <ac:picMkLst>
            <pc:docMk/>
            <pc:sldMk cId="3953196689" sldId="262"/>
            <ac:picMk id="4" creationId="{B27CE5DE-00D2-9597-5445-2DDFBD89A3F1}"/>
          </ac:picMkLst>
        </pc:picChg>
      </pc:sldChg>
      <pc:sldChg chg="addSp delSp modSp add mod modClrScheme addCm delCm chgLayout modNotes">
        <pc:chgData name="Megan Faller" userId="9d1e07f7-a773-4974-a6b0-b3caef776a66" providerId="ADAL" clId="{E36C8EFD-CEFC-48F4-9C85-00A60353C621}" dt="2022-09-13T15:34:18.900" v="1665"/>
        <pc:sldMkLst>
          <pc:docMk/>
          <pc:sldMk cId="2084562491" sldId="263"/>
        </pc:sldMkLst>
        <pc:spChg chg="add del mod ord">
          <ac:chgData name="Megan Faller" userId="9d1e07f7-a773-4974-a6b0-b3caef776a66" providerId="ADAL" clId="{E36C8EFD-CEFC-48F4-9C85-00A60353C621}" dt="2022-09-12T17:32:12.130" v="714" actId="478"/>
          <ac:spMkLst>
            <pc:docMk/>
            <pc:sldMk cId="2084562491" sldId="263"/>
            <ac:spMk id="2" creationId="{3E556FBF-5A7B-2E84-A3DF-EB8188767BA2}"/>
          </ac:spMkLst>
        </pc:spChg>
        <pc:graphicFrameChg chg="mod ord">
          <ac:chgData name="Megan Faller" userId="9d1e07f7-a773-4974-a6b0-b3caef776a66" providerId="ADAL" clId="{E36C8EFD-CEFC-48F4-9C85-00A60353C621}" dt="2022-09-12T17:51:43.329" v="828"/>
          <ac:graphicFrameMkLst>
            <pc:docMk/>
            <pc:sldMk cId="2084562491" sldId="263"/>
            <ac:graphicFrameMk id="7" creationId="{FABCEC71-B670-4E9C-92C9-85FD94BBAC3C}"/>
          </ac:graphicFrameMkLst>
        </pc:graphicFrameChg>
      </pc:sldChg>
      <pc:sldChg chg="addSp delSp modSp add mod modClrScheme addCm delCm chgLayout modNotes">
        <pc:chgData name="Megan Faller" userId="9d1e07f7-a773-4974-a6b0-b3caef776a66" providerId="ADAL" clId="{E36C8EFD-CEFC-48F4-9C85-00A60353C621}" dt="2022-09-13T15:34:24.876" v="1666"/>
        <pc:sldMkLst>
          <pc:docMk/>
          <pc:sldMk cId="1421499554" sldId="264"/>
        </pc:sldMkLst>
        <pc:spChg chg="mod ord">
          <ac:chgData name="Megan Faller" userId="9d1e07f7-a773-4974-a6b0-b3caef776a66" providerId="ADAL" clId="{E36C8EFD-CEFC-48F4-9C85-00A60353C621}" dt="2022-09-12T17:37:00.818" v="718" actId="700"/>
          <ac:spMkLst>
            <pc:docMk/>
            <pc:sldMk cId="1421499554" sldId="264"/>
            <ac:spMk id="2" creationId="{8D4307B7-F051-49F4-9A56-F397AE9B3161}"/>
          </ac:spMkLst>
        </pc:spChg>
        <pc:spChg chg="add mod">
          <ac:chgData name="Megan Faller" userId="9d1e07f7-a773-4974-a6b0-b3caef776a66" providerId="ADAL" clId="{E36C8EFD-CEFC-48F4-9C85-00A60353C621}" dt="2022-09-12T17:52:37.431" v="846" actId="1076"/>
          <ac:spMkLst>
            <pc:docMk/>
            <pc:sldMk cId="1421499554" sldId="264"/>
            <ac:spMk id="5" creationId="{3DC64616-C47D-AB16-5A60-5A1FA7C45289}"/>
          </ac:spMkLst>
        </pc:spChg>
        <pc:picChg chg="add del mod">
          <ac:chgData name="Megan Faller" userId="9d1e07f7-a773-4974-a6b0-b3caef776a66" providerId="ADAL" clId="{E36C8EFD-CEFC-48F4-9C85-00A60353C621}" dt="2022-09-12T17:52:05.505" v="831" actId="478"/>
          <ac:picMkLst>
            <pc:docMk/>
            <pc:sldMk cId="1421499554" sldId="264"/>
            <ac:picMk id="3" creationId="{D55CA931-CD16-4901-BA79-48B7FFDC80BA}"/>
          </ac:picMkLst>
        </pc:picChg>
        <pc:picChg chg="mod ord">
          <ac:chgData name="Megan Faller" userId="9d1e07f7-a773-4974-a6b0-b3caef776a66" providerId="ADAL" clId="{E36C8EFD-CEFC-48F4-9C85-00A60353C621}" dt="2022-09-12T17:37:00.818" v="718" actId="700"/>
          <ac:picMkLst>
            <pc:docMk/>
            <pc:sldMk cId="1421499554" sldId="264"/>
            <ac:picMk id="4" creationId="{8AAC964C-7A0F-4ECA-B241-6F46DED9F36C}"/>
          </ac:picMkLst>
        </pc:picChg>
      </pc:sldChg>
      <pc:sldChg chg="modSp add mod modNotes">
        <pc:chgData name="Megan Faller" userId="9d1e07f7-a773-4974-a6b0-b3caef776a66" providerId="ADAL" clId="{E36C8EFD-CEFC-48F4-9C85-00A60353C621}" dt="2022-09-12T17:38:14.497" v="732" actId="1076"/>
        <pc:sldMkLst>
          <pc:docMk/>
          <pc:sldMk cId="2421147115" sldId="265"/>
        </pc:sldMkLst>
        <pc:spChg chg="mod">
          <ac:chgData name="Megan Faller" userId="9d1e07f7-a773-4974-a6b0-b3caef776a66" providerId="ADAL" clId="{E36C8EFD-CEFC-48F4-9C85-00A60353C621}" dt="2022-09-12T14:38:12.826" v="128"/>
          <ac:spMkLst>
            <pc:docMk/>
            <pc:sldMk cId="2421147115" sldId="265"/>
            <ac:spMk id="3" creationId="{FDAD259A-9678-4BF1-AC2D-5161F86FD11B}"/>
          </ac:spMkLst>
        </pc:spChg>
        <pc:picChg chg="mod">
          <ac:chgData name="Megan Faller" userId="9d1e07f7-a773-4974-a6b0-b3caef776a66" providerId="ADAL" clId="{E36C8EFD-CEFC-48F4-9C85-00A60353C621}" dt="2022-09-12T17:38:14.497" v="732" actId="1076"/>
          <ac:picMkLst>
            <pc:docMk/>
            <pc:sldMk cId="2421147115" sldId="265"/>
            <ac:picMk id="4" creationId="{9B0D5450-EE92-43B7-A133-78C4C8A5F65D}"/>
          </ac:picMkLst>
        </pc:picChg>
      </pc:sldChg>
      <pc:sldChg chg="addSp delSp modSp add mod modClrScheme chgLayout modNotes">
        <pc:chgData name="Megan Faller" userId="9d1e07f7-a773-4974-a6b0-b3caef776a66" providerId="ADAL" clId="{E36C8EFD-CEFC-48F4-9C85-00A60353C621}" dt="2022-09-12T17:53:24.979" v="847" actId="1076"/>
        <pc:sldMkLst>
          <pc:docMk/>
          <pc:sldMk cId="2285664785" sldId="266"/>
        </pc:sldMkLst>
        <pc:spChg chg="mod ord">
          <ac:chgData name="Megan Faller" userId="9d1e07f7-a773-4974-a6b0-b3caef776a66" providerId="ADAL" clId="{E36C8EFD-CEFC-48F4-9C85-00A60353C621}" dt="2022-09-12T17:39:49.625" v="764" actId="700"/>
          <ac:spMkLst>
            <pc:docMk/>
            <pc:sldMk cId="2285664785" sldId="266"/>
            <ac:spMk id="2" creationId="{CC202D72-457E-4851-A898-7ED003FBA6C6}"/>
          </ac:spMkLst>
        </pc:spChg>
        <pc:spChg chg="add mod">
          <ac:chgData name="Megan Faller" userId="9d1e07f7-a773-4974-a6b0-b3caef776a66" providerId="ADAL" clId="{E36C8EFD-CEFC-48F4-9C85-00A60353C621}" dt="2022-09-12T17:53:24.979" v="847" actId="1076"/>
          <ac:spMkLst>
            <pc:docMk/>
            <pc:sldMk cId="2285664785" sldId="266"/>
            <ac:spMk id="3" creationId="{9D0FFA03-FD79-AE50-A5DC-0EC5D5026DD5}"/>
          </ac:spMkLst>
        </pc:spChg>
        <pc:spChg chg="del mod">
          <ac:chgData name="Megan Faller" userId="9d1e07f7-a773-4974-a6b0-b3caef776a66" providerId="ADAL" clId="{E36C8EFD-CEFC-48F4-9C85-00A60353C621}" dt="2022-09-12T17:38:37.903" v="734" actId="478"/>
          <ac:spMkLst>
            <pc:docMk/>
            <pc:sldMk cId="2285664785" sldId="266"/>
            <ac:spMk id="7" creationId="{18589BFD-9ED6-2E0A-0B8E-A32931DC8C2C}"/>
          </ac:spMkLst>
        </pc:spChg>
        <pc:graphicFrameChg chg="mod ord">
          <ac:chgData name="Megan Faller" userId="9d1e07f7-a773-4974-a6b0-b3caef776a66" providerId="ADAL" clId="{E36C8EFD-CEFC-48F4-9C85-00A60353C621}" dt="2022-09-12T17:39:49.625" v="764" actId="700"/>
          <ac:graphicFrameMkLst>
            <pc:docMk/>
            <pc:sldMk cId="2285664785" sldId="266"/>
            <ac:graphicFrameMk id="5" creationId="{080A4ED6-9A2F-4275-9B44-AECEF4A22AEF}"/>
          </ac:graphicFrameMkLst>
        </pc:graphicFrameChg>
      </pc:sldChg>
      <pc:sldChg chg="addSp delSp modSp add mod modClrScheme chgLayout modNotes">
        <pc:chgData name="Megan Faller" userId="9d1e07f7-a773-4974-a6b0-b3caef776a66" providerId="ADAL" clId="{E36C8EFD-CEFC-48F4-9C85-00A60353C621}" dt="2022-09-12T17:53:36.110" v="848" actId="1076"/>
        <pc:sldMkLst>
          <pc:docMk/>
          <pc:sldMk cId="3731983979" sldId="267"/>
        </pc:sldMkLst>
        <pc:spChg chg="mod ord">
          <ac:chgData name="Megan Faller" userId="9d1e07f7-a773-4974-a6b0-b3caef776a66" providerId="ADAL" clId="{E36C8EFD-CEFC-48F4-9C85-00A60353C621}" dt="2022-09-12T17:53:36.110" v="848" actId="1076"/>
          <ac:spMkLst>
            <pc:docMk/>
            <pc:sldMk cId="3731983979" sldId="267"/>
            <ac:spMk id="2" creationId="{283FD058-5EEC-469F-B357-92C8DE14316A}"/>
          </ac:spMkLst>
        </pc:spChg>
        <pc:spChg chg="add mod">
          <ac:chgData name="Megan Faller" userId="9d1e07f7-a773-4974-a6b0-b3caef776a66" providerId="ADAL" clId="{E36C8EFD-CEFC-48F4-9C85-00A60353C621}" dt="2022-09-12T17:39:42.674" v="763" actId="1076"/>
          <ac:spMkLst>
            <pc:docMk/>
            <pc:sldMk cId="3731983979" sldId="267"/>
            <ac:spMk id="3" creationId="{34C53DD0-C07F-5933-D072-14ECDCC7E378}"/>
          </ac:spMkLst>
        </pc:spChg>
        <pc:spChg chg="del mod">
          <ac:chgData name="Megan Faller" userId="9d1e07f7-a773-4974-a6b0-b3caef776a66" providerId="ADAL" clId="{E36C8EFD-CEFC-48F4-9C85-00A60353C621}" dt="2022-09-12T17:39:34.449" v="760" actId="478"/>
          <ac:spMkLst>
            <pc:docMk/>
            <pc:sldMk cId="3731983979" sldId="267"/>
            <ac:spMk id="4" creationId="{7E0D0D49-881E-F8D3-49AB-69953BCBB4B4}"/>
          </ac:spMkLst>
        </pc:spChg>
        <pc:graphicFrameChg chg="mod ord">
          <ac:chgData name="Megan Faller" userId="9d1e07f7-a773-4974-a6b0-b3caef776a66" providerId="ADAL" clId="{E36C8EFD-CEFC-48F4-9C85-00A60353C621}" dt="2022-09-12T17:39:38.437" v="762" actId="700"/>
          <ac:graphicFrameMkLst>
            <pc:docMk/>
            <pc:sldMk cId="3731983979" sldId="267"/>
            <ac:graphicFrameMk id="5" creationId="{72441047-8DA4-47F3-9ADB-1A2FC9594B0E}"/>
          </ac:graphicFrameMkLst>
        </pc:graphicFrameChg>
      </pc:sldChg>
      <pc:sldChg chg="addSp delSp modSp add mod modClrScheme chgLayout modNotes">
        <pc:chgData name="Megan Faller" userId="9d1e07f7-a773-4974-a6b0-b3caef776a66" providerId="ADAL" clId="{E36C8EFD-CEFC-48F4-9C85-00A60353C621}" dt="2022-09-13T18:18:14.042" v="1837" actId="1076"/>
        <pc:sldMkLst>
          <pc:docMk/>
          <pc:sldMk cId="796169350" sldId="268"/>
        </pc:sldMkLst>
        <pc:spChg chg="mod ord">
          <ac:chgData name="Megan Faller" userId="9d1e07f7-a773-4974-a6b0-b3caef776a66" providerId="ADAL" clId="{E36C8EFD-CEFC-48F4-9C85-00A60353C621}" dt="2022-09-12T17:40:02.804" v="765" actId="700"/>
          <ac:spMkLst>
            <pc:docMk/>
            <pc:sldMk cId="796169350" sldId="268"/>
            <ac:spMk id="2" creationId="{7556C3C3-E834-4A7A-92A5-952A2CD5FBD5}"/>
          </ac:spMkLst>
        </pc:spChg>
        <pc:spChg chg="add mod">
          <ac:chgData name="Megan Faller" userId="9d1e07f7-a773-4974-a6b0-b3caef776a66" providerId="ADAL" clId="{E36C8EFD-CEFC-48F4-9C85-00A60353C621}" dt="2022-09-12T17:40:10.525" v="767"/>
          <ac:spMkLst>
            <pc:docMk/>
            <pc:sldMk cId="796169350" sldId="268"/>
            <ac:spMk id="3" creationId="{BE22713E-256D-CD18-8BDE-4C16E9DCB4A8}"/>
          </ac:spMkLst>
        </pc:spChg>
        <pc:spChg chg="del mod">
          <ac:chgData name="Megan Faller" userId="9d1e07f7-a773-4974-a6b0-b3caef776a66" providerId="ADAL" clId="{E36C8EFD-CEFC-48F4-9C85-00A60353C621}" dt="2022-09-12T17:40:05.315" v="766" actId="478"/>
          <ac:spMkLst>
            <pc:docMk/>
            <pc:sldMk cId="796169350" sldId="268"/>
            <ac:spMk id="4" creationId="{D3641A1C-E160-6F60-DB4B-8B19862EF73D}"/>
          </ac:spMkLst>
        </pc:spChg>
        <pc:graphicFrameChg chg="mod ord">
          <ac:chgData name="Megan Faller" userId="9d1e07f7-a773-4974-a6b0-b3caef776a66" providerId="ADAL" clId="{E36C8EFD-CEFC-48F4-9C85-00A60353C621}" dt="2022-09-12T17:40:02.804" v="765" actId="700"/>
          <ac:graphicFrameMkLst>
            <pc:docMk/>
            <pc:sldMk cId="796169350" sldId="268"/>
            <ac:graphicFrameMk id="5" creationId="{5CFBB427-3E7F-4090-A679-C5011AF08520}"/>
          </ac:graphicFrameMkLst>
        </pc:graphicFrameChg>
      </pc:sldChg>
      <pc:sldChg chg="delSp modSp add mod setBg modClrScheme chgLayout modNotes modNotesTx">
        <pc:chgData name="Megan Faller" userId="9d1e07f7-a773-4974-a6b0-b3caef776a66" providerId="ADAL" clId="{E36C8EFD-CEFC-48F4-9C85-00A60353C621}" dt="2022-09-17T18:12:00.787" v="2245" actId="20577"/>
        <pc:sldMkLst>
          <pc:docMk/>
          <pc:sldMk cId="621593327" sldId="269"/>
        </pc:sldMkLst>
        <pc:spChg chg="mod ord">
          <ac:chgData name="Megan Faller" userId="9d1e07f7-a773-4974-a6b0-b3caef776a66" providerId="ADAL" clId="{E36C8EFD-CEFC-48F4-9C85-00A60353C621}" dt="2022-09-13T17:40:27.636" v="1768" actId="20577"/>
          <ac:spMkLst>
            <pc:docMk/>
            <pc:sldMk cId="621593327" sldId="269"/>
            <ac:spMk id="4" creationId="{0B85C7E3-9285-C506-B5E8-A674B8E83235}"/>
          </ac:spMkLst>
        </pc:spChg>
        <pc:spChg chg="mod ord">
          <ac:chgData name="Megan Faller" userId="9d1e07f7-a773-4974-a6b0-b3caef776a66" providerId="ADAL" clId="{E36C8EFD-CEFC-48F4-9C85-00A60353C621}" dt="2022-09-13T17:38:17.919" v="1742" actId="403"/>
          <ac:spMkLst>
            <pc:docMk/>
            <pc:sldMk cId="621593327" sldId="269"/>
            <ac:spMk id="5" creationId="{71CF1056-1925-E47D-2F5E-43420EFD3BC4}"/>
          </ac:spMkLst>
        </pc:spChg>
        <pc:picChg chg="del mod">
          <ac:chgData name="Megan Faller" userId="9d1e07f7-a773-4974-a6b0-b3caef776a66" providerId="ADAL" clId="{E36C8EFD-CEFC-48F4-9C85-00A60353C621}" dt="2022-09-13T17:40:25.346" v="1767" actId="478"/>
          <ac:picMkLst>
            <pc:docMk/>
            <pc:sldMk cId="621593327" sldId="269"/>
            <ac:picMk id="6" creationId="{EDEA2C20-E35A-873D-8739-F36679091D03}"/>
          </ac:picMkLst>
        </pc:picChg>
      </pc:sldChg>
      <pc:sldChg chg="addSp delSp modSp add mod modClrScheme chgLayout modNotes">
        <pc:chgData name="Megan Faller" userId="9d1e07f7-a773-4974-a6b0-b3caef776a66" providerId="ADAL" clId="{E36C8EFD-CEFC-48F4-9C85-00A60353C621}" dt="2022-09-16T12:59:22.085" v="1911" actId="20577"/>
        <pc:sldMkLst>
          <pc:docMk/>
          <pc:sldMk cId="2379378047" sldId="270"/>
        </pc:sldMkLst>
        <pc:spChg chg="mod ord">
          <ac:chgData name="Megan Faller" userId="9d1e07f7-a773-4974-a6b0-b3caef776a66" providerId="ADAL" clId="{E36C8EFD-CEFC-48F4-9C85-00A60353C621}" dt="2022-09-12T17:56:58.269" v="871" actId="27636"/>
          <ac:spMkLst>
            <pc:docMk/>
            <pc:sldMk cId="2379378047" sldId="270"/>
            <ac:spMk id="2" creationId="{E9B31662-D1C8-4963-8352-B56BD06D374B}"/>
          </ac:spMkLst>
        </pc:spChg>
        <pc:spChg chg="del mod topLvl">
          <ac:chgData name="Megan Faller" userId="9d1e07f7-a773-4974-a6b0-b3caef776a66" providerId="ADAL" clId="{E36C8EFD-CEFC-48F4-9C85-00A60353C621}" dt="2022-09-12T18:01:15.608" v="916" actId="478"/>
          <ac:spMkLst>
            <pc:docMk/>
            <pc:sldMk cId="2379378047" sldId="270"/>
            <ac:spMk id="6" creationId="{242A375A-6AEC-31B0-2329-5B8EF66E27F7}"/>
          </ac:spMkLst>
        </pc:spChg>
        <pc:spChg chg="mod ord">
          <ac:chgData name="Megan Faller" userId="9d1e07f7-a773-4974-a6b0-b3caef776a66" providerId="ADAL" clId="{E36C8EFD-CEFC-48F4-9C85-00A60353C621}" dt="2022-09-16T12:59:22.085" v="1911" actId="20577"/>
          <ac:spMkLst>
            <pc:docMk/>
            <pc:sldMk cId="2379378047" sldId="270"/>
            <ac:spMk id="9" creationId="{AC9537E6-FBD5-4187-ADB8-3D663D726D6D}"/>
          </ac:spMkLst>
        </pc:spChg>
        <pc:grpChg chg="add del mod">
          <ac:chgData name="Megan Faller" userId="9d1e07f7-a773-4974-a6b0-b3caef776a66" providerId="ADAL" clId="{E36C8EFD-CEFC-48F4-9C85-00A60353C621}" dt="2022-09-12T18:01:15.608" v="916" actId="478"/>
          <ac:grpSpMkLst>
            <pc:docMk/>
            <pc:sldMk cId="2379378047" sldId="270"/>
            <ac:grpSpMk id="3" creationId="{A0CEBE91-5DE1-C3D5-5C5A-A44D97E91342}"/>
          </ac:grpSpMkLst>
        </pc:grpChg>
        <pc:grpChg chg="del mod topLvl">
          <ac:chgData name="Megan Faller" userId="9d1e07f7-a773-4974-a6b0-b3caef776a66" providerId="ADAL" clId="{E36C8EFD-CEFC-48F4-9C85-00A60353C621}" dt="2022-09-12T18:19:51.884" v="1124" actId="478"/>
          <ac:grpSpMkLst>
            <pc:docMk/>
            <pc:sldMk cId="2379378047" sldId="270"/>
            <ac:grpSpMk id="4" creationId="{3EB0F00D-9396-F2F1-A0C1-57BBCA3DAA16}"/>
          </ac:grpSpMkLst>
        </pc:grpChg>
        <pc:graphicFrameChg chg="mod ord">
          <ac:chgData name="Megan Faller" userId="9d1e07f7-a773-4974-a6b0-b3caef776a66" providerId="ADAL" clId="{E36C8EFD-CEFC-48F4-9C85-00A60353C621}" dt="2022-09-12T18:00:19.239" v="913"/>
          <ac:graphicFrameMkLst>
            <pc:docMk/>
            <pc:sldMk cId="2379378047" sldId="270"/>
            <ac:graphicFrameMk id="5" creationId="{04F58DF9-A41E-47F7-900A-A6BEE5A57941}"/>
          </ac:graphicFrameMkLst>
        </pc:graphicFrameChg>
        <pc:picChg chg="mod">
          <ac:chgData name="Megan Faller" userId="9d1e07f7-a773-4974-a6b0-b3caef776a66" providerId="ADAL" clId="{E36C8EFD-CEFC-48F4-9C85-00A60353C621}" dt="2022-09-12T18:01:10.086" v="914"/>
          <ac:picMkLst>
            <pc:docMk/>
            <pc:sldMk cId="2379378047" sldId="270"/>
            <ac:picMk id="7" creationId="{1FB5C334-D5EF-EAB8-D9F4-DF093C22C932}"/>
          </ac:picMkLst>
        </pc:picChg>
        <pc:picChg chg="mod">
          <ac:chgData name="Megan Faller" userId="9d1e07f7-a773-4974-a6b0-b3caef776a66" providerId="ADAL" clId="{E36C8EFD-CEFC-48F4-9C85-00A60353C621}" dt="2022-09-12T18:01:10.086" v="914"/>
          <ac:picMkLst>
            <pc:docMk/>
            <pc:sldMk cId="2379378047" sldId="270"/>
            <ac:picMk id="8" creationId="{8D0955AE-56B5-B07D-F05E-32CEDAFA66F5}"/>
          </ac:picMkLst>
        </pc:picChg>
        <pc:picChg chg="mod">
          <ac:chgData name="Megan Faller" userId="9d1e07f7-a773-4974-a6b0-b3caef776a66" providerId="ADAL" clId="{E36C8EFD-CEFC-48F4-9C85-00A60353C621}" dt="2022-09-12T18:01:10.086" v="914"/>
          <ac:picMkLst>
            <pc:docMk/>
            <pc:sldMk cId="2379378047" sldId="270"/>
            <ac:picMk id="10" creationId="{BD567DA2-37DF-84DD-5074-F013587C08A6}"/>
          </ac:picMkLst>
        </pc:picChg>
        <pc:picChg chg="mod">
          <ac:chgData name="Megan Faller" userId="9d1e07f7-a773-4974-a6b0-b3caef776a66" providerId="ADAL" clId="{E36C8EFD-CEFC-48F4-9C85-00A60353C621}" dt="2022-09-12T18:01:10.086" v="914"/>
          <ac:picMkLst>
            <pc:docMk/>
            <pc:sldMk cId="2379378047" sldId="270"/>
            <ac:picMk id="11" creationId="{D46549C3-508A-8A8E-09C4-5ADE5EE45BFD}"/>
          </ac:picMkLst>
        </pc:picChg>
        <pc:picChg chg="mod">
          <ac:chgData name="Megan Faller" userId="9d1e07f7-a773-4974-a6b0-b3caef776a66" providerId="ADAL" clId="{E36C8EFD-CEFC-48F4-9C85-00A60353C621}" dt="2022-09-12T18:01:10.086" v="914"/>
          <ac:picMkLst>
            <pc:docMk/>
            <pc:sldMk cId="2379378047" sldId="270"/>
            <ac:picMk id="12" creationId="{F2FF5DF6-3362-E1A2-3714-CA38590CCBB6}"/>
          </ac:picMkLst>
        </pc:picChg>
        <pc:picChg chg="mod">
          <ac:chgData name="Megan Faller" userId="9d1e07f7-a773-4974-a6b0-b3caef776a66" providerId="ADAL" clId="{E36C8EFD-CEFC-48F4-9C85-00A60353C621}" dt="2022-09-12T18:01:10.086" v="914"/>
          <ac:picMkLst>
            <pc:docMk/>
            <pc:sldMk cId="2379378047" sldId="270"/>
            <ac:picMk id="13" creationId="{EB62D947-B657-DF28-37ED-04506085C73D}"/>
          </ac:picMkLst>
        </pc:picChg>
      </pc:sldChg>
      <pc:sldChg chg="modSp add mod modClrScheme chgLayout modNotes">
        <pc:chgData name="Megan Faller" userId="9d1e07f7-a773-4974-a6b0-b3caef776a66" providerId="ADAL" clId="{E36C8EFD-CEFC-48F4-9C85-00A60353C621}" dt="2022-09-16T13:00:13.544" v="1918" actId="207"/>
        <pc:sldMkLst>
          <pc:docMk/>
          <pc:sldMk cId="2919949921" sldId="271"/>
        </pc:sldMkLst>
        <pc:spChg chg="mod ord">
          <ac:chgData name="Megan Faller" userId="9d1e07f7-a773-4974-a6b0-b3caef776a66" providerId="ADAL" clId="{E36C8EFD-CEFC-48F4-9C85-00A60353C621}" dt="2022-09-16T13:00:02.901" v="1917" actId="20577"/>
          <ac:spMkLst>
            <pc:docMk/>
            <pc:sldMk cId="2919949921" sldId="271"/>
            <ac:spMk id="2" creationId="{A87B313D-E536-47DE-954F-D263BF1D244C}"/>
          </ac:spMkLst>
        </pc:spChg>
        <pc:graphicFrameChg chg="mod ord modGraphic">
          <ac:chgData name="Megan Faller" userId="9d1e07f7-a773-4974-a6b0-b3caef776a66" providerId="ADAL" clId="{E36C8EFD-CEFC-48F4-9C85-00A60353C621}" dt="2022-09-16T13:00:13.544" v="1918" actId="207"/>
          <ac:graphicFrameMkLst>
            <pc:docMk/>
            <pc:sldMk cId="2919949921" sldId="271"/>
            <ac:graphicFrameMk id="5" creationId="{E1DC08E7-C510-430F-883E-1B527ACC5819}"/>
          </ac:graphicFrameMkLst>
        </pc:graphicFrameChg>
      </pc:sldChg>
      <pc:sldChg chg="addSp delSp modSp add mod modClrScheme chgLayout modNotes">
        <pc:chgData name="Megan Faller" userId="9d1e07f7-a773-4974-a6b0-b3caef776a66" providerId="ADAL" clId="{E36C8EFD-CEFC-48F4-9C85-00A60353C621}" dt="2022-09-17T17:59:26.367" v="2043" actId="255"/>
        <pc:sldMkLst>
          <pc:docMk/>
          <pc:sldMk cId="3692432223" sldId="272"/>
        </pc:sldMkLst>
        <pc:spChg chg="mod ord">
          <ac:chgData name="Megan Faller" userId="9d1e07f7-a773-4974-a6b0-b3caef776a66" providerId="ADAL" clId="{E36C8EFD-CEFC-48F4-9C85-00A60353C621}" dt="2022-09-17T17:59:26.367" v="2043" actId="255"/>
          <ac:spMkLst>
            <pc:docMk/>
            <pc:sldMk cId="3692432223" sldId="272"/>
            <ac:spMk id="2" creationId="{0C346D47-3FDE-43E9-850B-D6E14A1C4F9F}"/>
          </ac:spMkLst>
        </pc:spChg>
        <pc:spChg chg="mod">
          <ac:chgData name="Megan Faller" userId="9d1e07f7-a773-4974-a6b0-b3caef776a66" providerId="ADAL" clId="{E36C8EFD-CEFC-48F4-9C85-00A60353C621}" dt="2022-09-17T17:58:38.528" v="2038" actId="208"/>
          <ac:spMkLst>
            <pc:docMk/>
            <pc:sldMk cId="3692432223" sldId="272"/>
            <ac:spMk id="4" creationId="{578CDAE5-EFDE-2D8C-7282-4DAD041EF8A4}"/>
          </ac:spMkLst>
        </pc:spChg>
        <pc:spChg chg="mod">
          <ac:chgData name="Megan Faller" userId="9d1e07f7-a773-4974-a6b0-b3caef776a66" providerId="ADAL" clId="{E36C8EFD-CEFC-48F4-9C85-00A60353C621}" dt="2022-09-17T17:58:38.528" v="2038" actId="208"/>
          <ac:spMkLst>
            <pc:docMk/>
            <pc:sldMk cId="3692432223" sldId="272"/>
            <ac:spMk id="6" creationId="{055A48F2-9D3C-C03C-FA9C-F4BB0A7D0A2A}"/>
          </ac:spMkLst>
        </pc:spChg>
        <pc:spChg chg="mod">
          <ac:chgData name="Megan Faller" userId="9d1e07f7-a773-4974-a6b0-b3caef776a66" providerId="ADAL" clId="{E36C8EFD-CEFC-48F4-9C85-00A60353C621}" dt="2022-09-17T17:58:38.528" v="2038" actId="208"/>
          <ac:spMkLst>
            <pc:docMk/>
            <pc:sldMk cId="3692432223" sldId="272"/>
            <ac:spMk id="7" creationId="{E3E96143-1E86-4978-53B3-E304424D036F}"/>
          </ac:spMkLst>
        </pc:spChg>
        <pc:spChg chg="mod">
          <ac:chgData name="Megan Faller" userId="9d1e07f7-a773-4974-a6b0-b3caef776a66" providerId="ADAL" clId="{E36C8EFD-CEFC-48F4-9C85-00A60353C621}" dt="2022-09-17T17:58:38.528" v="2038" actId="208"/>
          <ac:spMkLst>
            <pc:docMk/>
            <pc:sldMk cId="3692432223" sldId="272"/>
            <ac:spMk id="8" creationId="{4BAA7403-1174-7365-559D-E10732BCD124}"/>
          </ac:spMkLst>
        </pc:spChg>
        <pc:spChg chg="mod">
          <ac:chgData name="Megan Faller" userId="9d1e07f7-a773-4974-a6b0-b3caef776a66" providerId="ADAL" clId="{E36C8EFD-CEFC-48F4-9C85-00A60353C621}" dt="2022-09-17T17:58:38.528" v="2038" actId="208"/>
          <ac:spMkLst>
            <pc:docMk/>
            <pc:sldMk cId="3692432223" sldId="272"/>
            <ac:spMk id="9" creationId="{6087EAA5-33CF-DD1B-11CC-253056440849}"/>
          </ac:spMkLst>
        </pc:spChg>
        <pc:spChg chg="mod">
          <ac:chgData name="Megan Faller" userId="9d1e07f7-a773-4974-a6b0-b3caef776a66" providerId="ADAL" clId="{E36C8EFD-CEFC-48F4-9C85-00A60353C621}" dt="2022-09-17T17:58:38.528" v="2038" actId="208"/>
          <ac:spMkLst>
            <pc:docMk/>
            <pc:sldMk cId="3692432223" sldId="272"/>
            <ac:spMk id="10" creationId="{27E20797-1BC3-7C51-78FB-360A39FE23C5}"/>
          </ac:spMkLst>
        </pc:spChg>
        <pc:spChg chg="mod">
          <ac:chgData name="Megan Faller" userId="9d1e07f7-a773-4974-a6b0-b3caef776a66" providerId="ADAL" clId="{E36C8EFD-CEFC-48F4-9C85-00A60353C621}" dt="2022-09-17T17:58:38.528" v="2038" actId="208"/>
          <ac:spMkLst>
            <pc:docMk/>
            <pc:sldMk cId="3692432223" sldId="272"/>
            <ac:spMk id="11" creationId="{C8D79688-1DB3-3BEA-7D62-5DF4070BD239}"/>
          </ac:spMkLst>
        </pc:spChg>
        <pc:spChg chg="mod">
          <ac:chgData name="Megan Faller" userId="9d1e07f7-a773-4974-a6b0-b3caef776a66" providerId="ADAL" clId="{E36C8EFD-CEFC-48F4-9C85-00A60353C621}" dt="2022-09-17T17:58:38.528" v="2038" actId="208"/>
          <ac:spMkLst>
            <pc:docMk/>
            <pc:sldMk cId="3692432223" sldId="272"/>
            <ac:spMk id="12" creationId="{A5121968-500D-B479-FAAE-F621A1EE038A}"/>
          </ac:spMkLst>
        </pc:spChg>
        <pc:spChg chg="mod">
          <ac:chgData name="Megan Faller" userId="9d1e07f7-a773-4974-a6b0-b3caef776a66" providerId="ADAL" clId="{E36C8EFD-CEFC-48F4-9C85-00A60353C621}" dt="2022-09-17T17:58:38.528" v="2038" actId="208"/>
          <ac:spMkLst>
            <pc:docMk/>
            <pc:sldMk cId="3692432223" sldId="272"/>
            <ac:spMk id="13" creationId="{DC618609-1BE5-709A-84AC-B97FA88EF561}"/>
          </ac:spMkLst>
        </pc:spChg>
        <pc:spChg chg="mod">
          <ac:chgData name="Megan Faller" userId="9d1e07f7-a773-4974-a6b0-b3caef776a66" providerId="ADAL" clId="{E36C8EFD-CEFC-48F4-9C85-00A60353C621}" dt="2022-09-17T17:58:38.528" v="2038" actId="208"/>
          <ac:spMkLst>
            <pc:docMk/>
            <pc:sldMk cId="3692432223" sldId="272"/>
            <ac:spMk id="14" creationId="{4BC54D8E-F414-B239-EC80-449A262CF5C8}"/>
          </ac:spMkLst>
        </pc:spChg>
        <pc:spChg chg="add del mod">
          <ac:chgData name="Megan Faller" userId="9d1e07f7-a773-4974-a6b0-b3caef776a66" providerId="ADAL" clId="{E36C8EFD-CEFC-48F4-9C85-00A60353C621}" dt="2022-09-12T19:10:18.807" v="1660" actId="478"/>
          <ac:spMkLst>
            <pc:docMk/>
            <pc:sldMk cId="3692432223" sldId="272"/>
            <ac:spMk id="16" creationId="{BBFFEACE-4A06-C557-5ABA-6AEDBD9897EA}"/>
          </ac:spMkLst>
        </pc:spChg>
        <pc:grpChg chg="mod">
          <ac:chgData name="Megan Faller" userId="9d1e07f7-a773-4974-a6b0-b3caef776a66" providerId="ADAL" clId="{E36C8EFD-CEFC-48F4-9C85-00A60353C621}" dt="2022-09-17T17:56:04.320" v="1994" actId="1076"/>
          <ac:grpSpMkLst>
            <pc:docMk/>
            <pc:sldMk cId="3692432223" sldId="272"/>
            <ac:grpSpMk id="3" creationId="{77B430EE-E311-0AE0-5B17-76BE63614B6D}"/>
          </ac:grpSpMkLst>
        </pc:grpChg>
        <pc:graphicFrameChg chg="del mod ord">
          <ac:chgData name="Megan Faller" userId="9d1e07f7-a773-4974-a6b0-b3caef776a66" providerId="ADAL" clId="{E36C8EFD-CEFC-48F4-9C85-00A60353C621}" dt="2022-09-12T18:02:46.953" v="922" actId="18245"/>
          <ac:graphicFrameMkLst>
            <pc:docMk/>
            <pc:sldMk cId="3692432223" sldId="272"/>
            <ac:graphicFrameMk id="5" creationId="{86C9EBE3-A2A6-4CE9-B8FF-72DAC6369584}"/>
          </ac:graphicFrameMkLst>
        </pc:graphicFrameChg>
      </pc:sldChg>
      <pc:sldChg chg="modSp add mod modNotes">
        <pc:chgData name="Megan Faller" userId="9d1e07f7-a773-4974-a6b0-b3caef776a66" providerId="ADAL" clId="{E36C8EFD-CEFC-48F4-9C85-00A60353C621}" dt="2022-09-17T18:03:22.492" v="2120" actId="1076"/>
        <pc:sldMkLst>
          <pc:docMk/>
          <pc:sldMk cId="1047347365" sldId="273"/>
        </pc:sldMkLst>
        <pc:graphicFrameChg chg="mod modGraphic">
          <ac:chgData name="Megan Faller" userId="9d1e07f7-a773-4974-a6b0-b3caef776a66" providerId="ADAL" clId="{E36C8EFD-CEFC-48F4-9C85-00A60353C621}" dt="2022-09-17T18:03:22.492" v="2120" actId="1076"/>
          <ac:graphicFrameMkLst>
            <pc:docMk/>
            <pc:sldMk cId="1047347365" sldId="273"/>
            <ac:graphicFrameMk id="5" creationId="{86C9EBE3-A2A6-4CE9-B8FF-72DAC6369584}"/>
          </ac:graphicFrameMkLst>
        </pc:graphicFrameChg>
      </pc:sldChg>
      <pc:sldChg chg="addSp delSp modSp add mod addCm delCm modNotes">
        <pc:chgData name="Megan Faller" userId="9d1e07f7-a773-4974-a6b0-b3caef776a66" providerId="ADAL" clId="{E36C8EFD-CEFC-48F4-9C85-00A60353C621}" dt="2022-09-17T18:08:02.577" v="2194" actId="207"/>
        <pc:sldMkLst>
          <pc:docMk/>
          <pc:sldMk cId="3217211445" sldId="274"/>
        </pc:sldMkLst>
        <pc:spChg chg="add del mod">
          <ac:chgData name="Megan Faller" userId="9d1e07f7-a773-4974-a6b0-b3caef776a66" providerId="ADAL" clId="{E36C8EFD-CEFC-48F4-9C85-00A60353C621}" dt="2022-09-12T18:06:16.435" v="985" actId="478"/>
          <ac:spMkLst>
            <pc:docMk/>
            <pc:sldMk cId="3217211445" sldId="274"/>
            <ac:spMk id="4" creationId="{635A32EC-1AA2-CF19-7031-FCE10123A6CA}"/>
          </ac:spMkLst>
        </pc:spChg>
        <pc:graphicFrameChg chg="mod modGraphic">
          <ac:chgData name="Megan Faller" userId="9d1e07f7-a773-4974-a6b0-b3caef776a66" providerId="ADAL" clId="{E36C8EFD-CEFC-48F4-9C85-00A60353C621}" dt="2022-09-17T18:08:02.577" v="2194" actId="207"/>
          <ac:graphicFrameMkLst>
            <pc:docMk/>
            <pc:sldMk cId="3217211445" sldId="274"/>
            <ac:graphicFrameMk id="5" creationId="{10F36CB2-8E54-4429-A82F-399CF2143DE9}"/>
          </ac:graphicFrameMkLst>
        </pc:graphicFrameChg>
        <pc:picChg chg="del mod">
          <ac:chgData name="Megan Faller" userId="9d1e07f7-a773-4974-a6b0-b3caef776a66" providerId="ADAL" clId="{E36C8EFD-CEFC-48F4-9C85-00A60353C621}" dt="2022-09-12T18:06:12.596" v="984" actId="478"/>
          <ac:picMkLst>
            <pc:docMk/>
            <pc:sldMk cId="3217211445" sldId="274"/>
            <ac:picMk id="6" creationId="{A1448020-D28A-9F5D-CAB8-DAD346DB28B9}"/>
          </ac:picMkLst>
        </pc:picChg>
        <pc:picChg chg="add del mod ord">
          <ac:chgData name="Megan Faller" userId="9d1e07f7-a773-4974-a6b0-b3caef776a66" providerId="ADAL" clId="{E36C8EFD-CEFC-48F4-9C85-00A60353C621}" dt="2022-09-12T18:09:40.850" v="1064" actId="478"/>
          <ac:picMkLst>
            <pc:docMk/>
            <pc:sldMk cId="3217211445" sldId="274"/>
            <ac:picMk id="8" creationId="{99FE5524-5B2A-9093-6909-69A0DB37F27D}"/>
          </ac:picMkLst>
        </pc:picChg>
      </pc:sldChg>
      <pc:sldChg chg="modSp add mod chgLayout modNotes">
        <pc:chgData name="Megan Faller" userId="9d1e07f7-a773-4974-a6b0-b3caef776a66" providerId="ADAL" clId="{E36C8EFD-CEFC-48F4-9C85-00A60353C621}" dt="2022-09-12T18:13:02.923" v="1089" actId="1076"/>
        <pc:sldMkLst>
          <pc:docMk/>
          <pc:sldMk cId="3346478500" sldId="275"/>
        </pc:sldMkLst>
        <pc:spChg chg="mod ord">
          <ac:chgData name="Megan Faller" userId="9d1e07f7-a773-4974-a6b0-b3caef776a66" providerId="ADAL" clId="{E36C8EFD-CEFC-48F4-9C85-00A60353C621}" dt="2022-09-12T18:12:00.313" v="1073" actId="700"/>
          <ac:spMkLst>
            <pc:docMk/>
            <pc:sldMk cId="3346478500" sldId="275"/>
            <ac:spMk id="2" creationId="{E9B31662-D1C8-4963-8352-B56BD06D374B}"/>
          </ac:spMkLst>
        </pc:spChg>
        <pc:graphicFrameChg chg="mod ord">
          <ac:chgData name="Megan Faller" userId="9d1e07f7-a773-4974-a6b0-b3caef776a66" providerId="ADAL" clId="{E36C8EFD-CEFC-48F4-9C85-00A60353C621}" dt="2022-09-12T18:13:02.923" v="1089" actId="1076"/>
          <ac:graphicFrameMkLst>
            <pc:docMk/>
            <pc:sldMk cId="3346478500" sldId="275"/>
            <ac:graphicFrameMk id="5" creationId="{04F58DF9-A41E-47F7-900A-A6BEE5A57941}"/>
          </ac:graphicFrameMkLst>
        </pc:graphicFrameChg>
        <pc:picChg chg="mod ord">
          <ac:chgData name="Megan Faller" userId="9d1e07f7-a773-4974-a6b0-b3caef776a66" providerId="ADAL" clId="{E36C8EFD-CEFC-48F4-9C85-00A60353C621}" dt="2022-09-12T18:12:59.445" v="1088" actId="1076"/>
          <ac:picMkLst>
            <pc:docMk/>
            <pc:sldMk cId="3346478500" sldId="275"/>
            <ac:picMk id="7" creationId="{A4353D7C-0931-48B8-87BB-CF2CF862CA42}"/>
          </ac:picMkLst>
        </pc:picChg>
      </pc:sldChg>
      <pc:sldChg chg="modSp add del modNotes">
        <pc:chgData name="Megan Faller" userId="9d1e07f7-a773-4974-a6b0-b3caef776a66" providerId="ADAL" clId="{E36C8EFD-CEFC-48F4-9C85-00A60353C621}" dt="2022-09-12T18:16:30.144" v="1098" actId="2696"/>
        <pc:sldMkLst>
          <pc:docMk/>
          <pc:sldMk cId="3385960035" sldId="276"/>
        </pc:sldMkLst>
        <pc:spChg chg="mod">
          <ac:chgData name="Megan Faller" userId="9d1e07f7-a773-4974-a6b0-b3caef776a66" providerId="ADAL" clId="{E36C8EFD-CEFC-48F4-9C85-00A60353C621}" dt="2022-09-12T14:38:12.826" v="128"/>
          <ac:spMkLst>
            <pc:docMk/>
            <pc:sldMk cId="3385960035" sldId="276"/>
            <ac:spMk id="2" creationId="{B4137F19-C350-4FF8-2412-B17581AD7B2B}"/>
          </ac:spMkLst>
        </pc:spChg>
        <pc:spChg chg="mod">
          <ac:chgData name="Megan Faller" userId="9d1e07f7-a773-4974-a6b0-b3caef776a66" providerId="ADAL" clId="{E36C8EFD-CEFC-48F4-9C85-00A60353C621}" dt="2022-09-12T14:38:12.826" v="128"/>
          <ac:spMkLst>
            <pc:docMk/>
            <pc:sldMk cId="3385960035" sldId="276"/>
            <ac:spMk id="3" creationId="{E1DCE376-CE67-01C6-47EC-12AFC00D041B}"/>
          </ac:spMkLst>
        </pc:spChg>
        <pc:picChg chg="mod">
          <ac:chgData name="Megan Faller" userId="9d1e07f7-a773-4974-a6b0-b3caef776a66" providerId="ADAL" clId="{E36C8EFD-CEFC-48F4-9C85-00A60353C621}" dt="2022-09-12T14:38:12.826" v="128"/>
          <ac:picMkLst>
            <pc:docMk/>
            <pc:sldMk cId="3385960035" sldId="276"/>
            <ac:picMk id="5" creationId="{8B359C0A-8128-6380-84AA-B8F0C6FD654B}"/>
          </ac:picMkLst>
        </pc:picChg>
      </pc:sldChg>
      <pc:sldChg chg="addSp delSp modSp add mod setBg modClrScheme addCm delCm modCm chgLayout modNotes modNotesTx">
        <pc:chgData name="Megan Faller" userId="9d1e07f7-a773-4974-a6b0-b3caef776a66" providerId="ADAL" clId="{E36C8EFD-CEFC-48F4-9C85-00A60353C621}" dt="2022-09-17T18:14:48.961" v="2339" actId="20577"/>
        <pc:sldMkLst>
          <pc:docMk/>
          <pc:sldMk cId="4179142169" sldId="277"/>
        </pc:sldMkLst>
        <pc:spChg chg="mod ord">
          <ac:chgData name="Megan Faller" userId="9d1e07f7-a773-4974-a6b0-b3caef776a66" providerId="ADAL" clId="{E36C8EFD-CEFC-48F4-9C85-00A60353C621}" dt="2022-09-17T18:11:38.741" v="2218" actId="13926"/>
          <ac:spMkLst>
            <pc:docMk/>
            <pc:sldMk cId="4179142169" sldId="277"/>
            <ac:spMk id="2" creationId="{E7A28218-C26A-D651-43FB-1F68759D2141}"/>
          </ac:spMkLst>
        </pc:spChg>
        <pc:spChg chg="mod ord">
          <ac:chgData name="Megan Faller" userId="9d1e07f7-a773-4974-a6b0-b3caef776a66" providerId="ADAL" clId="{E36C8EFD-CEFC-48F4-9C85-00A60353C621}" dt="2022-09-17T18:14:48.961" v="2339" actId="20577"/>
          <ac:spMkLst>
            <pc:docMk/>
            <pc:sldMk cId="4179142169" sldId="277"/>
            <ac:spMk id="3" creationId="{E903479F-AD03-F6EA-6963-A7B802F530AA}"/>
          </ac:spMkLst>
        </pc:spChg>
        <pc:picChg chg="add del mod">
          <ac:chgData name="Megan Faller" userId="9d1e07f7-a773-4974-a6b0-b3caef776a66" providerId="ADAL" clId="{E36C8EFD-CEFC-48F4-9C85-00A60353C621}" dt="2022-09-13T17:40:45.059" v="1771" actId="478"/>
          <ac:picMkLst>
            <pc:docMk/>
            <pc:sldMk cId="4179142169" sldId="277"/>
            <ac:picMk id="4" creationId="{C791A06B-6F52-9DE0-E99F-50811A0C6360}"/>
          </ac:picMkLst>
        </pc:picChg>
      </pc:sldChg>
      <pc:sldChg chg="addSp delSp modSp add mod modClrScheme chgLayout modNotes">
        <pc:chgData name="Megan Faller" userId="9d1e07f7-a773-4974-a6b0-b3caef776a66" providerId="ADAL" clId="{E36C8EFD-CEFC-48F4-9C85-00A60353C621}" dt="2022-09-12T18:23:56.299" v="1176" actId="167"/>
        <pc:sldMkLst>
          <pc:docMk/>
          <pc:sldMk cId="2683837862" sldId="278"/>
        </pc:sldMkLst>
        <pc:spChg chg="mod ord">
          <ac:chgData name="Megan Faller" userId="9d1e07f7-a773-4974-a6b0-b3caef776a66" providerId="ADAL" clId="{E36C8EFD-CEFC-48F4-9C85-00A60353C621}" dt="2022-09-12T18:23:29.130" v="1172" actId="700"/>
          <ac:spMkLst>
            <pc:docMk/>
            <pc:sldMk cId="2683837862" sldId="278"/>
            <ac:spMk id="2" creationId="{5964DEAD-F99E-10E7-4499-75DC5979A96B}"/>
          </ac:spMkLst>
        </pc:spChg>
        <pc:spChg chg="del">
          <ac:chgData name="Megan Faller" userId="9d1e07f7-a773-4974-a6b0-b3caef776a66" providerId="ADAL" clId="{E36C8EFD-CEFC-48F4-9C85-00A60353C621}" dt="2022-09-12T18:18:21.617" v="1101" actId="700"/>
          <ac:spMkLst>
            <pc:docMk/>
            <pc:sldMk cId="2683837862" sldId="278"/>
            <ac:spMk id="3" creationId="{1147DF41-1D09-06D0-3CA9-1BDC171A405F}"/>
          </ac:spMkLst>
        </pc:spChg>
        <pc:spChg chg="add del mod ord">
          <ac:chgData name="Megan Faller" userId="9d1e07f7-a773-4974-a6b0-b3caef776a66" providerId="ADAL" clId="{E36C8EFD-CEFC-48F4-9C85-00A60353C621}" dt="2022-09-12T18:18:45.347" v="1102" actId="931"/>
          <ac:spMkLst>
            <pc:docMk/>
            <pc:sldMk cId="2683837862" sldId="278"/>
            <ac:spMk id="4" creationId="{5E83A306-9B2D-30BD-5EB9-AFFE85F76F0C}"/>
          </ac:spMkLst>
        </pc:spChg>
        <pc:spChg chg="add mod ord">
          <ac:chgData name="Megan Faller" userId="9d1e07f7-a773-4974-a6b0-b3caef776a66" providerId="ADAL" clId="{E36C8EFD-CEFC-48F4-9C85-00A60353C621}" dt="2022-09-12T18:23:31.350" v="1173" actId="20577"/>
          <ac:spMkLst>
            <pc:docMk/>
            <pc:sldMk cId="2683837862" sldId="278"/>
            <ac:spMk id="7" creationId="{445C79E5-C632-F8B6-7841-0243B4B4CC5B}"/>
          </ac:spMkLst>
        </pc:spChg>
        <pc:picChg chg="add mod ord modCrop">
          <ac:chgData name="Megan Faller" userId="9d1e07f7-a773-4974-a6b0-b3caef776a66" providerId="ADAL" clId="{E36C8EFD-CEFC-48F4-9C85-00A60353C621}" dt="2022-09-12T18:23:56.299" v="1176" actId="167"/>
          <ac:picMkLst>
            <pc:docMk/>
            <pc:sldMk cId="2683837862" sldId="278"/>
            <ac:picMk id="6" creationId="{90B20658-ED8E-D624-DBF4-F287AEB7D2A6}"/>
          </ac:picMkLst>
        </pc:picChg>
      </pc:sldChg>
      <pc:sldChg chg="modSp add modNotes">
        <pc:chgData name="Megan Faller" userId="9d1e07f7-a773-4974-a6b0-b3caef776a66" providerId="ADAL" clId="{E36C8EFD-CEFC-48F4-9C85-00A60353C621}" dt="2022-09-12T14:38:12.826" v="128"/>
        <pc:sldMkLst>
          <pc:docMk/>
          <pc:sldMk cId="3576900571" sldId="279"/>
        </pc:sldMkLst>
        <pc:graphicFrameChg chg="mod">
          <ac:chgData name="Megan Faller" userId="9d1e07f7-a773-4974-a6b0-b3caef776a66" providerId="ADAL" clId="{E36C8EFD-CEFC-48F4-9C85-00A60353C621}" dt="2022-09-12T14:38:12.826" v="128"/>
          <ac:graphicFrameMkLst>
            <pc:docMk/>
            <pc:sldMk cId="3576900571" sldId="279"/>
            <ac:graphicFrameMk id="12" creationId="{CA54405E-B4C5-E4AB-4CB2-BAF19A121029}"/>
          </ac:graphicFrameMkLst>
        </pc:graphicFrameChg>
      </pc:sldChg>
      <pc:sldChg chg="modSp add mod modClrScheme chgLayout modNotes">
        <pc:chgData name="Megan Faller" userId="9d1e07f7-a773-4974-a6b0-b3caef776a66" providerId="ADAL" clId="{E36C8EFD-CEFC-48F4-9C85-00A60353C621}" dt="2022-09-12T18:51:22.351" v="1377" actId="1076"/>
        <pc:sldMkLst>
          <pc:docMk/>
          <pc:sldMk cId="2370606992" sldId="280"/>
        </pc:sldMkLst>
        <pc:spChg chg="mod ord">
          <ac:chgData name="Megan Faller" userId="9d1e07f7-a773-4974-a6b0-b3caef776a66" providerId="ADAL" clId="{E36C8EFD-CEFC-48F4-9C85-00A60353C621}" dt="2022-09-12T18:51:13.002" v="1375" actId="1076"/>
          <ac:spMkLst>
            <pc:docMk/>
            <pc:sldMk cId="2370606992" sldId="280"/>
            <ac:spMk id="2" creationId="{A37E4A1A-87F3-4F48-BDD5-AD0CFD358AAE}"/>
          </ac:spMkLst>
        </pc:spChg>
        <pc:graphicFrameChg chg="mod ord">
          <ac:chgData name="Megan Faller" userId="9d1e07f7-a773-4974-a6b0-b3caef776a66" providerId="ADAL" clId="{E36C8EFD-CEFC-48F4-9C85-00A60353C621}" dt="2022-09-12T18:51:18.537" v="1376" actId="1076"/>
          <ac:graphicFrameMkLst>
            <pc:docMk/>
            <pc:sldMk cId="2370606992" sldId="280"/>
            <ac:graphicFrameMk id="7" creationId="{35DF9562-AD44-4231-879E-7F6B3DA3EDC3}"/>
          </ac:graphicFrameMkLst>
        </pc:graphicFrameChg>
        <pc:picChg chg="mod ord">
          <ac:chgData name="Megan Faller" userId="9d1e07f7-a773-4974-a6b0-b3caef776a66" providerId="ADAL" clId="{E36C8EFD-CEFC-48F4-9C85-00A60353C621}" dt="2022-09-12T18:51:22.351" v="1377" actId="1076"/>
          <ac:picMkLst>
            <pc:docMk/>
            <pc:sldMk cId="2370606992" sldId="280"/>
            <ac:picMk id="5" creationId="{CB267815-BB9F-05C2-93B3-AE9C4E08CE11}"/>
          </ac:picMkLst>
        </pc:picChg>
      </pc:sldChg>
      <pc:sldChg chg="delSp modSp add mod modClrScheme chgLayout modNotes">
        <pc:chgData name="Megan Faller" userId="9d1e07f7-a773-4974-a6b0-b3caef776a66" providerId="ADAL" clId="{E36C8EFD-CEFC-48F4-9C85-00A60353C621}" dt="2022-09-12T18:32:43.948" v="1206" actId="20577"/>
        <pc:sldMkLst>
          <pc:docMk/>
          <pc:sldMk cId="3851014553" sldId="281"/>
        </pc:sldMkLst>
        <pc:spChg chg="mod ord">
          <ac:chgData name="Megan Faller" userId="9d1e07f7-a773-4974-a6b0-b3caef776a66" providerId="ADAL" clId="{E36C8EFD-CEFC-48F4-9C85-00A60353C621}" dt="2022-09-12T18:32:27.163" v="1202" actId="700"/>
          <ac:spMkLst>
            <pc:docMk/>
            <pc:sldMk cId="3851014553" sldId="281"/>
            <ac:spMk id="2" creationId="{A12A9EBC-D8E9-4E9E-80CC-51A53A78985E}"/>
          </ac:spMkLst>
        </pc:spChg>
        <pc:graphicFrameChg chg="mod ord">
          <ac:chgData name="Megan Faller" userId="9d1e07f7-a773-4974-a6b0-b3caef776a66" providerId="ADAL" clId="{E36C8EFD-CEFC-48F4-9C85-00A60353C621}" dt="2022-09-12T18:32:43.948" v="1206" actId="20577"/>
          <ac:graphicFrameMkLst>
            <pc:docMk/>
            <pc:sldMk cId="3851014553" sldId="281"/>
            <ac:graphicFrameMk id="11" creationId="{46406EBD-5000-48E9-835A-427277CEF695}"/>
          </ac:graphicFrameMkLst>
        </pc:graphicFrameChg>
        <pc:picChg chg="del mod">
          <ac:chgData name="Megan Faller" userId="9d1e07f7-a773-4974-a6b0-b3caef776a66" providerId="ADAL" clId="{E36C8EFD-CEFC-48F4-9C85-00A60353C621}" dt="2022-09-12T18:31:55.634" v="1198" actId="478"/>
          <ac:picMkLst>
            <pc:docMk/>
            <pc:sldMk cId="3851014553" sldId="281"/>
            <ac:picMk id="5" creationId="{3A47E643-B8F4-4CC0-B53C-065EA762418C}"/>
          </ac:picMkLst>
        </pc:picChg>
      </pc:sldChg>
      <pc:sldChg chg="addSp delSp modSp add mod modShow modNotes">
        <pc:chgData name="Megan Faller" userId="9d1e07f7-a773-4974-a6b0-b3caef776a66" providerId="ADAL" clId="{E36C8EFD-CEFC-48F4-9C85-00A60353C621}" dt="2022-09-17T18:23:05.074" v="2429" actId="207"/>
        <pc:sldMkLst>
          <pc:docMk/>
          <pc:sldMk cId="3957002211" sldId="282"/>
        </pc:sldMkLst>
        <pc:spChg chg="add del mod">
          <ac:chgData name="Megan Faller" userId="9d1e07f7-a773-4974-a6b0-b3caef776a66" providerId="ADAL" clId="{E36C8EFD-CEFC-48F4-9C85-00A60353C621}" dt="2022-09-12T18:34:56.528" v="1215" actId="478"/>
          <ac:spMkLst>
            <pc:docMk/>
            <pc:sldMk cId="3957002211" sldId="282"/>
            <ac:spMk id="3" creationId="{90580B33-652D-1FBD-45F1-0DCD81E2C927}"/>
          </ac:spMkLst>
        </pc:spChg>
        <pc:graphicFrameChg chg="mod modGraphic">
          <ac:chgData name="Megan Faller" userId="9d1e07f7-a773-4974-a6b0-b3caef776a66" providerId="ADAL" clId="{E36C8EFD-CEFC-48F4-9C85-00A60353C621}" dt="2022-09-17T18:23:05.074" v="2429" actId="207"/>
          <ac:graphicFrameMkLst>
            <pc:docMk/>
            <pc:sldMk cId="3957002211" sldId="282"/>
            <ac:graphicFrameMk id="5" creationId="{AC24C90F-3D11-33F3-5D2A-BB3EC0FFDDAA}"/>
          </ac:graphicFrameMkLst>
        </pc:graphicFrameChg>
        <pc:picChg chg="add mod">
          <ac:chgData name="Megan Faller" userId="9d1e07f7-a773-4974-a6b0-b3caef776a66" providerId="ADAL" clId="{E36C8EFD-CEFC-48F4-9C85-00A60353C621}" dt="2022-09-17T18:16:22.739" v="2345" actId="1582"/>
          <ac:picMkLst>
            <pc:docMk/>
            <pc:sldMk cId="3957002211" sldId="282"/>
            <ac:picMk id="4" creationId="{FD015FED-BC7E-7478-1B9E-5A7B4D5C4146}"/>
          </ac:picMkLst>
        </pc:picChg>
        <pc:picChg chg="add mod">
          <ac:chgData name="Megan Faller" userId="9d1e07f7-a773-4974-a6b0-b3caef776a66" providerId="ADAL" clId="{E36C8EFD-CEFC-48F4-9C85-00A60353C621}" dt="2022-09-17T18:15:24.845" v="2341" actId="1076"/>
          <ac:picMkLst>
            <pc:docMk/>
            <pc:sldMk cId="3957002211" sldId="282"/>
            <ac:picMk id="6" creationId="{EB110548-4BD8-95C7-4DAF-F3DA673A79CB}"/>
          </ac:picMkLst>
        </pc:picChg>
      </pc:sldChg>
      <pc:sldChg chg="delSp modSp add mod modClrScheme modShow addCm delCm chgLayout modNotes">
        <pc:chgData name="Megan Faller" userId="9d1e07f7-a773-4974-a6b0-b3caef776a66" providerId="ADAL" clId="{E36C8EFD-CEFC-48F4-9C85-00A60353C621}" dt="2022-09-17T18:29:03.690" v="2608" actId="1076"/>
        <pc:sldMkLst>
          <pc:docMk/>
          <pc:sldMk cId="371861647" sldId="283"/>
        </pc:sldMkLst>
        <pc:spChg chg="mod ord">
          <ac:chgData name="Megan Faller" userId="9d1e07f7-a773-4974-a6b0-b3caef776a66" providerId="ADAL" clId="{E36C8EFD-CEFC-48F4-9C85-00A60353C621}" dt="2022-09-17T18:21:04.551" v="2417" actId="1076"/>
          <ac:spMkLst>
            <pc:docMk/>
            <pc:sldMk cId="371861647" sldId="283"/>
            <ac:spMk id="2" creationId="{1C4AEF0A-51BB-4D54-BCAF-28F0AF37AA33}"/>
          </ac:spMkLst>
        </pc:spChg>
        <pc:graphicFrameChg chg="mod ord modGraphic">
          <ac:chgData name="Megan Faller" userId="9d1e07f7-a773-4974-a6b0-b3caef776a66" providerId="ADAL" clId="{E36C8EFD-CEFC-48F4-9C85-00A60353C621}" dt="2022-09-17T18:29:03.690" v="2608" actId="1076"/>
          <ac:graphicFrameMkLst>
            <pc:docMk/>
            <pc:sldMk cId="371861647" sldId="283"/>
            <ac:graphicFrameMk id="11" creationId="{D72DE4DA-FF4A-4F7F-9CEF-D37A1FBF51CE}"/>
          </ac:graphicFrameMkLst>
        </pc:graphicFrameChg>
        <pc:picChg chg="del mod">
          <ac:chgData name="Megan Faller" userId="9d1e07f7-a773-4974-a6b0-b3caef776a66" providerId="ADAL" clId="{E36C8EFD-CEFC-48F4-9C85-00A60353C621}" dt="2022-09-17T18:16:59.847" v="2353" actId="478"/>
          <ac:picMkLst>
            <pc:docMk/>
            <pc:sldMk cId="371861647" sldId="283"/>
            <ac:picMk id="3" creationId="{F37064F0-11A5-D888-757A-A2530D1E1FA2}"/>
          </ac:picMkLst>
        </pc:picChg>
      </pc:sldChg>
      <pc:sldChg chg="modSp add del mod modClrScheme modCm chgLayout modNotes">
        <pc:chgData name="Megan Faller" userId="9d1e07f7-a773-4974-a6b0-b3caef776a66" providerId="ADAL" clId="{E36C8EFD-CEFC-48F4-9C85-00A60353C621}" dt="2022-09-19T17:07:46.869" v="2653" actId="2696"/>
        <pc:sldMkLst>
          <pc:docMk/>
          <pc:sldMk cId="1955294537" sldId="284"/>
        </pc:sldMkLst>
        <pc:spChg chg="mod ord">
          <ac:chgData name="Megan Faller" userId="9d1e07f7-a773-4974-a6b0-b3caef776a66" providerId="ADAL" clId="{E36C8EFD-CEFC-48F4-9C85-00A60353C621}" dt="2022-09-17T18:29:38.576" v="2609" actId="20577"/>
          <ac:spMkLst>
            <pc:docMk/>
            <pc:sldMk cId="1955294537" sldId="284"/>
            <ac:spMk id="2" creationId="{B564181E-A54E-4680-8E66-0A9D91734E59}"/>
          </ac:spMkLst>
        </pc:spChg>
        <pc:graphicFrameChg chg="mod ord">
          <ac:chgData name="Megan Faller" userId="9d1e07f7-a773-4974-a6b0-b3caef776a66" providerId="ADAL" clId="{E36C8EFD-CEFC-48F4-9C85-00A60353C621}" dt="2022-09-17T18:29:48.576" v="2611" actId="20577"/>
          <ac:graphicFrameMkLst>
            <pc:docMk/>
            <pc:sldMk cId="1955294537" sldId="284"/>
            <ac:graphicFrameMk id="11" creationId="{8701A1A8-5754-48FD-B049-858B94FFE877}"/>
          </ac:graphicFrameMkLst>
        </pc:graphicFrameChg>
        <pc:picChg chg="mod ord">
          <ac:chgData name="Megan Faller" userId="9d1e07f7-a773-4974-a6b0-b3caef776a66" providerId="ADAL" clId="{E36C8EFD-CEFC-48F4-9C85-00A60353C621}" dt="2022-09-12T18:39:17.396" v="1241" actId="1076"/>
          <ac:picMkLst>
            <pc:docMk/>
            <pc:sldMk cId="1955294537" sldId="284"/>
            <ac:picMk id="7" creationId="{0DBB3720-4380-4E3E-B550-1D56DE813099}"/>
          </ac:picMkLst>
        </pc:picChg>
      </pc:sldChg>
      <pc:sldChg chg="modSp add mod modClrScheme chgLayout modNotes">
        <pc:chgData name="Megan Faller" userId="9d1e07f7-a773-4974-a6b0-b3caef776a66" providerId="ADAL" clId="{E36C8EFD-CEFC-48F4-9C85-00A60353C621}" dt="2022-09-13T16:28:18.644" v="1687" actId="27636"/>
        <pc:sldMkLst>
          <pc:docMk/>
          <pc:sldMk cId="2583075570" sldId="285"/>
        </pc:sldMkLst>
        <pc:spChg chg="mod ord">
          <ac:chgData name="Megan Faller" userId="9d1e07f7-a773-4974-a6b0-b3caef776a66" providerId="ADAL" clId="{E36C8EFD-CEFC-48F4-9C85-00A60353C621}" dt="2022-09-13T16:28:18.644" v="1687" actId="27636"/>
          <ac:spMkLst>
            <pc:docMk/>
            <pc:sldMk cId="2583075570" sldId="285"/>
            <ac:spMk id="2" creationId="{48808A8F-DCDF-04DB-7CF5-41EB7505FBFF}"/>
          </ac:spMkLst>
        </pc:spChg>
        <pc:graphicFrameChg chg="mod ord">
          <ac:chgData name="Megan Faller" userId="9d1e07f7-a773-4974-a6b0-b3caef776a66" providerId="ADAL" clId="{E36C8EFD-CEFC-48F4-9C85-00A60353C621}" dt="2022-09-12T18:40:02.196" v="1251" actId="1076"/>
          <ac:graphicFrameMkLst>
            <pc:docMk/>
            <pc:sldMk cId="2583075570" sldId="285"/>
            <ac:graphicFrameMk id="11" creationId="{31846DCF-B553-111A-9C42-09F23FB5982D}"/>
          </ac:graphicFrameMkLst>
        </pc:graphicFrameChg>
      </pc:sldChg>
      <pc:sldChg chg="addSp delSp modSp add mod setBg modClrScheme addCm delCm modCm chgLayout modNotesTx">
        <pc:chgData name="Megan Faller" userId="9d1e07f7-a773-4974-a6b0-b3caef776a66" providerId="ADAL" clId="{E36C8EFD-CEFC-48F4-9C85-00A60353C621}" dt="2022-09-17T19:03:56.003" v="2623"/>
        <pc:sldMkLst>
          <pc:docMk/>
          <pc:sldMk cId="2977352484" sldId="286"/>
        </pc:sldMkLst>
        <pc:spChg chg="mod ord">
          <ac:chgData name="Megan Faller" userId="9d1e07f7-a773-4974-a6b0-b3caef776a66" providerId="ADAL" clId="{E36C8EFD-CEFC-48F4-9C85-00A60353C621}" dt="2022-09-13T17:42:34.952" v="1805" actId="20577"/>
          <ac:spMkLst>
            <pc:docMk/>
            <pc:sldMk cId="2977352484" sldId="286"/>
            <ac:spMk id="2" creationId="{F851D7DE-6260-573C-9FA0-FF0D4F75C243}"/>
          </ac:spMkLst>
        </pc:spChg>
        <pc:spChg chg="mod ord">
          <ac:chgData name="Megan Faller" userId="9d1e07f7-a773-4974-a6b0-b3caef776a66" providerId="ADAL" clId="{E36C8EFD-CEFC-48F4-9C85-00A60353C621}" dt="2022-09-13T15:42:05.462" v="1672" actId="20577"/>
          <ac:spMkLst>
            <pc:docMk/>
            <pc:sldMk cId="2977352484" sldId="286"/>
            <ac:spMk id="3" creationId="{A973AE3A-B88E-998D-2702-3D98E4750E11}"/>
          </ac:spMkLst>
        </pc:spChg>
        <pc:picChg chg="add del mod">
          <ac:chgData name="Megan Faller" userId="9d1e07f7-a773-4974-a6b0-b3caef776a66" providerId="ADAL" clId="{E36C8EFD-CEFC-48F4-9C85-00A60353C621}" dt="2022-09-13T17:42:29.040" v="1789" actId="478"/>
          <ac:picMkLst>
            <pc:docMk/>
            <pc:sldMk cId="2977352484" sldId="286"/>
            <ac:picMk id="4" creationId="{93F1C725-6EFC-0631-FBB0-45F4C3A4FE1C}"/>
          </ac:picMkLst>
        </pc:picChg>
      </pc:sldChg>
      <pc:sldChg chg="modSp add del modNotes">
        <pc:chgData name="Megan Faller" userId="9d1e07f7-a773-4974-a6b0-b3caef776a66" providerId="ADAL" clId="{E36C8EFD-CEFC-48F4-9C85-00A60353C621}" dt="2022-09-12T18:40:52.748" v="1253" actId="2696"/>
        <pc:sldMkLst>
          <pc:docMk/>
          <pc:sldMk cId="3644345426" sldId="287"/>
        </pc:sldMkLst>
        <pc:spChg chg="mod">
          <ac:chgData name="Megan Faller" userId="9d1e07f7-a773-4974-a6b0-b3caef776a66" providerId="ADAL" clId="{E36C8EFD-CEFC-48F4-9C85-00A60353C621}" dt="2022-09-12T14:38:12.826" v="128"/>
          <ac:spMkLst>
            <pc:docMk/>
            <pc:sldMk cId="3644345426" sldId="287"/>
            <ac:spMk id="2" creationId="{DD6DA5F1-52A4-1518-6B34-B0C0188BA17E}"/>
          </ac:spMkLst>
        </pc:spChg>
      </pc:sldChg>
      <pc:sldChg chg="modSp add del modNotes">
        <pc:chgData name="Megan Faller" userId="9d1e07f7-a773-4974-a6b0-b3caef776a66" providerId="ADAL" clId="{E36C8EFD-CEFC-48F4-9C85-00A60353C621}" dt="2022-09-12T18:40:48.528" v="1252" actId="2696"/>
        <pc:sldMkLst>
          <pc:docMk/>
          <pc:sldMk cId="18450327" sldId="288"/>
        </pc:sldMkLst>
        <pc:spChg chg="mod">
          <ac:chgData name="Megan Faller" userId="9d1e07f7-a773-4974-a6b0-b3caef776a66" providerId="ADAL" clId="{E36C8EFD-CEFC-48F4-9C85-00A60353C621}" dt="2022-09-12T14:38:12.826" v="128"/>
          <ac:spMkLst>
            <pc:docMk/>
            <pc:sldMk cId="18450327" sldId="288"/>
            <ac:spMk id="2" creationId="{20C7B450-7640-479D-90B7-DFA0E2D4FDA4}"/>
          </ac:spMkLst>
        </pc:spChg>
        <pc:picChg chg="mod">
          <ac:chgData name="Megan Faller" userId="9d1e07f7-a773-4974-a6b0-b3caef776a66" providerId="ADAL" clId="{E36C8EFD-CEFC-48F4-9C85-00A60353C621}" dt="2022-09-12T14:38:12.826" v="128"/>
          <ac:picMkLst>
            <pc:docMk/>
            <pc:sldMk cId="18450327" sldId="288"/>
            <ac:picMk id="5" creationId="{449A4D49-50D4-F35F-66E2-4154FE8A0B0F}"/>
          </ac:picMkLst>
        </pc:picChg>
      </pc:sldChg>
      <pc:sldChg chg="modSp add del modNotes">
        <pc:chgData name="Megan Faller" userId="9d1e07f7-a773-4974-a6b0-b3caef776a66" providerId="ADAL" clId="{E36C8EFD-CEFC-48F4-9C85-00A60353C621}" dt="2022-09-12T18:49:53.637" v="1367" actId="2696"/>
        <pc:sldMkLst>
          <pc:docMk/>
          <pc:sldMk cId="3881986609" sldId="289"/>
        </pc:sldMkLst>
        <pc:spChg chg="mod">
          <ac:chgData name="Megan Faller" userId="9d1e07f7-a773-4974-a6b0-b3caef776a66" providerId="ADAL" clId="{E36C8EFD-CEFC-48F4-9C85-00A60353C621}" dt="2022-09-12T14:38:12.826" v="128"/>
          <ac:spMkLst>
            <pc:docMk/>
            <pc:sldMk cId="3881986609" sldId="289"/>
            <ac:spMk id="22" creationId="{B5911F23-489E-4D8C-AF77-9B5473A6D5EB}"/>
          </ac:spMkLst>
        </pc:spChg>
        <pc:spChg chg="mod">
          <ac:chgData name="Megan Faller" userId="9d1e07f7-a773-4974-a6b0-b3caef776a66" providerId="ADAL" clId="{E36C8EFD-CEFC-48F4-9C85-00A60353C621}" dt="2022-09-12T14:38:12.826" v="128"/>
          <ac:spMkLst>
            <pc:docMk/>
            <pc:sldMk cId="3881986609" sldId="289"/>
            <ac:spMk id="23" creationId="{CAF6F7D8-5F6C-4A93-8D78-67E058B3DE23}"/>
          </ac:spMkLst>
        </pc:spChg>
        <pc:spChg chg="mod">
          <ac:chgData name="Megan Faller" userId="9d1e07f7-a773-4974-a6b0-b3caef776a66" providerId="ADAL" clId="{E36C8EFD-CEFC-48F4-9C85-00A60353C621}" dt="2022-09-12T14:38:12.826" v="128"/>
          <ac:spMkLst>
            <pc:docMk/>
            <pc:sldMk cId="3881986609" sldId="289"/>
            <ac:spMk id="25" creationId="{0D1E867D-FB2E-42E4-B807-48F23A0F72CF}"/>
          </ac:spMkLst>
        </pc:spChg>
        <pc:spChg chg="mod">
          <ac:chgData name="Megan Faller" userId="9d1e07f7-a773-4974-a6b0-b3caef776a66" providerId="ADAL" clId="{E36C8EFD-CEFC-48F4-9C85-00A60353C621}" dt="2022-09-12T14:38:12.826" v="128"/>
          <ac:spMkLst>
            <pc:docMk/>
            <pc:sldMk cId="3881986609" sldId="289"/>
            <ac:spMk id="26" creationId="{B572532F-9A85-4383-8B83-30B668713630}"/>
          </ac:spMkLst>
        </pc:spChg>
        <pc:spChg chg="mod">
          <ac:chgData name="Megan Faller" userId="9d1e07f7-a773-4974-a6b0-b3caef776a66" providerId="ADAL" clId="{E36C8EFD-CEFC-48F4-9C85-00A60353C621}" dt="2022-09-12T14:38:12.826" v="128"/>
          <ac:spMkLst>
            <pc:docMk/>
            <pc:sldMk cId="3881986609" sldId="289"/>
            <ac:spMk id="27" creationId="{ACF13536-328C-4D34-9BC6-3FFECAB03FB0}"/>
          </ac:spMkLst>
        </pc:spChg>
        <pc:spChg chg="mod">
          <ac:chgData name="Megan Faller" userId="9d1e07f7-a773-4974-a6b0-b3caef776a66" providerId="ADAL" clId="{E36C8EFD-CEFC-48F4-9C85-00A60353C621}" dt="2022-09-12T14:38:12.826" v="128"/>
          <ac:spMkLst>
            <pc:docMk/>
            <pc:sldMk cId="3881986609" sldId="289"/>
            <ac:spMk id="28" creationId="{D48B845F-2870-4C32-9F29-CF17FAAA2295}"/>
          </ac:spMkLst>
        </pc:spChg>
        <pc:spChg chg="mod">
          <ac:chgData name="Megan Faller" userId="9d1e07f7-a773-4974-a6b0-b3caef776a66" providerId="ADAL" clId="{E36C8EFD-CEFC-48F4-9C85-00A60353C621}" dt="2022-09-12T14:38:12.826" v="128"/>
          <ac:spMkLst>
            <pc:docMk/>
            <pc:sldMk cId="3881986609" sldId="289"/>
            <ac:spMk id="29" creationId="{7BBD7BBF-DB42-49E1-BFF7-CF8B6F47DC2A}"/>
          </ac:spMkLst>
        </pc:spChg>
        <pc:spChg chg="mod">
          <ac:chgData name="Megan Faller" userId="9d1e07f7-a773-4974-a6b0-b3caef776a66" providerId="ADAL" clId="{E36C8EFD-CEFC-48F4-9C85-00A60353C621}" dt="2022-09-12T14:38:12.826" v="128"/>
          <ac:spMkLst>
            <pc:docMk/>
            <pc:sldMk cId="3881986609" sldId="289"/>
            <ac:spMk id="30" creationId="{B9881860-E13D-4886-8FCA-A3576EE944B8}"/>
          </ac:spMkLst>
        </pc:spChg>
        <pc:spChg chg="mod">
          <ac:chgData name="Megan Faller" userId="9d1e07f7-a773-4974-a6b0-b3caef776a66" providerId="ADAL" clId="{E36C8EFD-CEFC-48F4-9C85-00A60353C621}" dt="2022-09-12T14:38:12.826" v="128"/>
          <ac:spMkLst>
            <pc:docMk/>
            <pc:sldMk cId="3881986609" sldId="289"/>
            <ac:spMk id="31" creationId="{56BD7FE3-386F-4DC1-81B1-1924C1735054}"/>
          </ac:spMkLst>
        </pc:spChg>
        <pc:spChg chg="mod">
          <ac:chgData name="Megan Faller" userId="9d1e07f7-a773-4974-a6b0-b3caef776a66" providerId="ADAL" clId="{E36C8EFD-CEFC-48F4-9C85-00A60353C621}" dt="2022-09-12T14:38:12.826" v="128"/>
          <ac:spMkLst>
            <pc:docMk/>
            <pc:sldMk cId="3881986609" sldId="289"/>
            <ac:spMk id="32" creationId="{AB8F90FE-0E5B-4226-8D10-F0E58BEFEFD4}"/>
          </ac:spMkLst>
        </pc:spChg>
        <pc:spChg chg="mod">
          <ac:chgData name="Megan Faller" userId="9d1e07f7-a773-4974-a6b0-b3caef776a66" providerId="ADAL" clId="{E36C8EFD-CEFC-48F4-9C85-00A60353C621}" dt="2022-09-12T14:38:12.826" v="128"/>
          <ac:spMkLst>
            <pc:docMk/>
            <pc:sldMk cId="3881986609" sldId="289"/>
            <ac:spMk id="45" creationId="{EF68762F-300E-0917-8847-5843C5B4574A}"/>
          </ac:spMkLst>
        </pc:spChg>
        <pc:spChg chg="mod">
          <ac:chgData name="Megan Faller" userId="9d1e07f7-a773-4974-a6b0-b3caef776a66" providerId="ADAL" clId="{E36C8EFD-CEFC-48F4-9C85-00A60353C621}" dt="2022-09-12T14:38:12.826" v="128"/>
          <ac:spMkLst>
            <pc:docMk/>
            <pc:sldMk cId="3881986609" sldId="289"/>
            <ac:spMk id="55" creationId="{40390431-D807-E9B9-F750-A1845D815DF2}"/>
          </ac:spMkLst>
        </pc:spChg>
        <pc:spChg chg="mod">
          <ac:chgData name="Megan Faller" userId="9d1e07f7-a773-4974-a6b0-b3caef776a66" providerId="ADAL" clId="{E36C8EFD-CEFC-48F4-9C85-00A60353C621}" dt="2022-09-12T14:38:12.826" v="128"/>
          <ac:spMkLst>
            <pc:docMk/>
            <pc:sldMk cId="3881986609" sldId="289"/>
            <ac:spMk id="56" creationId="{6572F9B9-DD44-0D85-4C41-F941A620B01F}"/>
          </ac:spMkLst>
        </pc:spChg>
        <pc:grpChg chg="mod">
          <ac:chgData name="Megan Faller" userId="9d1e07f7-a773-4974-a6b0-b3caef776a66" providerId="ADAL" clId="{E36C8EFD-CEFC-48F4-9C85-00A60353C621}" dt="2022-09-12T14:38:12.826" v="128"/>
          <ac:grpSpMkLst>
            <pc:docMk/>
            <pc:sldMk cId="3881986609" sldId="289"/>
            <ac:grpSpMk id="2" creationId="{7625AB66-3DE5-D1CB-E9F5-11B92AAAA04C}"/>
          </ac:grpSpMkLst>
        </pc:grpChg>
        <pc:grpChg chg="mod">
          <ac:chgData name="Megan Faller" userId="9d1e07f7-a773-4974-a6b0-b3caef776a66" providerId="ADAL" clId="{E36C8EFD-CEFC-48F4-9C85-00A60353C621}" dt="2022-09-12T14:38:12.826" v="128"/>
          <ac:grpSpMkLst>
            <pc:docMk/>
            <pc:sldMk cId="3881986609" sldId="289"/>
            <ac:grpSpMk id="3" creationId="{2B73D363-9DC4-2BCD-8927-8AC63D23AC07}"/>
          </ac:grpSpMkLst>
        </pc:grpChg>
        <pc:grpChg chg="mod">
          <ac:chgData name="Megan Faller" userId="9d1e07f7-a773-4974-a6b0-b3caef776a66" providerId="ADAL" clId="{E36C8EFD-CEFC-48F4-9C85-00A60353C621}" dt="2022-09-12T14:38:12.826" v="128"/>
          <ac:grpSpMkLst>
            <pc:docMk/>
            <pc:sldMk cId="3881986609" sldId="289"/>
            <ac:grpSpMk id="8" creationId="{EAC91C78-E3F7-C37D-F35A-A9E165A9704F}"/>
          </ac:grpSpMkLst>
        </pc:grpChg>
        <pc:grpChg chg="mod">
          <ac:chgData name="Megan Faller" userId="9d1e07f7-a773-4974-a6b0-b3caef776a66" providerId="ADAL" clId="{E36C8EFD-CEFC-48F4-9C85-00A60353C621}" dt="2022-09-12T14:38:12.826" v="128"/>
          <ac:grpSpMkLst>
            <pc:docMk/>
            <pc:sldMk cId="3881986609" sldId="289"/>
            <ac:grpSpMk id="9" creationId="{14BE6F5E-770C-DD1D-05AE-AE8EFD0030FE}"/>
          </ac:grpSpMkLst>
        </pc:grpChg>
        <pc:grpChg chg="mod">
          <ac:chgData name="Megan Faller" userId="9d1e07f7-a773-4974-a6b0-b3caef776a66" providerId="ADAL" clId="{E36C8EFD-CEFC-48F4-9C85-00A60353C621}" dt="2022-09-12T14:38:12.826" v="128"/>
          <ac:grpSpMkLst>
            <pc:docMk/>
            <pc:sldMk cId="3881986609" sldId="289"/>
            <ac:grpSpMk id="10" creationId="{30F8A387-276E-B630-32CB-6ECB88A9EE2F}"/>
          </ac:grpSpMkLst>
        </pc:grpChg>
        <pc:grpChg chg="mod">
          <ac:chgData name="Megan Faller" userId="9d1e07f7-a773-4974-a6b0-b3caef776a66" providerId="ADAL" clId="{E36C8EFD-CEFC-48F4-9C85-00A60353C621}" dt="2022-09-12T14:38:12.826" v="128"/>
          <ac:grpSpMkLst>
            <pc:docMk/>
            <pc:sldMk cId="3881986609" sldId="289"/>
            <ac:grpSpMk id="11" creationId="{C70EADA2-A11E-4690-EA10-B1C14F04DF8C}"/>
          </ac:grpSpMkLst>
        </pc:grpChg>
        <pc:grpChg chg="mod">
          <ac:chgData name="Megan Faller" userId="9d1e07f7-a773-4974-a6b0-b3caef776a66" providerId="ADAL" clId="{E36C8EFD-CEFC-48F4-9C85-00A60353C621}" dt="2022-09-12T14:38:12.826" v="128"/>
          <ac:grpSpMkLst>
            <pc:docMk/>
            <pc:sldMk cId="3881986609" sldId="289"/>
            <ac:grpSpMk id="12" creationId="{BEBDD15B-11AF-4B09-0C18-202F29FD9C49}"/>
          </ac:grpSpMkLst>
        </pc:grpChg>
        <pc:grpChg chg="mod">
          <ac:chgData name="Megan Faller" userId="9d1e07f7-a773-4974-a6b0-b3caef776a66" providerId="ADAL" clId="{E36C8EFD-CEFC-48F4-9C85-00A60353C621}" dt="2022-09-12T14:38:12.826" v="128"/>
          <ac:grpSpMkLst>
            <pc:docMk/>
            <pc:sldMk cId="3881986609" sldId="289"/>
            <ac:grpSpMk id="13" creationId="{2EC90193-3E74-1ED5-B3A3-D1D221C5F9DB}"/>
          </ac:grpSpMkLst>
        </pc:grpChg>
        <pc:grpChg chg="mod">
          <ac:chgData name="Megan Faller" userId="9d1e07f7-a773-4974-a6b0-b3caef776a66" providerId="ADAL" clId="{E36C8EFD-CEFC-48F4-9C85-00A60353C621}" dt="2022-09-12T14:38:12.826" v="128"/>
          <ac:grpSpMkLst>
            <pc:docMk/>
            <pc:sldMk cId="3881986609" sldId="289"/>
            <ac:grpSpMk id="14" creationId="{1BE6EE1A-AFA7-6B02-9D3C-228774BDF8A1}"/>
          </ac:grpSpMkLst>
        </pc:grpChg>
        <pc:grpChg chg="mod">
          <ac:chgData name="Megan Faller" userId="9d1e07f7-a773-4974-a6b0-b3caef776a66" providerId="ADAL" clId="{E36C8EFD-CEFC-48F4-9C85-00A60353C621}" dt="2022-09-12T14:38:12.826" v="128"/>
          <ac:grpSpMkLst>
            <pc:docMk/>
            <pc:sldMk cId="3881986609" sldId="289"/>
            <ac:grpSpMk id="15" creationId="{9E766C45-2128-50C1-528F-F2AA92AC7DD9}"/>
          </ac:grpSpMkLst>
        </pc:grpChg>
        <pc:grpChg chg="mod">
          <ac:chgData name="Megan Faller" userId="9d1e07f7-a773-4974-a6b0-b3caef776a66" providerId="ADAL" clId="{E36C8EFD-CEFC-48F4-9C85-00A60353C621}" dt="2022-09-12T14:38:12.826" v="128"/>
          <ac:grpSpMkLst>
            <pc:docMk/>
            <pc:sldMk cId="3881986609" sldId="289"/>
            <ac:grpSpMk id="16" creationId="{F5592F5B-AFD0-0C7D-3520-E918799F5B4C}"/>
          </ac:grpSpMkLst>
        </pc:grpChg>
        <pc:grpChg chg="mod">
          <ac:chgData name="Megan Faller" userId="9d1e07f7-a773-4974-a6b0-b3caef776a66" providerId="ADAL" clId="{E36C8EFD-CEFC-48F4-9C85-00A60353C621}" dt="2022-09-12T14:38:12.826" v="128"/>
          <ac:grpSpMkLst>
            <pc:docMk/>
            <pc:sldMk cId="3881986609" sldId="289"/>
            <ac:grpSpMk id="46" creationId="{41F96221-77C7-1E9F-8261-C6B952FD3283}"/>
          </ac:grpSpMkLst>
        </pc:grpChg>
        <pc:picChg chg="mod">
          <ac:chgData name="Megan Faller" userId="9d1e07f7-a773-4974-a6b0-b3caef776a66" providerId="ADAL" clId="{E36C8EFD-CEFC-48F4-9C85-00A60353C621}" dt="2022-09-12T14:38:12.826" v="128"/>
          <ac:picMkLst>
            <pc:docMk/>
            <pc:sldMk cId="3881986609" sldId="289"/>
            <ac:picMk id="4" creationId="{DB74BC47-6C82-46F3-BAF4-629016C97789}"/>
          </ac:picMkLst>
        </pc:picChg>
        <pc:picChg chg="mod">
          <ac:chgData name="Megan Faller" userId="9d1e07f7-a773-4974-a6b0-b3caef776a66" providerId="ADAL" clId="{E36C8EFD-CEFC-48F4-9C85-00A60353C621}" dt="2022-09-12T14:38:12.826" v="128"/>
          <ac:picMkLst>
            <pc:docMk/>
            <pc:sldMk cId="3881986609" sldId="289"/>
            <ac:picMk id="6" creationId="{2639BACD-CF1F-4703-B24D-123CB66BEC9C}"/>
          </ac:picMkLst>
        </pc:picChg>
        <pc:picChg chg="mod">
          <ac:chgData name="Megan Faller" userId="9d1e07f7-a773-4974-a6b0-b3caef776a66" providerId="ADAL" clId="{E36C8EFD-CEFC-48F4-9C85-00A60353C621}" dt="2022-09-12T14:38:12.826" v="128"/>
          <ac:picMkLst>
            <pc:docMk/>
            <pc:sldMk cId="3881986609" sldId="289"/>
            <ac:picMk id="7" creationId="{25DA923C-A04B-4A40-B757-852DF672DA06}"/>
          </ac:picMkLst>
        </pc:picChg>
        <pc:picChg chg="mod">
          <ac:chgData name="Megan Faller" userId="9d1e07f7-a773-4974-a6b0-b3caef776a66" providerId="ADAL" clId="{E36C8EFD-CEFC-48F4-9C85-00A60353C621}" dt="2022-09-12T14:38:12.826" v="128"/>
          <ac:picMkLst>
            <pc:docMk/>
            <pc:sldMk cId="3881986609" sldId="289"/>
            <ac:picMk id="33" creationId="{28B8D516-28B3-41D7-8827-E75C52FD1845}"/>
          </ac:picMkLst>
        </pc:picChg>
        <pc:picChg chg="mod">
          <ac:chgData name="Megan Faller" userId="9d1e07f7-a773-4974-a6b0-b3caef776a66" providerId="ADAL" clId="{E36C8EFD-CEFC-48F4-9C85-00A60353C621}" dt="2022-09-12T14:38:12.826" v="128"/>
          <ac:picMkLst>
            <pc:docMk/>
            <pc:sldMk cId="3881986609" sldId="289"/>
            <ac:picMk id="35" creationId="{E7F3F094-7E7D-4314-91AF-00134BAC1FC7}"/>
          </ac:picMkLst>
        </pc:picChg>
        <pc:picChg chg="mod">
          <ac:chgData name="Megan Faller" userId="9d1e07f7-a773-4974-a6b0-b3caef776a66" providerId="ADAL" clId="{E36C8EFD-CEFC-48F4-9C85-00A60353C621}" dt="2022-09-12T14:38:12.826" v="128"/>
          <ac:picMkLst>
            <pc:docMk/>
            <pc:sldMk cId="3881986609" sldId="289"/>
            <ac:picMk id="36" creationId="{3AFB078E-447B-4D8F-B9FA-DDCF31E80C64}"/>
          </ac:picMkLst>
        </pc:picChg>
        <pc:picChg chg="mod">
          <ac:chgData name="Megan Faller" userId="9d1e07f7-a773-4974-a6b0-b3caef776a66" providerId="ADAL" clId="{E36C8EFD-CEFC-48F4-9C85-00A60353C621}" dt="2022-09-12T14:38:12.826" v="128"/>
          <ac:picMkLst>
            <pc:docMk/>
            <pc:sldMk cId="3881986609" sldId="289"/>
            <ac:picMk id="37" creationId="{9A92ED54-3E28-4FF3-85CD-B204965E46BE}"/>
          </ac:picMkLst>
        </pc:picChg>
        <pc:picChg chg="mod">
          <ac:chgData name="Megan Faller" userId="9d1e07f7-a773-4974-a6b0-b3caef776a66" providerId="ADAL" clId="{E36C8EFD-CEFC-48F4-9C85-00A60353C621}" dt="2022-09-12T14:38:12.826" v="128"/>
          <ac:picMkLst>
            <pc:docMk/>
            <pc:sldMk cId="3881986609" sldId="289"/>
            <ac:picMk id="38" creationId="{1A24F550-1F5B-4706-B763-E1A8D6D0CFCC}"/>
          </ac:picMkLst>
        </pc:picChg>
        <pc:picChg chg="mod">
          <ac:chgData name="Megan Faller" userId="9d1e07f7-a773-4974-a6b0-b3caef776a66" providerId="ADAL" clId="{E36C8EFD-CEFC-48F4-9C85-00A60353C621}" dt="2022-09-12T14:38:12.826" v="128"/>
          <ac:picMkLst>
            <pc:docMk/>
            <pc:sldMk cId="3881986609" sldId="289"/>
            <ac:picMk id="39" creationId="{B584F868-E8FF-4E05-8C20-CCF5DF183553}"/>
          </ac:picMkLst>
        </pc:picChg>
        <pc:picChg chg="mod">
          <ac:chgData name="Megan Faller" userId="9d1e07f7-a773-4974-a6b0-b3caef776a66" providerId="ADAL" clId="{E36C8EFD-CEFC-48F4-9C85-00A60353C621}" dt="2022-09-12T14:38:12.826" v="128"/>
          <ac:picMkLst>
            <pc:docMk/>
            <pc:sldMk cId="3881986609" sldId="289"/>
            <ac:picMk id="40" creationId="{A70CA540-E61D-439B-8D75-9D05F37BDFDF}"/>
          </ac:picMkLst>
        </pc:picChg>
        <pc:picChg chg="mod">
          <ac:chgData name="Megan Faller" userId="9d1e07f7-a773-4974-a6b0-b3caef776a66" providerId="ADAL" clId="{E36C8EFD-CEFC-48F4-9C85-00A60353C621}" dt="2022-09-12T14:38:12.826" v="128"/>
          <ac:picMkLst>
            <pc:docMk/>
            <pc:sldMk cId="3881986609" sldId="289"/>
            <ac:picMk id="41" creationId="{363D150F-F9AC-4F9B-ADCC-D9B36C39CBA0}"/>
          </ac:picMkLst>
        </pc:picChg>
        <pc:picChg chg="mod">
          <ac:chgData name="Megan Faller" userId="9d1e07f7-a773-4974-a6b0-b3caef776a66" providerId="ADAL" clId="{E36C8EFD-CEFC-48F4-9C85-00A60353C621}" dt="2022-09-12T14:38:12.826" v="128"/>
          <ac:picMkLst>
            <pc:docMk/>
            <pc:sldMk cId="3881986609" sldId="289"/>
            <ac:picMk id="42" creationId="{5A6F572F-5B71-4A56-A71E-C055060325CA}"/>
          </ac:picMkLst>
        </pc:picChg>
        <pc:picChg chg="mod">
          <ac:chgData name="Megan Faller" userId="9d1e07f7-a773-4974-a6b0-b3caef776a66" providerId="ADAL" clId="{E36C8EFD-CEFC-48F4-9C85-00A60353C621}" dt="2022-09-12T14:38:12.826" v="128"/>
          <ac:picMkLst>
            <pc:docMk/>
            <pc:sldMk cId="3881986609" sldId="289"/>
            <ac:picMk id="44" creationId="{F2AFD3EE-E321-E6E0-B5AB-3B679B6A05E3}"/>
          </ac:picMkLst>
        </pc:picChg>
        <pc:picChg chg="mod">
          <ac:chgData name="Megan Faller" userId="9d1e07f7-a773-4974-a6b0-b3caef776a66" providerId="ADAL" clId="{E36C8EFD-CEFC-48F4-9C85-00A60353C621}" dt="2022-09-12T14:38:12.826" v="128"/>
          <ac:picMkLst>
            <pc:docMk/>
            <pc:sldMk cId="3881986609" sldId="289"/>
            <ac:picMk id="47" creationId="{CF3DA7F4-F086-0716-DEA2-2A854EC47231}"/>
          </ac:picMkLst>
        </pc:picChg>
        <pc:picChg chg="mod">
          <ac:chgData name="Megan Faller" userId="9d1e07f7-a773-4974-a6b0-b3caef776a66" providerId="ADAL" clId="{E36C8EFD-CEFC-48F4-9C85-00A60353C621}" dt="2022-09-12T14:38:12.826" v="128"/>
          <ac:picMkLst>
            <pc:docMk/>
            <pc:sldMk cId="3881986609" sldId="289"/>
            <ac:picMk id="48" creationId="{DCD78F93-7843-9A80-7F23-4B6B75867233}"/>
          </ac:picMkLst>
        </pc:picChg>
        <pc:picChg chg="mod">
          <ac:chgData name="Megan Faller" userId="9d1e07f7-a773-4974-a6b0-b3caef776a66" providerId="ADAL" clId="{E36C8EFD-CEFC-48F4-9C85-00A60353C621}" dt="2022-09-12T14:38:12.826" v="128"/>
          <ac:picMkLst>
            <pc:docMk/>
            <pc:sldMk cId="3881986609" sldId="289"/>
            <ac:picMk id="49" creationId="{E50D0DB1-062B-2F8F-3966-2F54F4FD3F18}"/>
          </ac:picMkLst>
        </pc:picChg>
        <pc:picChg chg="mod">
          <ac:chgData name="Megan Faller" userId="9d1e07f7-a773-4974-a6b0-b3caef776a66" providerId="ADAL" clId="{E36C8EFD-CEFC-48F4-9C85-00A60353C621}" dt="2022-09-12T14:38:12.826" v="128"/>
          <ac:picMkLst>
            <pc:docMk/>
            <pc:sldMk cId="3881986609" sldId="289"/>
            <ac:picMk id="50" creationId="{11999332-3A71-563F-4F7A-1EA552C18151}"/>
          </ac:picMkLst>
        </pc:picChg>
        <pc:picChg chg="mod">
          <ac:chgData name="Megan Faller" userId="9d1e07f7-a773-4974-a6b0-b3caef776a66" providerId="ADAL" clId="{E36C8EFD-CEFC-48F4-9C85-00A60353C621}" dt="2022-09-12T14:38:12.826" v="128"/>
          <ac:picMkLst>
            <pc:docMk/>
            <pc:sldMk cId="3881986609" sldId="289"/>
            <ac:picMk id="51" creationId="{4180D130-C492-D43C-304B-DAD56BF2BD8A}"/>
          </ac:picMkLst>
        </pc:picChg>
        <pc:picChg chg="mod">
          <ac:chgData name="Megan Faller" userId="9d1e07f7-a773-4974-a6b0-b3caef776a66" providerId="ADAL" clId="{E36C8EFD-CEFC-48F4-9C85-00A60353C621}" dt="2022-09-12T14:38:12.826" v="128"/>
          <ac:picMkLst>
            <pc:docMk/>
            <pc:sldMk cId="3881986609" sldId="289"/>
            <ac:picMk id="52" creationId="{7CEEBD4F-8362-BFB6-9ADD-AF309C47B018}"/>
          </ac:picMkLst>
        </pc:picChg>
        <pc:picChg chg="mod">
          <ac:chgData name="Megan Faller" userId="9d1e07f7-a773-4974-a6b0-b3caef776a66" providerId="ADAL" clId="{E36C8EFD-CEFC-48F4-9C85-00A60353C621}" dt="2022-09-12T14:38:12.826" v="128"/>
          <ac:picMkLst>
            <pc:docMk/>
            <pc:sldMk cId="3881986609" sldId="289"/>
            <ac:picMk id="54" creationId="{E9711968-CBAD-4B56-98DC-61FBDF091630}"/>
          </ac:picMkLst>
        </pc:picChg>
      </pc:sldChg>
      <pc:sldChg chg="modSp add mod chgLayout modNotes">
        <pc:chgData name="Megan Faller" userId="9d1e07f7-a773-4974-a6b0-b3caef776a66" providerId="ADAL" clId="{E36C8EFD-CEFC-48F4-9C85-00A60353C621}" dt="2022-09-17T18:09:14.400" v="2213" actId="20577"/>
        <pc:sldMkLst>
          <pc:docMk/>
          <pc:sldMk cId="3724586054" sldId="290"/>
        </pc:sldMkLst>
        <pc:spChg chg="mod ord">
          <ac:chgData name="Megan Faller" userId="9d1e07f7-a773-4974-a6b0-b3caef776a66" providerId="ADAL" clId="{E36C8EFD-CEFC-48F4-9C85-00A60353C621}" dt="2022-09-12T18:41:48.091" v="1261" actId="403"/>
          <ac:spMkLst>
            <pc:docMk/>
            <pc:sldMk cId="3724586054" sldId="290"/>
            <ac:spMk id="2" creationId="{96E907A2-5700-4C56-8EEE-33E529EDB2E1}"/>
          </ac:spMkLst>
        </pc:spChg>
        <pc:spChg chg="mod ord">
          <ac:chgData name="Megan Faller" userId="9d1e07f7-a773-4974-a6b0-b3caef776a66" providerId="ADAL" clId="{E36C8EFD-CEFC-48F4-9C85-00A60353C621}" dt="2022-09-17T18:09:14.400" v="2213" actId="20577"/>
          <ac:spMkLst>
            <pc:docMk/>
            <pc:sldMk cId="3724586054" sldId="290"/>
            <ac:spMk id="3" creationId="{0AEE3700-291B-46B5-8395-6FCA435B71DC}"/>
          </ac:spMkLst>
        </pc:spChg>
        <pc:grpChg chg="mod">
          <ac:chgData name="Megan Faller" userId="9d1e07f7-a773-4974-a6b0-b3caef776a66" providerId="ADAL" clId="{E36C8EFD-CEFC-48F4-9C85-00A60353C621}" dt="2022-09-12T18:41:27.217" v="1256" actId="1076"/>
          <ac:grpSpMkLst>
            <pc:docMk/>
            <pc:sldMk cId="3724586054" sldId="290"/>
            <ac:grpSpMk id="5" creationId="{931EFA50-9EE7-5E08-3390-B39759CEAA74}"/>
          </ac:grpSpMkLst>
        </pc:grpChg>
        <pc:picChg chg="mod">
          <ac:chgData name="Megan Faller" userId="9d1e07f7-a773-4974-a6b0-b3caef776a66" providerId="ADAL" clId="{E36C8EFD-CEFC-48F4-9C85-00A60353C621}" dt="2022-09-12T14:38:12.826" v="128"/>
          <ac:picMkLst>
            <pc:docMk/>
            <pc:sldMk cId="3724586054" sldId="290"/>
            <ac:picMk id="6" creationId="{CC92EE18-F043-995D-FFBA-999419353A24}"/>
          </ac:picMkLst>
        </pc:picChg>
        <pc:picChg chg="mod">
          <ac:chgData name="Megan Faller" userId="9d1e07f7-a773-4974-a6b0-b3caef776a66" providerId="ADAL" clId="{E36C8EFD-CEFC-48F4-9C85-00A60353C621}" dt="2022-09-12T14:38:12.826" v="128"/>
          <ac:picMkLst>
            <pc:docMk/>
            <pc:sldMk cId="3724586054" sldId="290"/>
            <ac:picMk id="7" creationId="{3C6BCDA2-678F-EB1D-DB77-078489C0C3CE}"/>
          </ac:picMkLst>
        </pc:picChg>
      </pc:sldChg>
      <pc:sldChg chg="modSp add mod modNotes">
        <pc:chgData name="Megan Faller" userId="9d1e07f7-a773-4974-a6b0-b3caef776a66" providerId="ADAL" clId="{E36C8EFD-CEFC-48F4-9C85-00A60353C621}" dt="2022-09-12T18:43:16.864" v="1304" actId="208"/>
        <pc:sldMkLst>
          <pc:docMk/>
          <pc:sldMk cId="671640510" sldId="291"/>
        </pc:sldMkLst>
        <pc:spChg chg="mod">
          <ac:chgData name="Megan Faller" userId="9d1e07f7-a773-4974-a6b0-b3caef776a66" providerId="ADAL" clId="{E36C8EFD-CEFC-48F4-9C85-00A60353C621}" dt="2022-09-12T18:42:33.225" v="1268" actId="1076"/>
          <ac:spMkLst>
            <pc:docMk/>
            <pc:sldMk cId="671640510" sldId="291"/>
            <ac:spMk id="3" creationId="{E0FAF697-A69E-485F-AA83-0A8838152837}"/>
          </ac:spMkLst>
        </pc:spChg>
        <pc:spChg chg="mod">
          <ac:chgData name="Megan Faller" userId="9d1e07f7-a773-4974-a6b0-b3caef776a66" providerId="ADAL" clId="{E36C8EFD-CEFC-48F4-9C85-00A60353C621}" dt="2022-09-12T18:43:16.864" v="1304" actId="208"/>
          <ac:spMkLst>
            <pc:docMk/>
            <pc:sldMk cId="671640510" sldId="291"/>
            <ac:spMk id="4" creationId="{606FC62A-5C52-44FD-8CE2-16C4DC705ADE}"/>
          </ac:spMkLst>
        </pc:spChg>
      </pc:sldChg>
      <pc:sldChg chg="addSp delSp modSp mod modClrScheme modCm chgLayout modNotes">
        <pc:chgData name="Megan Faller" userId="9d1e07f7-a773-4974-a6b0-b3caef776a66" providerId="ADAL" clId="{E36C8EFD-CEFC-48F4-9C85-00A60353C621}" dt="2022-09-17T18:10:33.021" v="2216" actId="20577"/>
        <pc:sldMkLst>
          <pc:docMk/>
          <pc:sldMk cId="3640281824" sldId="1338"/>
        </pc:sldMkLst>
        <pc:spChg chg="mod ord">
          <ac:chgData name="Megan Faller" userId="9d1e07f7-a773-4974-a6b0-b3caef776a66" providerId="ADAL" clId="{E36C8EFD-CEFC-48F4-9C85-00A60353C621}" dt="2022-09-12T18:14:02.948" v="1090" actId="700"/>
          <ac:spMkLst>
            <pc:docMk/>
            <pc:sldMk cId="3640281824" sldId="1338"/>
            <ac:spMk id="2" creationId="{F7AAA53A-EA6A-4DBD-B49A-80B94CEB4F8C}"/>
          </ac:spMkLst>
        </pc:spChg>
        <pc:spChg chg="mod ord">
          <ac:chgData name="Megan Faller" userId="9d1e07f7-a773-4974-a6b0-b3caef776a66" providerId="ADAL" clId="{E36C8EFD-CEFC-48F4-9C85-00A60353C621}" dt="2022-09-17T18:10:33.021" v="2216" actId="20577"/>
          <ac:spMkLst>
            <pc:docMk/>
            <pc:sldMk cId="3640281824" sldId="1338"/>
            <ac:spMk id="8" creationId="{D2278E64-F690-46F4-9604-9282790147C8}"/>
          </ac:spMkLst>
        </pc:spChg>
        <pc:graphicFrameChg chg="add del modGraphic">
          <ac:chgData name="Megan Faller" userId="9d1e07f7-a773-4974-a6b0-b3caef776a66" providerId="ADAL" clId="{E36C8EFD-CEFC-48F4-9C85-00A60353C621}" dt="2022-09-12T18:14:50.314" v="1097" actId="1032"/>
          <ac:graphicFrameMkLst>
            <pc:docMk/>
            <pc:sldMk cId="3640281824" sldId="1338"/>
            <ac:graphicFrameMk id="3" creationId="{39897BD7-DB96-F63D-368F-DBAC44F51A5B}"/>
          </ac:graphicFrameMkLst>
        </pc:graphicFrameChg>
        <pc:picChg chg="mod">
          <ac:chgData name="Megan Faller" userId="9d1e07f7-a773-4974-a6b0-b3caef776a66" providerId="ADAL" clId="{E36C8EFD-CEFC-48F4-9C85-00A60353C621}" dt="2022-09-12T18:14:33.291" v="1095" actId="1076"/>
          <ac:picMkLst>
            <pc:docMk/>
            <pc:sldMk cId="3640281824" sldId="1338"/>
            <ac:picMk id="5" creationId="{2EADA2A2-B6F4-461D-B32F-95A96CFF3ABD}"/>
          </ac:picMkLst>
        </pc:picChg>
      </pc:sldChg>
      <pc:sldChg chg="modSp add mod ord chgLayout modNotes">
        <pc:chgData name="Megan Faller" userId="9d1e07f7-a773-4974-a6b0-b3caef776a66" providerId="ADAL" clId="{E36C8EFD-CEFC-48F4-9C85-00A60353C621}" dt="2022-09-13T18:16:33.066" v="1826" actId="1076"/>
        <pc:sldMkLst>
          <pc:docMk/>
          <pc:sldMk cId="1796322987" sldId="1568"/>
        </pc:sldMkLst>
        <pc:spChg chg="mod ord">
          <ac:chgData name="Megan Faller" userId="9d1e07f7-a773-4974-a6b0-b3caef776a66" providerId="ADAL" clId="{E36C8EFD-CEFC-48F4-9C85-00A60353C621}" dt="2022-09-12T15:06:20.382" v="471" actId="700"/>
          <ac:spMkLst>
            <pc:docMk/>
            <pc:sldMk cId="1796322987" sldId="1568"/>
            <ac:spMk id="2" creationId="{42FD9672-B7D3-493A-87E6-7B4B4BB6B42A}"/>
          </ac:spMkLst>
        </pc:spChg>
        <pc:spChg chg="mod ord">
          <ac:chgData name="Megan Faller" userId="9d1e07f7-a773-4974-a6b0-b3caef776a66" providerId="ADAL" clId="{E36C8EFD-CEFC-48F4-9C85-00A60353C621}" dt="2022-09-12T15:06:20.382" v="471" actId="700"/>
          <ac:spMkLst>
            <pc:docMk/>
            <pc:sldMk cId="1796322987" sldId="1568"/>
            <ac:spMk id="3" creationId="{451A57AF-5632-78BF-2611-2EEA80A5E6AD}"/>
          </ac:spMkLst>
        </pc:spChg>
        <pc:picChg chg="mod modCrop">
          <ac:chgData name="Megan Faller" userId="9d1e07f7-a773-4974-a6b0-b3caef776a66" providerId="ADAL" clId="{E36C8EFD-CEFC-48F4-9C85-00A60353C621}" dt="2022-09-12T15:13:39.693" v="510" actId="732"/>
          <ac:picMkLst>
            <pc:docMk/>
            <pc:sldMk cId="1796322987" sldId="1568"/>
            <ac:picMk id="4" creationId="{31407072-205D-4E7D-98E3-810B030DA1C1}"/>
          </ac:picMkLst>
        </pc:picChg>
      </pc:sldChg>
      <pc:sldChg chg="addSp modSp mod modClrScheme delCm chgLayout modNotes">
        <pc:chgData name="Megan Faller" userId="9d1e07f7-a773-4974-a6b0-b3caef776a66" providerId="ADAL" clId="{E36C8EFD-CEFC-48F4-9C85-00A60353C621}" dt="2022-09-14T14:30:35.320" v="1856" actId="1076"/>
        <pc:sldMkLst>
          <pc:docMk/>
          <pc:sldMk cId="818714379" sldId="1574"/>
        </pc:sldMkLst>
        <pc:spChg chg="mod ord">
          <ac:chgData name="Megan Faller" userId="9d1e07f7-a773-4974-a6b0-b3caef776a66" providerId="ADAL" clId="{E36C8EFD-CEFC-48F4-9C85-00A60353C621}" dt="2022-09-12T14:46:57.109" v="229" actId="403"/>
          <ac:spMkLst>
            <pc:docMk/>
            <pc:sldMk cId="818714379" sldId="1574"/>
            <ac:spMk id="2" creationId="{33ABF6FC-FA36-469B-B93A-C21F0D4A5C4A}"/>
          </ac:spMkLst>
        </pc:spChg>
        <pc:spChg chg="mod ord">
          <ac:chgData name="Megan Faller" userId="9d1e07f7-a773-4974-a6b0-b3caef776a66" providerId="ADAL" clId="{E36C8EFD-CEFC-48F4-9C85-00A60353C621}" dt="2022-09-14T14:30:35.320" v="1856" actId="1076"/>
          <ac:spMkLst>
            <pc:docMk/>
            <pc:sldMk cId="818714379" sldId="1574"/>
            <ac:spMk id="4" creationId="{93235C90-63AA-4CF5-B7D2-18445529E1D1}"/>
          </ac:spMkLst>
        </pc:spChg>
        <pc:picChg chg="add mod">
          <ac:chgData name="Megan Faller" userId="9d1e07f7-a773-4974-a6b0-b3caef776a66" providerId="ADAL" clId="{E36C8EFD-CEFC-48F4-9C85-00A60353C621}" dt="2022-09-12T14:46:47.928" v="227" actId="1076"/>
          <ac:picMkLst>
            <pc:docMk/>
            <pc:sldMk cId="818714379" sldId="1574"/>
            <ac:picMk id="3" creationId="{43BC1A10-1877-DB89-1F8F-CF3A928D1977}"/>
          </ac:picMkLst>
        </pc:picChg>
        <pc:picChg chg="mod">
          <ac:chgData name="Megan Faller" userId="9d1e07f7-a773-4974-a6b0-b3caef776a66" providerId="ADAL" clId="{E36C8EFD-CEFC-48F4-9C85-00A60353C621}" dt="2022-09-12T14:46:38.474" v="225" actId="1076"/>
          <ac:picMkLst>
            <pc:docMk/>
            <pc:sldMk cId="818714379" sldId="1574"/>
            <ac:picMk id="6" creationId="{D6E43FB7-0E14-41F7-8A58-02E34BD5723A}"/>
          </ac:picMkLst>
        </pc:picChg>
        <pc:picChg chg="mod">
          <ac:chgData name="Megan Faller" userId="9d1e07f7-a773-4974-a6b0-b3caef776a66" providerId="ADAL" clId="{E36C8EFD-CEFC-48F4-9C85-00A60353C621}" dt="2022-09-12T14:46:40.492" v="226" actId="1076"/>
          <ac:picMkLst>
            <pc:docMk/>
            <pc:sldMk cId="818714379" sldId="1574"/>
            <ac:picMk id="8" creationId="{72338690-3F57-4921-B7A7-F3B43CF03245}"/>
          </ac:picMkLst>
        </pc:picChg>
      </pc:sldChg>
      <pc:sldChg chg="addSp delSp modSp add mod delCm chgLayout modNotes">
        <pc:chgData name="Megan Faller" userId="9d1e07f7-a773-4974-a6b0-b3caef776a66" providerId="ADAL" clId="{E36C8EFD-CEFC-48F4-9C85-00A60353C621}" dt="2022-09-13T19:44:59.541" v="1840" actId="255"/>
        <pc:sldMkLst>
          <pc:docMk/>
          <pc:sldMk cId="3834367917" sldId="1576"/>
        </pc:sldMkLst>
        <pc:spChg chg="mod ord">
          <ac:chgData name="Megan Faller" userId="9d1e07f7-a773-4974-a6b0-b3caef776a66" providerId="ADAL" clId="{E36C8EFD-CEFC-48F4-9C85-00A60353C621}" dt="2022-09-13T19:44:59.541" v="1840" actId="255"/>
          <ac:spMkLst>
            <pc:docMk/>
            <pc:sldMk cId="3834367917" sldId="1576"/>
            <ac:spMk id="2" creationId="{CB631567-66E3-486E-9DD2-910A1C96319F}"/>
          </ac:spMkLst>
        </pc:spChg>
        <pc:spChg chg="del">
          <ac:chgData name="Megan Faller" userId="9d1e07f7-a773-4974-a6b0-b3caef776a66" providerId="ADAL" clId="{E36C8EFD-CEFC-48F4-9C85-00A60353C621}" dt="2022-09-12T14:34:15" v="91" actId="478"/>
          <ac:spMkLst>
            <pc:docMk/>
            <pc:sldMk cId="3834367917" sldId="1576"/>
            <ac:spMk id="3" creationId="{EF602954-3635-64F5-46CD-EDBC100BC729}"/>
          </ac:spMkLst>
        </pc:spChg>
        <pc:spChg chg="add del mod">
          <ac:chgData name="Megan Faller" userId="9d1e07f7-a773-4974-a6b0-b3caef776a66" providerId="ADAL" clId="{E36C8EFD-CEFC-48F4-9C85-00A60353C621}" dt="2022-09-12T14:35:20.873" v="99" actId="478"/>
          <ac:spMkLst>
            <pc:docMk/>
            <pc:sldMk cId="3834367917" sldId="1576"/>
            <ac:spMk id="8" creationId="{C945A7D3-D150-7644-A3A3-AFF2EF4DC025}"/>
          </ac:spMkLst>
        </pc:spChg>
        <pc:spChg chg="add del mod ord">
          <ac:chgData name="Megan Faller" userId="9d1e07f7-a773-4974-a6b0-b3caef776a66" providerId="ADAL" clId="{E36C8EFD-CEFC-48F4-9C85-00A60353C621}" dt="2022-09-12T14:43:01.484" v="189" actId="478"/>
          <ac:spMkLst>
            <pc:docMk/>
            <pc:sldMk cId="3834367917" sldId="1576"/>
            <ac:spMk id="9" creationId="{8DE77006-FB30-2D97-B518-17D311B401C5}"/>
          </ac:spMkLst>
        </pc:spChg>
        <pc:picChg chg="add mod ord modCrop">
          <ac:chgData name="Megan Faller" userId="9d1e07f7-a773-4974-a6b0-b3caef776a66" providerId="ADAL" clId="{E36C8EFD-CEFC-48F4-9C85-00A60353C621}" dt="2022-09-12T14:39:10.961" v="133" actId="732"/>
          <ac:picMkLst>
            <pc:docMk/>
            <pc:sldMk cId="3834367917" sldId="1576"/>
            <ac:picMk id="5" creationId="{D9188D93-AB21-10BD-D924-2121EC44D21B}"/>
          </ac:picMkLst>
        </pc:picChg>
        <pc:picChg chg="del mod ord modCrop">
          <ac:chgData name="Megan Faller" userId="9d1e07f7-a773-4974-a6b0-b3caef776a66" providerId="ADAL" clId="{E36C8EFD-CEFC-48F4-9C85-00A60353C621}" dt="2022-09-12T14:35:18.526" v="98" actId="478"/>
          <ac:picMkLst>
            <pc:docMk/>
            <pc:sldMk cId="3834367917" sldId="1576"/>
            <ac:picMk id="7" creationId="{0C13BF29-C17F-4311-A89B-3E2C35BED781}"/>
          </ac:picMkLst>
        </pc:picChg>
      </pc:sldChg>
      <pc:sldChg chg="addSp delSp modSp mod chgLayout modNotes">
        <pc:chgData name="Megan Faller" userId="9d1e07f7-a773-4974-a6b0-b3caef776a66" providerId="ADAL" clId="{E36C8EFD-CEFC-48F4-9C85-00A60353C621}" dt="2022-09-12T17:31:17.567" v="711" actId="20577"/>
        <pc:sldMkLst>
          <pc:docMk/>
          <pc:sldMk cId="952630136" sldId="1583"/>
        </pc:sldMkLst>
        <pc:spChg chg="mod ord">
          <ac:chgData name="Megan Faller" userId="9d1e07f7-a773-4974-a6b0-b3caef776a66" providerId="ADAL" clId="{E36C8EFD-CEFC-48F4-9C85-00A60353C621}" dt="2022-09-12T17:28:51.032" v="682" actId="700"/>
          <ac:spMkLst>
            <pc:docMk/>
            <pc:sldMk cId="952630136" sldId="1583"/>
            <ac:spMk id="2" creationId="{CB631567-66E3-486E-9DD2-910A1C96319F}"/>
          </ac:spMkLst>
        </pc:spChg>
        <pc:spChg chg="add mod ord">
          <ac:chgData name="Megan Faller" userId="9d1e07f7-a773-4974-a6b0-b3caef776a66" providerId="ADAL" clId="{E36C8EFD-CEFC-48F4-9C85-00A60353C621}" dt="2022-09-12T17:31:17.567" v="711" actId="20577"/>
          <ac:spMkLst>
            <pc:docMk/>
            <pc:sldMk cId="952630136" sldId="1583"/>
            <ac:spMk id="3" creationId="{72BC2905-E0E9-EE08-7F1C-EBD4D039EFE0}"/>
          </ac:spMkLst>
        </pc:spChg>
        <pc:spChg chg="del">
          <ac:chgData name="Megan Faller" userId="9d1e07f7-a773-4974-a6b0-b3caef776a66" providerId="ADAL" clId="{E36C8EFD-CEFC-48F4-9C85-00A60353C621}" dt="2022-09-12T17:28:51.032" v="682" actId="700"/>
          <ac:spMkLst>
            <pc:docMk/>
            <pc:sldMk cId="952630136" sldId="1583"/>
            <ac:spMk id="5" creationId="{5AEB55E1-9841-075F-C9F6-299AE04BB08B}"/>
          </ac:spMkLst>
        </pc:spChg>
        <pc:picChg chg="mod modCrop">
          <ac:chgData name="Megan Faller" userId="9d1e07f7-a773-4974-a6b0-b3caef776a66" providerId="ADAL" clId="{E36C8EFD-CEFC-48F4-9C85-00A60353C621}" dt="2022-09-12T17:29:37.011" v="707" actId="732"/>
          <ac:picMkLst>
            <pc:docMk/>
            <pc:sldMk cId="952630136" sldId="1583"/>
            <ac:picMk id="4" creationId="{4DBBA7D9-3A8E-4436-ADF6-240E156E54B4}"/>
          </ac:picMkLst>
        </pc:picChg>
      </pc:sldChg>
      <pc:sldChg chg="modSp mod modCm modNotes">
        <pc:chgData name="Megan Faller" userId="9d1e07f7-a773-4974-a6b0-b3caef776a66" providerId="ADAL" clId="{E36C8EFD-CEFC-48F4-9C85-00A60353C621}" dt="2022-09-17T18:11:15.002" v="2217" actId="255"/>
        <pc:sldMkLst>
          <pc:docMk/>
          <pc:sldMk cId="3612020003" sldId="1593"/>
        </pc:sldMkLst>
        <pc:spChg chg="mod">
          <ac:chgData name="Megan Faller" userId="9d1e07f7-a773-4974-a6b0-b3caef776a66" providerId="ADAL" clId="{E36C8EFD-CEFC-48F4-9C85-00A60353C621}" dt="2022-09-17T18:11:15.002" v="2217" actId="255"/>
          <ac:spMkLst>
            <pc:docMk/>
            <pc:sldMk cId="3612020003" sldId="1593"/>
            <ac:spMk id="2" creationId="{42FD9672-B7D3-493A-87E6-7B4B4BB6B42A}"/>
          </ac:spMkLst>
        </pc:spChg>
        <pc:spChg chg="mod">
          <ac:chgData name="Megan Faller" userId="9d1e07f7-a773-4974-a6b0-b3caef776a66" providerId="ADAL" clId="{E36C8EFD-CEFC-48F4-9C85-00A60353C621}" dt="2022-09-17T17:55:05.411" v="1983" actId="20577"/>
          <ac:spMkLst>
            <pc:docMk/>
            <pc:sldMk cId="3612020003" sldId="1593"/>
            <ac:spMk id="3" creationId="{5336FEF5-5BC6-7029-F52A-A09F40FFC624}"/>
          </ac:spMkLst>
        </pc:spChg>
        <pc:spChg chg="mod">
          <ac:chgData name="Megan Faller" userId="9d1e07f7-a773-4974-a6b0-b3caef776a66" providerId="ADAL" clId="{E36C8EFD-CEFC-48F4-9C85-00A60353C621}" dt="2022-09-12T14:38:12.826" v="128"/>
          <ac:spMkLst>
            <pc:docMk/>
            <pc:sldMk cId="3612020003" sldId="1593"/>
            <ac:spMk id="8" creationId="{4C6B956A-F7D7-4C04-B4EE-A1BE3D839E87}"/>
          </ac:spMkLst>
        </pc:spChg>
        <pc:picChg chg="mod">
          <ac:chgData name="Megan Faller" userId="9d1e07f7-a773-4974-a6b0-b3caef776a66" providerId="ADAL" clId="{E36C8EFD-CEFC-48F4-9C85-00A60353C621}" dt="2022-09-12T17:56:34.838" v="866" actId="14100"/>
          <ac:picMkLst>
            <pc:docMk/>
            <pc:sldMk cId="3612020003" sldId="1593"/>
            <ac:picMk id="4" creationId="{31407072-205D-4E7D-98E3-810B030DA1C1}"/>
          </ac:picMkLst>
        </pc:picChg>
      </pc:sldChg>
      <pc:sldChg chg="modSp mod modNotes">
        <pc:chgData name="Megan Faller" userId="9d1e07f7-a773-4974-a6b0-b3caef776a66" providerId="ADAL" clId="{E36C8EFD-CEFC-48F4-9C85-00A60353C621}" dt="2022-09-12T18:49:37.193" v="1366" actId="732"/>
        <pc:sldMkLst>
          <pc:docMk/>
          <pc:sldMk cId="369123634" sldId="1747"/>
        </pc:sldMkLst>
        <pc:picChg chg="mod ord modCrop">
          <ac:chgData name="Megan Faller" userId="9d1e07f7-a773-4974-a6b0-b3caef776a66" providerId="ADAL" clId="{E36C8EFD-CEFC-48F4-9C85-00A60353C621}" dt="2022-09-12T18:49:37.193" v="1366" actId="732"/>
          <ac:picMkLst>
            <pc:docMk/>
            <pc:sldMk cId="369123634" sldId="1747"/>
            <ac:picMk id="7" creationId="{CF70D991-4B5A-46E9-A317-288FFED2A8C4}"/>
          </ac:picMkLst>
        </pc:picChg>
      </pc:sldChg>
      <pc:sldChg chg="addSp delSp modSp mod modClrScheme delCm chgLayout modNotes">
        <pc:chgData name="Megan Faller" userId="9d1e07f7-a773-4974-a6b0-b3caef776a66" providerId="ADAL" clId="{E36C8EFD-CEFC-48F4-9C85-00A60353C621}" dt="2022-09-13T18:16:11.600" v="1823" actId="1076"/>
        <pc:sldMkLst>
          <pc:docMk/>
          <pc:sldMk cId="590629629" sldId="1835"/>
        </pc:sldMkLst>
        <pc:spChg chg="mod ord">
          <ac:chgData name="Megan Faller" userId="9d1e07f7-a773-4974-a6b0-b3caef776a66" providerId="ADAL" clId="{E36C8EFD-CEFC-48F4-9C85-00A60353C621}" dt="2022-09-12T14:55:24.523" v="294" actId="403"/>
          <ac:spMkLst>
            <pc:docMk/>
            <pc:sldMk cId="590629629" sldId="1835"/>
            <ac:spMk id="2" creationId="{83C9B4C2-5440-43BE-BB3E-7EFA087DBAE4}"/>
          </ac:spMkLst>
        </pc:spChg>
        <pc:spChg chg="add del mod">
          <ac:chgData name="Megan Faller" userId="9d1e07f7-a773-4974-a6b0-b3caef776a66" providerId="ADAL" clId="{E36C8EFD-CEFC-48F4-9C85-00A60353C621}" dt="2022-09-12T14:49:51.012" v="252" actId="478"/>
          <ac:spMkLst>
            <pc:docMk/>
            <pc:sldMk cId="590629629" sldId="1835"/>
            <ac:spMk id="5" creationId="{4C453160-8070-8BB6-B457-811E2FEA11B9}"/>
          </ac:spMkLst>
        </pc:spChg>
        <pc:graphicFrameChg chg="mod modGraphic">
          <ac:chgData name="Megan Faller" userId="9d1e07f7-a773-4974-a6b0-b3caef776a66" providerId="ADAL" clId="{E36C8EFD-CEFC-48F4-9C85-00A60353C621}" dt="2022-09-13T16:12:59.063" v="1682" actId="207"/>
          <ac:graphicFrameMkLst>
            <pc:docMk/>
            <pc:sldMk cId="590629629" sldId="1835"/>
            <ac:graphicFrameMk id="8" creationId="{5628F57F-ADA6-4A75-B322-0CA7EDB890E2}"/>
          </ac:graphicFrameMkLst>
        </pc:graphicFrameChg>
        <pc:picChg chg="del mod ord">
          <ac:chgData name="Megan Faller" userId="9d1e07f7-a773-4974-a6b0-b3caef776a66" providerId="ADAL" clId="{E36C8EFD-CEFC-48F4-9C85-00A60353C621}" dt="2022-09-12T14:49:45.879" v="250" actId="478"/>
          <ac:picMkLst>
            <pc:docMk/>
            <pc:sldMk cId="590629629" sldId="1835"/>
            <ac:picMk id="4" creationId="{3FA6BCF9-DD3E-49E2-B604-E01DDCA9EB3B}"/>
          </ac:picMkLst>
        </pc:picChg>
      </pc:sldChg>
      <pc:sldChg chg="addSp modSp add mod delCm modCm modNotesTx">
        <pc:chgData name="Megan Faller" userId="9d1e07f7-a773-4974-a6b0-b3caef776a66" providerId="ADAL" clId="{E36C8EFD-CEFC-48F4-9C85-00A60353C621}" dt="2022-09-17T18:09:36.752" v="2214"/>
        <pc:sldMkLst>
          <pc:docMk/>
          <pc:sldMk cId="1653064608" sldId="1836"/>
        </pc:sldMkLst>
        <pc:spChg chg="add mod">
          <ac:chgData name="Megan Faller" userId="9d1e07f7-a773-4974-a6b0-b3caef776a66" providerId="ADAL" clId="{E36C8EFD-CEFC-48F4-9C85-00A60353C621}" dt="2022-09-14T13:33:47.296" v="1849" actId="14100"/>
          <ac:spMkLst>
            <pc:docMk/>
            <pc:sldMk cId="1653064608" sldId="1836"/>
            <ac:spMk id="4" creationId="{16BD59F8-58A7-873D-691E-4008A368899C}"/>
          </ac:spMkLst>
        </pc:spChg>
        <pc:spChg chg="add mod">
          <ac:chgData name="Megan Faller" userId="9d1e07f7-a773-4974-a6b0-b3caef776a66" providerId="ADAL" clId="{E36C8EFD-CEFC-48F4-9C85-00A60353C621}" dt="2022-09-14T13:33:54.199" v="1851" actId="1076"/>
          <ac:spMkLst>
            <pc:docMk/>
            <pc:sldMk cId="1653064608" sldId="1836"/>
            <ac:spMk id="7" creationId="{1950D1A7-DAEE-FEDD-8EB7-DB73520EFDA2}"/>
          </ac:spMkLst>
        </pc:spChg>
        <pc:spChg chg="add mod">
          <ac:chgData name="Megan Faller" userId="9d1e07f7-a773-4974-a6b0-b3caef776a66" providerId="ADAL" clId="{E36C8EFD-CEFC-48F4-9C85-00A60353C621}" dt="2022-09-14T13:34:11.840" v="1854" actId="14100"/>
          <ac:spMkLst>
            <pc:docMk/>
            <pc:sldMk cId="1653064608" sldId="1836"/>
            <ac:spMk id="13" creationId="{F2BFDB54-5119-402A-9C20-BA36AB8A8E19}"/>
          </ac:spMkLst>
        </pc:spChg>
        <pc:spChg chg="mod">
          <ac:chgData name="Megan Faller" userId="9d1e07f7-a773-4974-a6b0-b3caef776a66" providerId="ADAL" clId="{E36C8EFD-CEFC-48F4-9C85-00A60353C621}" dt="2022-09-13T19:24:44.205" v="1838" actId="404"/>
          <ac:spMkLst>
            <pc:docMk/>
            <pc:sldMk cId="1653064608" sldId="1836"/>
            <ac:spMk id="22" creationId="{B5911F23-489E-4D8C-AF77-9B5473A6D5EB}"/>
          </ac:spMkLst>
        </pc:spChg>
      </pc:sldChg>
      <pc:sldChg chg="addSp delSp modSp new del mod">
        <pc:chgData name="Megan Faller" userId="9d1e07f7-a773-4974-a6b0-b3caef776a66" providerId="ADAL" clId="{E36C8EFD-CEFC-48F4-9C85-00A60353C621}" dt="2022-09-17T19:31:22.765" v="2652" actId="2696"/>
        <pc:sldMkLst>
          <pc:docMk/>
          <pc:sldMk cId="3345239362" sldId="1837"/>
        </pc:sldMkLst>
        <pc:spChg chg="add mod">
          <ac:chgData name="Megan Faller" userId="9d1e07f7-a773-4974-a6b0-b3caef776a66" providerId="ADAL" clId="{E36C8EFD-CEFC-48F4-9C85-00A60353C621}" dt="2022-09-17T19:30:20.470" v="2630" actId="1076"/>
          <ac:spMkLst>
            <pc:docMk/>
            <pc:sldMk cId="3345239362" sldId="1837"/>
            <ac:spMk id="4" creationId="{5B84178F-56E5-508E-93B7-B31758CB98E3}"/>
          </ac:spMkLst>
        </pc:spChg>
        <pc:spChg chg="add mod">
          <ac:chgData name="Megan Faller" userId="9d1e07f7-a773-4974-a6b0-b3caef776a66" providerId="ADAL" clId="{E36C8EFD-CEFC-48F4-9C85-00A60353C621}" dt="2022-09-17T19:30:31.342" v="2635" actId="1076"/>
          <ac:spMkLst>
            <pc:docMk/>
            <pc:sldMk cId="3345239362" sldId="1837"/>
            <ac:spMk id="6" creationId="{5BC17D3B-F639-50CF-EA07-28616648D9EA}"/>
          </ac:spMkLst>
        </pc:spChg>
        <pc:spChg chg="add mod">
          <ac:chgData name="Megan Faller" userId="9d1e07f7-a773-4974-a6b0-b3caef776a66" providerId="ADAL" clId="{E36C8EFD-CEFC-48F4-9C85-00A60353C621}" dt="2022-09-17T19:30:37.520" v="2638" actId="1076"/>
          <ac:spMkLst>
            <pc:docMk/>
            <pc:sldMk cId="3345239362" sldId="1837"/>
            <ac:spMk id="8" creationId="{E8FC33CE-FBB5-6234-EC2B-E4DAF3FCCF77}"/>
          </ac:spMkLst>
        </pc:spChg>
        <pc:spChg chg="add mod">
          <ac:chgData name="Megan Faller" userId="9d1e07f7-a773-4974-a6b0-b3caef776a66" providerId="ADAL" clId="{E36C8EFD-CEFC-48F4-9C85-00A60353C621}" dt="2022-09-17T19:30:43.159" v="2641" actId="1076"/>
          <ac:spMkLst>
            <pc:docMk/>
            <pc:sldMk cId="3345239362" sldId="1837"/>
            <ac:spMk id="10" creationId="{CE855DEA-6618-09DD-1497-5754D7042690}"/>
          </ac:spMkLst>
        </pc:spChg>
        <pc:spChg chg="add mod">
          <ac:chgData name="Megan Faller" userId="9d1e07f7-a773-4974-a6b0-b3caef776a66" providerId="ADAL" clId="{E36C8EFD-CEFC-48F4-9C85-00A60353C621}" dt="2022-09-17T19:30:55.955" v="2647" actId="1076"/>
          <ac:spMkLst>
            <pc:docMk/>
            <pc:sldMk cId="3345239362" sldId="1837"/>
            <ac:spMk id="12" creationId="{E1C04D65-4C58-F2D7-89C9-2831D9113EBA}"/>
          </ac:spMkLst>
        </pc:spChg>
        <pc:spChg chg="add mod">
          <ac:chgData name="Megan Faller" userId="9d1e07f7-a773-4974-a6b0-b3caef776a66" providerId="ADAL" clId="{E36C8EFD-CEFC-48F4-9C85-00A60353C621}" dt="2022-09-17T19:31:03.817" v="2650" actId="1076"/>
          <ac:spMkLst>
            <pc:docMk/>
            <pc:sldMk cId="3345239362" sldId="1837"/>
            <ac:spMk id="14" creationId="{C83FDC54-0ED8-FCF4-7D67-FAF08A793B06}"/>
          </ac:spMkLst>
        </pc:spChg>
        <pc:graphicFrameChg chg="add del mod">
          <ac:chgData name="Megan Faller" userId="9d1e07f7-a773-4974-a6b0-b3caef776a66" providerId="ADAL" clId="{E36C8EFD-CEFC-48F4-9C85-00A60353C621}" dt="2022-09-17T19:31:07.140" v="2651" actId="478"/>
          <ac:graphicFrameMkLst>
            <pc:docMk/>
            <pc:sldMk cId="3345239362" sldId="1837"/>
            <ac:graphicFrameMk id="2" creationId="{54999AE0-38C7-A8E2-0074-AD2C2C279DBA}"/>
          </ac:graphicFrameMkLst>
        </pc:graphicFrameChg>
      </pc:sldChg>
      <pc:sldMasterChg chg="del delSldLayout">
        <pc:chgData name="Megan Faller" userId="9d1e07f7-a773-4974-a6b0-b3caef776a66" providerId="ADAL" clId="{E36C8EFD-CEFC-48F4-9C85-00A60353C621}" dt="2022-09-12T14:22:12.973" v="74" actId="2696"/>
        <pc:sldMasterMkLst>
          <pc:docMk/>
          <pc:sldMasterMk cId="2460954070" sldId="2147483660"/>
        </pc:sldMasterMkLst>
        <pc:sldLayoutChg chg="del">
          <pc:chgData name="Megan Faller" userId="9d1e07f7-a773-4974-a6b0-b3caef776a66" providerId="ADAL" clId="{E36C8EFD-CEFC-48F4-9C85-00A60353C621}" dt="2022-09-12T14:22:12.973" v="74" actId="2696"/>
          <pc:sldLayoutMkLst>
            <pc:docMk/>
            <pc:sldMasterMk cId="2460954070" sldId="2147483660"/>
            <pc:sldLayoutMk cId="2385387890" sldId="2147483661"/>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949138452" sldId="2147483662"/>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2591524520" sldId="2147483663"/>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1203092039" sldId="2147483664"/>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733172339" sldId="2147483665"/>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210312558" sldId="2147483666"/>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146388984" sldId="2147483667"/>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171841454" sldId="2147483668"/>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1718958274" sldId="2147483669"/>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2202905451" sldId="2147483670"/>
          </pc:sldLayoutMkLst>
        </pc:sldLayoutChg>
        <pc:sldLayoutChg chg="del">
          <pc:chgData name="Megan Faller" userId="9d1e07f7-a773-4974-a6b0-b3caef776a66" providerId="ADAL" clId="{E36C8EFD-CEFC-48F4-9C85-00A60353C621}" dt="2022-09-12T14:22:12.973" v="74" actId="2696"/>
          <pc:sldLayoutMkLst>
            <pc:docMk/>
            <pc:sldMasterMk cId="2460954070" sldId="2147483660"/>
            <pc:sldLayoutMk cId="3479445657" sldId="2147483671"/>
          </pc:sldLayoutMkLst>
        </pc:sldLayoutChg>
      </pc:sldMasterChg>
      <pc:sldMasterChg chg="addSp delSp modSp add mod addSldLayout modSldLayout">
        <pc:chgData name="Megan Faller" userId="9d1e07f7-a773-4974-a6b0-b3caef776a66" providerId="ADAL" clId="{E36C8EFD-CEFC-48F4-9C85-00A60353C621}" dt="2022-09-13T16:28:49.885" v="1689" actId="255"/>
        <pc:sldMasterMkLst>
          <pc:docMk/>
          <pc:sldMasterMk cId="4044377718" sldId="2147483909"/>
        </pc:sldMasterMkLst>
        <pc:spChg chg="mod">
          <ac:chgData name="Megan Faller" userId="9d1e07f7-a773-4974-a6b0-b3caef776a66" providerId="ADAL" clId="{E36C8EFD-CEFC-48F4-9C85-00A60353C621}" dt="2022-09-13T16:28:18.631" v="1685" actId="403"/>
          <ac:spMkLst>
            <pc:docMk/>
            <pc:sldMasterMk cId="4044377718" sldId="2147483909"/>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ac:spMk id="3"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ac:spMk id="4" creationId="{00000000-0000-0000-0000-000000000000}"/>
          </ac:spMkLst>
        </pc:spChg>
        <pc:picChg chg="add del mod">
          <ac:chgData name="Megan Faller" userId="9d1e07f7-a773-4974-a6b0-b3caef776a66" providerId="ADAL" clId="{E36C8EFD-CEFC-48F4-9C85-00A60353C621}" dt="2022-09-12T14:57:27.485" v="301" actId="21"/>
          <ac:picMkLst>
            <pc:docMk/>
            <pc:sldMasterMk cId="4044377718" sldId="2147483909"/>
            <ac:picMk id="5" creationId="{2AD6DA5B-2ABB-239D-CCB4-5CBC9DED00ED}"/>
          </ac:picMkLst>
        </pc:picChg>
        <pc:sldLayoutChg chg="addSp delSp modSp add mod">
          <pc:chgData name="Megan Faller" userId="9d1e07f7-a773-4974-a6b0-b3caef776a66" providerId="ADAL" clId="{E36C8EFD-CEFC-48F4-9C85-00A60353C621}" dt="2022-09-13T16:28:49.885" v="1689" actId="255"/>
          <pc:sldLayoutMkLst>
            <pc:docMk/>
            <pc:sldMasterMk cId="4044377718" sldId="2147483909"/>
            <pc:sldLayoutMk cId="0" sldId="2147483649"/>
          </pc:sldLayoutMkLst>
          <pc:spChg chg="mod">
            <ac:chgData name="Megan Faller" userId="9d1e07f7-a773-4974-a6b0-b3caef776a66" providerId="ADAL" clId="{E36C8EFD-CEFC-48F4-9C85-00A60353C621}" dt="2022-09-13T16:28:49.885" v="1689" actId="255"/>
            <ac:spMkLst>
              <pc:docMk/>
              <pc:sldMasterMk cId="4044377718" sldId="2147483909"/>
              <pc:sldLayoutMk cId="0" sldId="2147483649"/>
              <ac:spMk id="15" creationId="{00000000-0000-0000-0000-000000000000}"/>
            </ac:spMkLst>
          </pc:spChg>
          <pc:spChg chg="mod">
            <ac:chgData name="Megan Faller" userId="9d1e07f7-a773-4974-a6b0-b3caef776a66" providerId="ADAL" clId="{E36C8EFD-CEFC-48F4-9C85-00A60353C621}" dt="2022-09-12T15:06:46.377" v="474" actId="403"/>
            <ac:spMkLst>
              <pc:docMk/>
              <pc:sldMasterMk cId="4044377718" sldId="2147483909"/>
              <pc:sldLayoutMk cId="0" sldId="2147483649"/>
              <ac:spMk id="17" creationId="{00000000-0000-0000-0000-000000000000}"/>
            </ac:spMkLst>
          </pc:spChg>
          <pc:picChg chg="add del mod">
            <ac:chgData name="Megan Faller" userId="9d1e07f7-a773-4974-a6b0-b3caef776a66" providerId="ADAL" clId="{E36C8EFD-CEFC-48F4-9C85-00A60353C621}" dt="2022-09-12T14:56:41.197" v="300" actId="478"/>
            <ac:picMkLst>
              <pc:docMk/>
              <pc:sldMasterMk cId="4044377718" sldId="2147483909"/>
              <pc:sldLayoutMk cId="0" sldId="2147483649"/>
              <ac:picMk id="2" creationId="{0A2EFAE6-3548-6FE7-D6FC-C44BAAAAB248}"/>
            </ac:picMkLst>
          </pc:picChg>
          <pc:picChg chg="add mod">
            <ac:chgData name="Megan Faller" userId="9d1e07f7-a773-4974-a6b0-b3caef776a66" providerId="ADAL" clId="{E36C8EFD-CEFC-48F4-9C85-00A60353C621}" dt="2022-09-12T14:57:58.383" v="311" actId="1076"/>
            <ac:picMkLst>
              <pc:docMk/>
              <pc:sldMasterMk cId="4044377718" sldId="2147483909"/>
              <pc:sldLayoutMk cId="0" sldId="2147483649"/>
              <ac:picMk id="3" creationId="{10C6D720-F43D-5270-DE79-CA7EFA4BA185}"/>
            </ac:picMkLst>
          </pc:picChg>
          <pc:picChg chg="del mod">
            <ac:chgData name="Megan Faller" userId="9d1e07f7-a773-4974-a6b0-b3caef776a66" providerId="ADAL" clId="{E36C8EFD-CEFC-48F4-9C85-00A60353C621}" dt="2022-09-12T14:41:47.729" v="182" actId="478"/>
            <ac:picMkLst>
              <pc:docMk/>
              <pc:sldMasterMk cId="4044377718" sldId="2147483909"/>
              <pc:sldLayoutMk cId="0" sldId="2147483649"/>
              <ac:picMk id="6" creationId="{E61F68D2-491C-FEC0-00A1-18F1E8922BE2}"/>
            </ac:picMkLst>
          </pc:picChg>
        </pc:sldLayoutChg>
        <pc:sldLayoutChg chg="addSp delSp modSp add mod">
          <pc:chgData name="Megan Faller" userId="9d1e07f7-a773-4974-a6b0-b3caef776a66" providerId="ADAL" clId="{E36C8EFD-CEFC-48F4-9C85-00A60353C621}" dt="2022-09-12T14:57:41.298" v="307"/>
          <pc:sldLayoutMkLst>
            <pc:docMk/>
            <pc:sldMasterMk cId="4044377718" sldId="2147483909"/>
            <pc:sldLayoutMk cId="1456887991" sldId="2147483673"/>
          </pc:sldLayoutMkLst>
          <pc:spChg chg="mod">
            <ac:chgData name="Megan Faller" userId="9d1e07f7-a773-4974-a6b0-b3caef776a66" providerId="ADAL" clId="{E36C8EFD-CEFC-48F4-9C85-00A60353C621}" dt="2022-09-12T14:38:12.826" v="128"/>
            <ac:spMkLst>
              <pc:docMk/>
              <pc:sldMasterMk cId="4044377718" sldId="2147483909"/>
              <pc:sldLayoutMk cId="1456887991" sldId="2147483673"/>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1456887991" sldId="2147483673"/>
              <ac:spMk id="3" creationId="{00000000-0000-0000-0000-000000000000}"/>
            </ac:spMkLst>
          </pc:spChg>
          <pc:picChg chg="add del mod">
            <ac:chgData name="Megan Faller" userId="9d1e07f7-a773-4974-a6b0-b3caef776a66" providerId="ADAL" clId="{E36C8EFD-CEFC-48F4-9C85-00A60353C621}" dt="2022-09-12T14:57:40.976" v="306" actId="478"/>
            <ac:picMkLst>
              <pc:docMk/>
              <pc:sldMasterMk cId="4044377718" sldId="2147483909"/>
              <pc:sldLayoutMk cId="1456887991" sldId="2147483673"/>
              <ac:picMk id="4" creationId="{DA1D9D41-4331-2106-D455-A34940EEB177}"/>
            </ac:picMkLst>
          </pc:picChg>
          <pc:picChg chg="add mod">
            <ac:chgData name="Megan Faller" userId="9d1e07f7-a773-4974-a6b0-b3caef776a66" providerId="ADAL" clId="{E36C8EFD-CEFC-48F4-9C85-00A60353C621}" dt="2022-09-12T14:57:41.298" v="307"/>
            <ac:picMkLst>
              <pc:docMk/>
              <pc:sldMasterMk cId="4044377718" sldId="2147483909"/>
              <pc:sldLayoutMk cId="1456887991" sldId="2147483673"/>
              <ac:picMk id="5" creationId="{4FCC27AD-92F3-BF7E-E7BC-22340DF073F6}"/>
            </ac:picMkLst>
          </pc:picChg>
          <pc:picChg chg="del mod">
            <ac:chgData name="Megan Faller" userId="9d1e07f7-a773-4974-a6b0-b3caef776a66" providerId="ADAL" clId="{E36C8EFD-CEFC-48F4-9C85-00A60353C621}" dt="2022-09-12T14:41:31.393" v="179" actId="478"/>
            <ac:picMkLst>
              <pc:docMk/>
              <pc:sldMasterMk cId="4044377718" sldId="2147483909"/>
              <pc:sldLayoutMk cId="1456887991" sldId="2147483673"/>
              <ac:picMk id="6" creationId="{90ED55C0-CC78-6EB2-16BE-D5787E88C501}"/>
            </ac:picMkLst>
          </pc:picChg>
        </pc:sldLayoutChg>
        <pc:sldLayoutChg chg="addSp delSp modSp add mod">
          <pc:chgData name="Megan Faller" userId="9d1e07f7-a773-4974-a6b0-b3caef776a66" providerId="ADAL" clId="{E36C8EFD-CEFC-48F4-9C85-00A60353C621}" dt="2022-09-12T14:57:32.515" v="303"/>
          <pc:sldLayoutMkLst>
            <pc:docMk/>
            <pc:sldMasterMk cId="4044377718" sldId="2147483909"/>
            <pc:sldLayoutMk cId="1309980094" sldId="2147483674"/>
          </pc:sldLayoutMkLst>
          <pc:spChg chg="mod">
            <ac:chgData name="Megan Faller" userId="9d1e07f7-a773-4974-a6b0-b3caef776a66" providerId="ADAL" clId="{E36C8EFD-CEFC-48F4-9C85-00A60353C621}" dt="2022-09-12T14:38:12.826" v="128"/>
            <ac:spMkLst>
              <pc:docMk/>
              <pc:sldMasterMk cId="4044377718" sldId="2147483909"/>
              <pc:sldLayoutMk cId="1309980094" sldId="2147483674"/>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1309980094" sldId="2147483674"/>
              <ac:spMk id="3"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1309980094" sldId="2147483674"/>
              <ac:spMk id="6" creationId="{00000000-0000-0000-0000-000000000000}"/>
            </ac:spMkLst>
          </pc:spChg>
          <pc:picChg chg="add del mod">
            <ac:chgData name="Megan Faller" userId="9d1e07f7-a773-4974-a6b0-b3caef776a66" providerId="ADAL" clId="{E36C8EFD-CEFC-48F4-9C85-00A60353C621}" dt="2022-09-12T14:57:31.527" v="302" actId="478"/>
            <ac:picMkLst>
              <pc:docMk/>
              <pc:sldMasterMk cId="4044377718" sldId="2147483909"/>
              <pc:sldLayoutMk cId="1309980094" sldId="2147483674"/>
              <ac:picMk id="4" creationId="{896EABC3-BFF4-00A6-893E-DF7CD27F6860}"/>
            </ac:picMkLst>
          </pc:picChg>
          <pc:picChg chg="add mod">
            <ac:chgData name="Megan Faller" userId="9d1e07f7-a773-4974-a6b0-b3caef776a66" providerId="ADAL" clId="{E36C8EFD-CEFC-48F4-9C85-00A60353C621}" dt="2022-09-12T14:57:32.515" v="303"/>
            <ac:picMkLst>
              <pc:docMk/>
              <pc:sldMasterMk cId="4044377718" sldId="2147483909"/>
              <pc:sldLayoutMk cId="1309980094" sldId="2147483674"/>
              <ac:picMk id="5" creationId="{9CB54508-ABAE-6170-A8F8-4CB929EE1809}"/>
            </ac:picMkLst>
          </pc:picChg>
          <pc:picChg chg="del mod">
            <ac:chgData name="Megan Faller" userId="9d1e07f7-a773-4974-a6b0-b3caef776a66" providerId="ADAL" clId="{E36C8EFD-CEFC-48F4-9C85-00A60353C621}" dt="2022-09-12T14:40:55.983" v="168" actId="478"/>
            <ac:picMkLst>
              <pc:docMk/>
              <pc:sldMasterMk cId="4044377718" sldId="2147483909"/>
              <pc:sldLayoutMk cId="1309980094" sldId="2147483674"/>
              <ac:picMk id="8" creationId="{8B4EA626-C017-85D3-C20F-444C36E686B0}"/>
            </ac:picMkLst>
          </pc:picChg>
        </pc:sldLayoutChg>
        <pc:sldLayoutChg chg="addSp delSp modSp add mod setBg">
          <pc:chgData name="Megan Faller" userId="9d1e07f7-a773-4974-a6b0-b3caef776a66" providerId="ADAL" clId="{E36C8EFD-CEFC-48F4-9C85-00A60353C621}" dt="2022-09-12T17:47:35.231" v="798" actId="207"/>
          <pc:sldLayoutMkLst>
            <pc:docMk/>
            <pc:sldMasterMk cId="4044377718" sldId="2147483909"/>
            <pc:sldLayoutMk cId="3832263133" sldId="2147483675"/>
          </pc:sldLayoutMkLst>
          <pc:spChg chg="mod">
            <ac:chgData name="Megan Faller" userId="9d1e07f7-a773-4974-a6b0-b3caef776a66" providerId="ADAL" clId="{E36C8EFD-CEFC-48F4-9C85-00A60353C621}" dt="2022-09-12T14:38:12.826" v="128"/>
            <ac:spMkLst>
              <pc:docMk/>
              <pc:sldMasterMk cId="4044377718" sldId="2147483909"/>
              <pc:sldLayoutMk cId="3832263133" sldId="2147483675"/>
              <ac:spMk id="2" creationId="{00000000-0000-0000-0000-000000000000}"/>
            </ac:spMkLst>
          </pc:spChg>
          <pc:spChg chg="mod">
            <ac:chgData name="Megan Faller" userId="9d1e07f7-a773-4974-a6b0-b3caef776a66" providerId="ADAL" clId="{E36C8EFD-CEFC-48F4-9C85-00A60353C621}" dt="2022-09-12T17:47:35.231" v="798" actId="207"/>
            <ac:spMkLst>
              <pc:docMk/>
              <pc:sldMasterMk cId="4044377718" sldId="2147483909"/>
              <pc:sldLayoutMk cId="3832263133" sldId="2147483675"/>
              <ac:spMk id="3" creationId="{00000000-0000-0000-0000-000000000000}"/>
            </ac:spMkLst>
          </pc:spChg>
          <pc:spChg chg="mod">
            <ac:chgData name="Megan Faller" userId="9d1e07f7-a773-4974-a6b0-b3caef776a66" providerId="ADAL" clId="{E36C8EFD-CEFC-48F4-9C85-00A60353C621}" dt="2022-09-12T17:47:06.999" v="794" actId="2085"/>
            <ac:spMkLst>
              <pc:docMk/>
              <pc:sldMasterMk cId="4044377718" sldId="2147483909"/>
              <pc:sldLayoutMk cId="3832263133" sldId="2147483675"/>
              <ac:spMk id="5" creationId="{00000000-0000-0000-0000-000000000000}"/>
            </ac:spMkLst>
          </pc:spChg>
          <pc:spChg chg="mod">
            <ac:chgData name="Megan Faller" userId="9d1e07f7-a773-4974-a6b0-b3caef776a66" providerId="ADAL" clId="{E36C8EFD-CEFC-48F4-9C85-00A60353C621}" dt="2022-09-12T17:47:11.236" v="795" actId="2085"/>
            <ac:spMkLst>
              <pc:docMk/>
              <pc:sldMasterMk cId="4044377718" sldId="2147483909"/>
              <pc:sldLayoutMk cId="3832263133" sldId="2147483675"/>
              <ac:spMk id="8" creationId="{00000000-0000-0000-0000-000000000000}"/>
            </ac:spMkLst>
          </pc:spChg>
          <pc:picChg chg="add del mod">
            <ac:chgData name="Megan Faller" userId="9d1e07f7-a773-4974-a6b0-b3caef776a66" providerId="ADAL" clId="{E36C8EFD-CEFC-48F4-9C85-00A60353C621}" dt="2022-09-12T14:57:36.191" v="304" actId="478"/>
            <ac:picMkLst>
              <pc:docMk/>
              <pc:sldMasterMk cId="4044377718" sldId="2147483909"/>
              <pc:sldLayoutMk cId="3832263133" sldId="2147483675"/>
              <ac:picMk id="4" creationId="{94808937-0EAF-6444-2AB7-7420E398B4E7}"/>
            </ac:picMkLst>
          </pc:picChg>
          <pc:picChg chg="add mod">
            <ac:chgData name="Megan Faller" userId="9d1e07f7-a773-4974-a6b0-b3caef776a66" providerId="ADAL" clId="{E36C8EFD-CEFC-48F4-9C85-00A60353C621}" dt="2022-09-12T14:57:36.519" v="305"/>
            <ac:picMkLst>
              <pc:docMk/>
              <pc:sldMasterMk cId="4044377718" sldId="2147483909"/>
              <pc:sldLayoutMk cId="3832263133" sldId="2147483675"/>
              <ac:picMk id="6" creationId="{FC61C8B9-7A2A-F49F-815F-494990B22E1A}"/>
            </ac:picMkLst>
          </pc:picChg>
          <pc:picChg chg="del mod">
            <ac:chgData name="Megan Faller" userId="9d1e07f7-a773-4974-a6b0-b3caef776a66" providerId="ADAL" clId="{E36C8EFD-CEFC-48F4-9C85-00A60353C621}" dt="2022-09-12T14:41:26.199" v="177" actId="478"/>
            <ac:picMkLst>
              <pc:docMk/>
              <pc:sldMasterMk cId="4044377718" sldId="2147483909"/>
              <pc:sldLayoutMk cId="3832263133" sldId="2147483675"/>
              <ac:picMk id="9" creationId="{BBC010BD-48D2-64ED-66A8-8E7B33F65E14}"/>
            </ac:picMkLst>
          </pc:picChg>
        </pc:sldLayoutChg>
        <pc:sldLayoutChg chg="addSp delSp modSp add mod">
          <pc:chgData name="Megan Faller" userId="9d1e07f7-a773-4974-a6b0-b3caef776a66" providerId="ADAL" clId="{E36C8EFD-CEFC-48F4-9C85-00A60353C621}" dt="2022-09-12T14:59:29.376" v="318" actId="207"/>
          <pc:sldLayoutMkLst>
            <pc:docMk/>
            <pc:sldMasterMk cId="4044377718" sldId="2147483909"/>
            <pc:sldLayoutMk cId="1898900075" sldId="2147483717"/>
          </pc:sldLayoutMkLst>
          <pc:spChg chg="mod">
            <ac:chgData name="Megan Faller" userId="9d1e07f7-a773-4974-a6b0-b3caef776a66" providerId="ADAL" clId="{E36C8EFD-CEFC-48F4-9C85-00A60353C621}" dt="2022-09-12T14:38:12.826" v="128"/>
            <ac:spMkLst>
              <pc:docMk/>
              <pc:sldMasterMk cId="4044377718" sldId="2147483909"/>
              <pc:sldLayoutMk cId="1898900075" sldId="2147483717"/>
              <ac:spMk id="9" creationId="{A8741623-8AAC-4D35-8D66-4128EFEE5493}"/>
            </ac:spMkLst>
          </pc:spChg>
          <pc:spChg chg="mod">
            <ac:chgData name="Megan Faller" userId="9d1e07f7-a773-4974-a6b0-b3caef776a66" providerId="ADAL" clId="{E36C8EFD-CEFC-48F4-9C85-00A60353C621}" dt="2022-09-12T14:59:29.376" v="318" actId="207"/>
            <ac:spMkLst>
              <pc:docMk/>
              <pc:sldMasterMk cId="4044377718" sldId="2147483909"/>
              <pc:sldLayoutMk cId="1898900075" sldId="2147483717"/>
              <ac:spMk id="15" creationId="{00000000-0000-0000-0000-000000000000}"/>
            </ac:spMkLst>
          </pc:spChg>
          <pc:picChg chg="del mod">
            <ac:chgData name="Megan Faller" userId="9d1e07f7-a773-4974-a6b0-b3caef776a66" providerId="ADAL" clId="{E36C8EFD-CEFC-48F4-9C85-00A60353C621}" dt="2022-09-12T14:39:51.700" v="134" actId="478"/>
            <ac:picMkLst>
              <pc:docMk/>
              <pc:sldMasterMk cId="4044377718" sldId="2147483909"/>
              <pc:sldLayoutMk cId="1898900075" sldId="2147483717"/>
              <ac:picMk id="3" creationId="{10FEAE91-266C-F540-29C4-A809293E10A0}"/>
            </ac:picMkLst>
          </pc:picChg>
          <pc:picChg chg="add mod">
            <ac:chgData name="Megan Faller" userId="9d1e07f7-a773-4974-a6b0-b3caef776a66" providerId="ADAL" clId="{E36C8EFD-CEFC-48F4-9C85-00A60353C621}" dt="2022-09-12T14:57:54.201" v="310" actId="1076"/>
            <ac:picMkLst>
              <pc:docMk/>
              <pc:sldMasterMk cId="4044377718" sldId="2147483909"/>
              <pc:sldLayoutMk cId="1898900075" sldId="2147483717"/>
              <ac:picMk id="4" creationId="{007E6420-3CB2-8D5C-A9E6-B5C9CFF120DE}"/>
            </ac:picMkLst>
          </pc:picChg>
        </pc:sldLayoutChg>
        <pc:sldLayoutChg chg="addSp delSp modSp add mod">
          <pc:chgData name="Megan Faller" userId="9d1e07f7-a773-4974-a6b0-b3caef776a66" providerId="ADAL" clId="{E36C8EFD-CEFC-48F4-9C85-00A60353C621}" dt="2022-09-12T14:57:44.557" v="309"/>
          <pc:sldLayoutMkLst>
            <pc:docMk/>
            <pc:sldMasterMk cId="4044377718" sldId="2147483909"/>
            <pc:sldLayoutMk cId="3918490000" sldId="2147483854"/>
          </pc:sldLayoutMkLst>
          <pc:spChg chg="mod">
            <ac:chgData name="Megan Faller" userId="9d1e07f7-a773-4974-a6b0-b3caef776a66" providerId="ADAL" clId="{E36C8EFD-CEFC-48F4-9C85-00A60353C621}" dt="2022-09-12T14:38:12.826" v="128"/>
            <ac:spMkLst>
              <pc:docMk/>
              <pc:sldMasterMk cId="4044377718" sldId="2147483909"/>
              <pc:sldLayoutMk cId="3918490000" sldId="2147483854"/>
              <ac:spMk id="2" creationId="{00000000-0000-0000-0000-000000000000}"/>
            </ac:spMkLst>
          </pc:spChg>
          <pc:spChg chg="mod">
            <ac:chgData name="Megan Faller" userId="9d1e07f7-a773-4974-a6b0-b3caef776a66" providerId="ADAL" clId="{E36C8EFD-CEFC-48F4-9C85-00A60353C621}" dt="2022-09-12T14:38:12.826" v="128"/>
            <ac:spMkLst>
              <pc:docMk/>
              <pc:sldMasterMk cId="4044377718" sldId="2147483909"/>
              <pc:sldLayoutMk cId="3918490000" sldId="2147483854"/>
              <ac:spMk id="3" creationId="{00000000-0000-0000-0000-000000000000}"/>
            </ac:spMkLst>
          </pc:spChg>
          <pc:picChg chg="add del mod">
            <ac:chgData name="Megan Faller" userId="9d1e07f7-a773-4974-a6b0-b3caef776a66" providerId="ADAL" clId="{E36C8EFD-CEFC-48F4-9C85-00A60353C621}" dt="2022-09-12T14:57:44.281" v="308" actId="478"/>
            <ac:picMkLst>
              <pc:docMk/>
              <pc:sldMasterMk cId="4044377718" sldId="2147483909"/>
              <pc:sldLayoutMk cId="3918490000" sldId="2147483854"/>
              <ac:picMk id="4" creationId="{2289232E-1F36-D297-F0CE-A400D096A408}"/>
            </ac:picMkLst>
          </pc:picChg>
          <pc:picChg chg="add mod">
            <ac:chgData name="Megan Faller" userId="9d1e07f7-a773-4974-a6b0-b3caef776a66" providerId="ADAL" clId="{E36C8EFD-CEFC-48F4-9C85-00A60353C621}" dt="2022-09-12T14:57:44.557" v="309"/>
            <ac:picMkLst>
              <pc:docMk/>
              <pc:sldMasterMk cId="4044377718" sldId="2147483909"/>
              <pc:sldLayoutMk cId="3918490000" sldId="2147483854"/>
              <ac:picMk id="5" creationId="{359B7E92-EA73-03D6-D89B-BF044E6C3674}"/>
            </ac:picMkLst>
          </pc:picChg>
        </pc:sldLayoutChg>
        <pc:sldLayoutChg chg="add">
          <pc:chgData name="Megan Faller" userId="9d1e07f7-a773-4974-a6b0-b3caef776a66" providerId="ADAL" clId="{E36C8EFD-CEFC-48F4-9C85-00A60353C621}" dt="2022-09-12T14:18:20.810" v="0" actId="27028"/>
          <pc:sldLayoutMkLst>
            <pc:docMk/>
            <pc:sldMasterMk cId="4044377718" sldId="2147483909"/>
            <pc:sldLayoutMk cId="4158042197" sldId="2147483917"/>
          </pc:sldLayoutMkLst>
        </pc:sldLayoutChg>
      </pc:sldMasterChg>
      <pc:sldMasterChg chg="modSp add del addSldLayout delSldLayout modSldLayout">
        <pc:chgData name="Megan Faller" userId="9d1e07f7-a773-4974-a6b0-b3caef776a66" providerId="ADAL" clId="{E36C8EFD-CEFC-48F4-9C85-00A60353C621}" dt="2022-09-12T17:46:24.680" v="789" actId="2696"/>
        <pc:sldMasterMkLst>
          <pc:docMk/>
          <pc:sldMasterMk cId="2667485142" sldId="2147484540"/>
        </pc:sldMasterMkLst>
        <pc:spChg chg="mod">
          <ac:chgData name="Megan Faller" userId="9d1e07f7-a773-4974-a6b0-b3caef776a66" providerId="ADAL" clId="{E36C8EFD-CEFC-48F4-9C85-00A60353C621}" dt="2022-09-12T14:38:12.826" v="128"/>
          <ac:spMkLst>
            <pc:docMk/>
            <pc:sldMasterMk cId="2667485142" sldId="2147484540"/>
            <ac:spMk id="2" creationId="{00000000-0000-0000-0000-000000000000}"/>
          </ac:spMkLst>
        </pc:spChg>
        <pc:spChg chg="mod">
          <ac:chgData name="Megan Faller" userId="9d1e07f7-a773-4974-a6b0-b3caef776a66" providerId="ADAL" clId="{E36C8EFD-CEFC-48F4-9C85-00A60353C621}" dt="2022-09-12T14:38:12.826" v="128"/>
          <ac:spMkLst>
            <pc:docMk/>
            <pc:sldMasterMk cId="2667485142" sldId="2147484540"/>
            <ac:spMk id="3" creationId="{00000000-0000-0000-0000-000000000000}"/>
          </ac:spMkLst>
        </pc:spChg>
        <pc:spChg chg="mod">
          <ac:chgData name="Megan Faller" userId="9d1e07f7-a773-4974-a6b0-b3caef776a66" providerId="ADAL" clId="{E36C8EFD-CEFC-48F4-9C85-00A60353C621}" dt="2022-09-12T14:38:12.826" v="128"/>
          <ac:spMkLst>
            <pc:docMk/>
            <pc:sldMasterMk cId="2667485142" sldId="2147484540"/>
            <ac:spMk id="4" creationId="{00000000-0000-0000-0000-000000000000}"/>
          </ac:spMkLst>
        </pc:spChg>
        <pc:sldLayoutChg chg="modSp add del">
          <pc:chgData name="Megan Faller" userId="9d1e07f7-a773-4974-a6b0-b3caef776a66" providerId="ADAL" clId="{E36C8EFD-CEFC-48F4-9C85-00A60353C621}" dt="2022-09-12T17:46:24.677" v="788" actId="2696"/>
          <pc:sldLayoutMkLst>
            <pc:docMk/>
            <pc:sldMasterMk cId="2667485142" sldId="2147484540"/>
            <pc:sldLayoutMk cId="3636127525" sldId="2147484541"/>
          </pc:sldLayoutMkLst>
          <pc:spChg chg="mod">
            <ac:chgData name="Megan Faller" userId="9d1e07f7-a773-4974-a6b0-b3caef776a66" providerId="ADAL" clId="{E36C8EFD-CEFC-48F4-9C85-00A60353C621}" dt="2022-09-12T14:38:12.826" v="128"/>
            <ac:spMkLst>
              <pc:docMk/>
              <pc:sldMasterMk cId="2667485142" sldId="2147484540"/>
              <pc:sldLayoutMk cId="3636127525" sldId="2147484541"/>
              <ac:spMk id="2" creationId="{00000000-0000-0000-0000-000000000000}"/>
            </ac:spMkLst>
          </pc:spChg>
          <pc:spChg chg="mod">
            <ac:chgData name="Megan Faller" userId="9d1e07f7-a773-4974-a6b0-b3caef776a66" providerId="ADAL" clId="{E36C8EFD-CEFC-48F4-9C85-00A60353C621}" dt="2022-09-12T14:38:12.826" v="128"/>
            <ac:spMkLst>
              <pc:docMk/>
              <pc:sldMasterMk cId="2667485142" sldId="2147484540"/>
              <pc:sldLayoutMk cId="3636127525" sldId="2147484541"/>
              <ac:spMk id="3" creationId="{00000000-0000-0000-0000-000000000000}"/>
            </ac:spMkLst>
          </pc:spChg>
        </pc:sldLayoutChg>
      </pc:sldMasterChg>
      <pc:sldMasterChg chg="del delSldLayout">
        <pc:chgData name="Megan Faller" userId="9d1e07f7-a773-4974-a6b0-b3caef776a66" providerId="ADAL" clId="{E36C8EFD-CEFC-48F4-9C85-00A60353C621}" dt="2022-09-12T17:46:21.752" v="787" actId="2696"/>
        <pc:sldMasterMkLst>
          <pc:docMk/>
          <pc:sldMasterMk cId="2212397245" sldId="2147484542"/>
        </pc:sldMasterMkLst>
        <pc:sldLayoutChg chg="del">
          <pc:chgData name="Megan Faller" userId="9d1e07f7-a773-4974-a6b0-b3caef776a66" providerId="ADAL" clId="{E36C8EFD-CEFC-48F4-9C85-00A60353C621}" dt="2022-09-12T17:46:21.748" v="786" actId="2696"/>
          <pc:sldLayoutMkLst>
            <pc:docMk/>
            <pc:sldMasterMk cId="2212397245" sldId="2147484542"/>
            <pc:sldLayoutMk cId="2352093115" sldId="2147484543"/>
          </pc:sldLayoutMkLst>
        </pc:sldLayoutChg>
      </pc:sldMasterChg>
      <pc:sldMasterChg chg="new del mod addSldLayout delSldLayout">
        <pc:chgData name="Megan Faller" userId="9d1e07f7-a773-4974-a6b0-b3caef776a66" providerId="ADAL" clId="{E36C8EFD-CEFC-48F4-9C85-00A60353C621}" dt="2022-09-12T17:45:59.573" v="785" actId="6938"/>
        <pc:sldMasterMkLst>
          <pc:docMk/>
          <pc:sldMasterMk cId="4021286938" sldId="2147484542"/>
        </pc:sldMasterMkLst>
        <pc:sldLayoutChg chg="new del replId">
          <pc:chgData name="Megan Faller" userId="9d1e07f7-a773-4974-a6b0-b3caef776a66" providerId="ADAL" clId="{E36C8EFD-CEFC-48F4-9C85-00A60353C621}" dt="2022-09-12T17:45:59.573" v="785" actId="6938"/>
          <pc:sldLayoutMkLst>
            <pc:docMk/>
            <pc:sldMasterMk cId="4021286938" sldId="2147484542"/>
            <pc:sldLayoutMk cId="34077495" sldId="2147484543"/>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2551210783" sldId="2147484544"/>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4008870279" sldId="2147484545"/>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3365409230" sldId="2147484546"/>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107194076" sldId="2147484547"/>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213051806" sldId="2147484548"/>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126169362" sldId="2147484549"/>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486866939" sldId="2147484550"/>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3429690895" sldId="2147484551"/>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699096449" sldId="2147484552"/>
          </pc:sldLayoutMkLst>
        </pc:sldLayoutChg>
        <pc:sldLayoutChg chg="new del replId">
          <pc:chgData name="Megan Faller" userId="9d1e07f7-a773-4974-a6b0-b3caef776a66" providerId="ADAL" clId="{E36C8EFD-CEFC-48F4-9C85-00A60353C621}" dt="2022-09-12T17:45:59.573" v="785" actId="6938"/>
          <pc:sldLayoutMkLst>
            <pc:docMk/>
            <pc:sldMasterMk cId="4021286938" sldId="2147484542"/>
            <pc:sldLayoutMk cId="146337204" sldId="2147484553"/>
          </pc:sldLayoutMkLst>
        </pc:sldLayoutChg>
      </pc:sldMasterChg>
    </pc:docChg>
  </pc:docChgLst>
  <pc:docChgLst>
    <pc:chgData name="Corey Thomas" userId="S::cthomas@farmland.org::9237f16a-aa8a-4247-af9d-2394dabcec6b" providerId="AD" clId="Web-{50218729-F2B4-A52F-EF34-61603B79EF59}"/>
    <pc:docChg chg="modSld">
      <pc:chgData name="Corey Thomas" userId="S::cthomas@farmland.org::9237f16a-aa8a-4247-af9d-2394dabcec6b" providerId="AD" clId="Web-{50218729-F2B4-A52F-EF34-61603B79EF59}" dt="2022-09-13T15:18:55.840" v="18" actId="20577"/>
      <pc:docMkLst>
        <pc:docMk/>
      </pc:docMkLst>
      <pc:sldChg chg="modSp">
        <pc:chgData name="Corey Thomas" userId="S::cthomas@farmland.org::9237f16a-aa8a-4247-af9d-2394dabcec6b" providerId="AD" clId="Web-{50218729-F2B4-A52F-EF34-61603B79EF59}" dt="2022-09-13T15:18:55.840" v="18" actId="20577"/>
        <pc:sldMkLst>
          <pc:docMk/>
          <pc:sldMk cId="590629629" sldId="1835"/>
        </pc:sldMkLst>
        <pc:graphicFrameChg chg="modGraphic">
          <ac:chgData name="Corey Thomas" userId="S::cthomas@farmland.org::9237f16a-aa8a-4247-af9d-2394dabcec6b" providerId="AD" clId="Web-{50218729-F2B4-A52F-EF34-61603B79EF59}" dt="2022-09-13T15:18:55.840" v="18" actId="20577"/>
          <ac:graphicFrameMkLst>
            <pc:docMk/>
            <pc:sldMk cId="590629629" sldId="1835"/>
            <ac:graphicFrameMk id="8" creationId="{5628F57F-ADA6-4A75-B322-0CA7EDB890E2}"/>
          </ac:graphicFrameMkLst>
        </pc:graphicFrameChg>
      </pc:sldChg>
    </pc:docChg>
  </pc:docChgLst>
  <pc:docChgLst>
    <pc:chgData name="Leonardo Rothe Carrasco" userId="cf73805b15e7c10f" providerId="LiveId" clId="{ACAEFF5B-96EA-48AF-8111-AFC875562E36}"/>
    <pc:docChg chg="undo custSel modSld">
      <pc:chgData name="Leonardo Rothe Carrasco" userId="cf73805b15e7c10f" providerId="LiveId" clId="{ACAEFF5B-96EA-48AF-8111-AFC875562E36}" dt="2024-01-20T06:00:24.419" v="1192" actId="1035"/>
      <pc:docMkLst>
        <pc:docMk/>
      </pc:docMkLst>
      <pc:sldChg chg="addSp modSp mod">
        <pc:chgData name="Leonardo Rothe Carrasco" userId="cf73805b15e7c10f" providerId="LiveId" clId="{ACAEFF5B-96EA-48AF-8111-AFC875562E36}" dt="2024-01-20T06:00:24.419" v="1192" actId="1035"/>
        <pc:sldMkLst>
          <pc:docMk/>
          <pc:sldMk cId="1421499554" sldId="264"/>
        </pc:sldMkLst>
        <pc:spChg chg="add mod">
          <ac:chgData name="Leonardo Rothe Carrasco" userId="cf73805b15e7c10f" providerId="LiveId" clId="{ACAEFF5B-96EA-48AF-8111-AFC875562E36}" dt="2024-01-20T05:30:32.240" v="92" actId="207"/>
          <ac:spMkLst>
            <pc:docMk/>
            <pc:sldMk cId="1421499554" sldId="264"/>
            <ac:spMk id="3" creationId="{8C083CF1-4A29-7639-F793-F6D534E9303E}"/>
          </ac:spMkLst>
        </pc:spChg>
        <pc:spChg chg="add mod">
          <ac:chgData name="Leonardo Rothe Carrasco" userId="cf73805b15e7c10f" providerId="LiveId" clId="{ACAEFF5B-96EA-48AF-8111-AFC875562E36}" dt="2024-01-20T05:48:41.628" v="837" actId="1035"/>
          <ac:spMkLst>
            <pc:docMk/>
            <pc:sldMk cId="1421499554" sldId="264"/>
            <ac:spMk id="6" creationId="{182A72C5-F25F-1447-1131-4D35C83DC92F}"/>
          </ac:spMkLst>
        </pc:spChg>
        <pc:spChg chg="add mod">
          <ac:chgData name="Leonardo Rothe Carrasco" userId="cf73805b15e7c10f" providerId="LiveId" clId="{ACAEFF5B-96EA-48AF-8111-AFC875562E36}" dt="2024-01-20T05:31:24.946" v="119" actId="1036"/>
          <ac:spMkLst>
            <pc:docMk/>
            <pc:sldMk cId="1421499554" sldId="264"/>
            <ac:spMk id="7" creationId="{9293BCD8-37B7-D2D8-8D84-E40C308CE333}"/>
          </ac:spMkLst>
        </pc:spChg>
        <pc:spChg chg="add mod">
          <ac:chgData name="Leonardo Rothe Carrasco" userId="cf73805b15e7c10f" providerId="LiveId" clId="{ACAEFF5B-96EA-48AF-8111-AFC875562E36}" dt="2024-01-20T05:32:18.077" v="162" actId="1035"/>
          <ac:spMkLst>
            <pc:docMk/>
            <pc:sldMk cId="1421499554" sldId="264"/>
            <ac:spMk id="8" creationId="{9AEF1217-9BBC-342A-CEC4-949D268164C4}"/>
          </ac:spMkLst>
        </pc:spChg>
        <pc:spChg chg="add mod">
          <ac:chgData name="Leonardo Rothe Carrasco" userId="cf73805b15e7c10f" providerId="LiveId" clId="{ACAEFF5B-96EA-48AF-8111-AFC875562E36}" dt="2024-01-20T05:32:38.259" v="182" actId="1038"/>
          <ac:spMkLst>
            <pc:docMk/>
            <pc:sldMk cId="1421499554" sldId="264"/>
            <ac:spMk id="9" creationId="{CB71699B-6538-464C-BEE3-D15EFA8BBAD3}"/>
          </ac:spMkLst>
        </pc:spChg>
        <pc:spChg chg="add mod">
          <ac:chgData name="Leonardo Rothe Carrasco" userId="cf73805b15e7c10f" providerId="LiveId" clId="{ACAEFF5B-96EA-48AF-8111-AFC875562E36}" dt="2024-01-20T05:33:37.644" v="224" actId="1035"/>
          <ac:spMkLst>
            <pc:docMk/>
            <pc:sldMk cId="1421499554" sldId="264"/>
            <ac:spMk id="10" creationId="{326A2258-FA5D-A4C9-77CB-CA9227C7C830}"/>
          </ac:spMkLst>
        </pc:spChg>
        <pc:spChg chg="add mod">
          <ac:chgData name="Leonardo Rothe Carrasco" userId="cf73805b15e7c10f" providerId="LiveId" clId="{ACAEFF5B-96EA-48AF-8111-AFC875562E36}" dt="2024-01-20T05:37:37.241" v="352" actId="14100"/>
          <ac:spMkLst>
            <pc:docMk/>
            <pc:sldMk cId="1421499554" sldId="264"/>
            <ac:spMk id="11" creationId="{A6B5D3FE-379C-F22E-2141-810F4202DA12}"/>
          </ac:spMkLst>
        </pc:spChg>
        <pc:spChg chg="add mod">
          <ac:chgData name="Leonardo Rothe Carrasco" userId="cf73805b15e7c10f" providerId="LiveId" clId="{ACAEFF5B-96EA-48AF-8111-AFC875562E36}" dt="2024-01-20T05:34:45.953" v="271" actId="14100"/>
          <ac:spMkLst>
            <pc:docMk/>
            <pc:sldMk cId="1421499554" sldId="264"/>
            <ac:spMk id="12" creationId="{BC7E8E49-6D25-7619-246A-68766B753A05}"/>
          </ac:spMkLst>
        </pc:spChg>
        <pc:spChg chg="add mod">
          <ac:chgData name="Leonardo Rothe Carrasco" userId="cf73805b15e7c10f" providerId="LiveId" clId="{ACAEFF5B-96EA-48AF-8111-AFC875562E36}" dt="2024-01-20T05:48:32.662" v="836" actId="1036"/>
          <ac:spMkLst>
            <pc:docMk/>
            <pc:sldMk cId="1421499554" sldId="264"/>
            <ac:spMk id="13" creationId="{8FF4746B-445E-E5DC-604B-1BD51BA8F525}"/>
          </ac:spMkLst>
        </pc:spChg>
        <pc:spChg chg="add mod">
          <ac:chgData name="Leonardo Rothe Carrasco" userId="cf73805b15e7c10f" providerId="LiveId" clId="{ACAEFF5B-96EA-48AF-8111-AFC875562E36}" dt="2024-01-20T05:36:49.985" v="333" actId="1035"/>
          <ac:spMkLst>
            <pc:docMk/>
            <pc:sldMk cId="1421499554" sldId="264"/>
            <ac:spMk id="14" creationId="{CF2FF653-CC79-1A0C-4751-DFFDE87055FB}"/>
          </ac:spMkLst>
        </pc:spChg>
        <pc:spChg chg="add mod">
          <ac:chgData name="Leonardo Rothe Carrasco" userId="cf73805b15e7c10f" providerId="LiveId" clId="{ACAEFF5B-96EA-48AF-8111-AFC875562E36}" dt="2024-01-20T05:37:25.984" v="351" actId="1036"/>
          <ac:spMkLst>
            <pc:docMk/>
            <pc:sldMk cId="1421499554" sldId="264"/>
            <ac:spMk id="15" creationId="{253C3BC4-D17D-781A-61B8-D7F583F3AEBA}"/>
          </ac:spMkLst>
        </pc:spChg>
        <pc:spChg chg="add mod">
          <ac:chgData name="Leonardo Rothe Carrasco" userId="cf73805b15e7c10f" providerId="LiveId" clId="{ACAEFF5B-96EA-48AF-8111-AFC875562E36}" dt="2024-01-20T05:39:07.759" v="426" actId="1036"/>
          <ac:spMkLst>
            <pc:docMk/>
            <pc:sldMk cId="1421499554" sldId="264"/>
            <ac:spMk id="16" creationId="{ACEED9D0-B73E-7F83-96A9-ACA74063B3C6}"/>
          </ac:spMkLst>
        </pc:spChg>
        <pc:spChg chg="add mod">
          <ac:chgData name="Leonardo Rothe Carrasco" userId="cf73805b15e7c10f" providerId="LiveId" clId="{ACAEFF5B-96EA-48AF-8111-AFC875562E36}" dt="2024-01-20T05:40:11.033" v="445" actId="1038"/>
          <ac:spMkLst>
            <pc:docMk/>
            <pc:sldMk cId="1421499554" sldId="264"/>
            <ac:spMk id="17" creationId="{E6676BCB-D4D3-4D3B-DFDD-AE4999F4F097}"/>
          </ac:spMkLst>
        </pc:spChg>
        <pc:spChg chg="add mod">
          <ac:chgData name="Leonardo Rothe Carrasco" userId="cf73805b15e7c10f" providerId="LiveId" clId="{ACAEFF5B-96EA-48AF-8111-AFC875562E36}" dt="2024-01-20T05:40:38.140" v="482" actId="1037"/>
          <ac:spMkLst>
            <pc:docMk/>
            <pc:sldMk cId="1421499554" sldId="264"/>
            <ac:spMk id="18" creationId="{107AAA99-707C-775C-EBDB-6C50C672483D}"/>
          </ac:spMkLst>
        </pc:spChg>
        <pc:spChg chg="add mod">
          <ac:chgData name="Leonardo Rothe Carrasco" userId="cf73805b15e7c10f" providerId="LiveId" clId="{ACAEFF5B-96EA-48AF-8111-AFC875562E36}" dt="2024-01-20T05:41:13.646" v="506" actId="1037"/>
          <ac:spMkLst>
            <pc:docMk/>
            <pc:sldMk cId="1421499554" sldId="264"/>
            <ac:spMk id="19" creationId="{F192D7D3-B326-6EFA-2486-BFDDF365219D}"/>
          </ac:spMkLst>
        </pc:spChg>
        <pc:spChg chg="add mod">
          <ac:chgData name="Leonardo Rothe Carrasco" userId="cf73805b15e7c10f" providerId="LiveId" clId="{ACAEFF5B-96EA-48AF-8111-AFC875562E36}" dt="2024-01-20T05:53:15.020" v="959" actId="1038"/>
          <ac:spMkLst>
            <pc:docMk/>
            <pc:sldMk cId="1421499554" sldId="264"/>
            <ac:spMk id="20" creationId="{9FD93915-5885-D27C-C092-56433C32ADD2}"/>
          </ac:spMkLst>
        </pc:spChg>
        <pc:spChg chg="add mod">
          <ac:chgData name="Leonardo Rothe Carrasco" userId="cf73805b15e7c10f" providerId="LiveId" clId="{ACAEFF5B-96EA-48AF-8111-AFC875562E36}" dt="2024-01-20T05:43:07.852" v="613" actId="1038"/>
          <ac:spMkLst>
            <pc:docMk/>
            <pc:sldMk cId="1421499554" sldId="264"/>
            <ac:spMk id="21" creationId="{A0B72A62-528F-238F-03AA-6BEF8E8EDC20}"/>
          </ac:spMkLst>
        </pc:spChg>
        <pc:spChg chg="add mod">
          <ac:chgData name="Leonardo Rothe Carrasco" userId="cf73805b15e7c10f" providerId="LiveId" clId="{ACAEFF5B-96EA-48AF-8111-AFC875562E36}" dt="2024-01-20T05:43:30.572" v="628" actId="1036"/>
          <ac:spMkLst>
            <pc:docMk/>
            <pc:sldMk cId="1421499554" sldId="264"/>
            <ac:spMk id="22" creationId="{5491E610-0657-75D3-D390-62DD79A3C684}"/>
          </ac:spMkLst>
        </pc:spChg>
        <pc:spChg chg="add mod">
          <ac:chgData name="Leonardo Rothe Carrasco" userId="cf73805b15e7c10f" providerId="LiveId" clId="{ACAEFF5B-96EA-48AF-8111-AFC875562E36}" dt="2024-01-20T05:44:44.152" v="675" actId="1037"/>
          <ac:spMkLst>
            <pc:docMk/>
            <pc:sldMk cId="1421499554" sldId="264"/>
            <ac:spMk id="23" creationId="{21D4B54E-C220-75F8-87AF-A92127BBF5C9}"/>
          </ac:spMkLst>
        </pc:spChg>
        <pc:spChg chg="add mod">
          <ac:chgData name="Leonardo Rothe Carrasco" userId="cf73805b15e7c10f" providerId="LiveId" clId="{ACAEFF5B-96EA-48AF-8111-AFC875562E36}" dt="2024-01-20T05:45:08.522" v="696" actId="1035"/>
          <ac:spMkLst>
            <pc:docMk/>
            <pc:sldMk cId="1421499554" sldId="264"/>
            <ac:spMk id="24" creationId="{C30FFA93-B8A2-5771-51D5-21AC41EFE2BE}"/>
          </ac:spMkLst>
        </pc:spChg>
        <pc:spChg chg="add mod">
          <ac:chgData name="Leonardo Rothe Carrasco" userId="cf73805b15e7c10f" providerId="LiveId" clId="{ACAEFF5B-96EA-48AF-8111-AFC875562E36}" dt="2024-01-20T05:45:29.442" v="718" actId="1036"/>
          <ac:spMkLst>
            <pc:docMk/>
            <pc:sldMk cId="1421499554" sldId="264"/>
            <ac:spMk id="25" creationId="{17E7CB43-B70F-F078-CB0F-D1AD9A1A593F}"/>
          </ac:spMkLst>
        </pc:spChg>
        <pc:spChg chg="add mod">
          <ac:chgData name="Leonardo Rothe Carrasco" userId="cf73805b15e7c10f" providerId="LiveId" clId="{ACAEFF5B-96EA-48AF-8111-AFC875562E36}" dt="2024-01-20T05:45:56.357" v="740" actId="1036"/>
          <ac:spMkLst>
            <pc:docMk/>
            <pc:sldMk cId="1421499554" sldId="264"/>
            <ac:spMk id="26" creationId="{E562425D-05A6-83E0-BB40-236B0A2F953A}"/>
          </ac:spMkLst>
        </pc:spChg>
        <pc:spChg chg="add mod">
          <ac:chgData name="Leonardo Rothe Carrasco" userId="cf73805b15e7c10f" providerId="LiveId" clId="{ACAEFF5B-96EA-48AF-8111-AFC875562E36}" dt="2024-01-20T05:46:43.382" v="753" actId="113"/>
          <ac:spMkLst>
            <pc:docMk/>
            <pc:sldMk cId="1421499554" sldId="264"/>
            <ac:spMk id="27" creationId="{CB2B4A86-E70C-66BE-0846-91A96A3D3CCE}"/>
          </ac:spMkLst>
        </pc:spChg>
        <pc:spChg chg="add mod">
          <ac:chgData name="Leonardo Rothe Carrasco" userId="cf73805b15e7c10f" providerId="LiveId" clId="{ACAEFF5B-96EA-48AF-8111-AFC875562E36}" dt="2024-01-20T05:47:14.392" v="789" actId="1035"/>
          <ac:spMkLst>
            <pc:docMk/>
            <pc:sldMk cId="1421499554" sldId="264"/>
            <ac:spMk id="28" creationId="{DFDA0D23-8B8C-3902-FB92-2DEAB1E669A0}"/>
          </ac:spMkLst>
        </pc:spChg>
        <pc:spChg chg="add mod">
          <ac:chgData name="Leonardo Rothe Carrasco" userId="cf73805b15e7c10f" providerId="LiveId" clId="{ACAEFF5B-96EA-48AF-8111-AFC875562E36}" dt="2024-01-20T06:00:24.419" v="1192" actId="1035"/>
          <ac:spMkLst>
            <pc:docMk/>
            <pc:sldMk cId="1421499554" sldId="264"/>
            <ac:spMk id="29" creationId="{2AA13DD1-A2B9-566D-7BB0-54EEB27C282B}"/>
          </ac:spMkLst>
        </pc:spChg>
        <pc:spChg chg="add mod">
          <ac:chgData name="Leonardo Rothe Carrasco" userId="cf73805b15e7c10f" providerId="LiveId" clId="{ACAEFF5B-96EA-48AF-8111-AFC875562E36}" dt="2024-01-20T05:48:24.822" v="831" actId="1035"/>
          <ac:spMkLst>
            <pc:docMk/>
            <pc:sldMk cId="1421499554" sldId="264"/>
            <ac:spMk id="30" creationId="{1217FDFD-98ED-E439-9FE8-6D07653983EF}"/>
          </ac:spMkLst>
        </pc:spChg>
        <pc:spChg chg="add mod">
          <ac:chgData name="Leonardo Rothe Carrasco" userId="cf73805b15e7c10f" providerId="LiveId" clId="{ACAEFF5B-96EA-48AF-8111-AFC875562E36}" dt="2024-01-20T05:50:17.406" v="871" actId="14100"/>
          <ac:spMkLst>
            <pc:docMk/>
            <pc:sldMk cId="1421499554" sldId="264"/>
            <ac:spMk id="31" creationId="{80F56209-70A9-9B9F-C8A1-644E173D57A0}"/>
          </ac:spMkLst>
        </pc:spChg>
        <pc:spChg chg="add mod">
          <ac:chgData name="Leonardo Rothe Carrasco" userId="cf73805b15e7c10f" providerId="LiveId" clId="{ACAEFF5B-96EA-48AF-8111-AFC875562E36}" dt="2024-01-20T05:50:35.492" v="886" actId="1035"/>
          <ac:spMkLst>
            <pc:docMk/>
            <pc:sldMk cId="1421499554" sldId="264"/>
            <ac:spMk id="32" creationId="{7BF776DC-6268-3668-B2C1-83EDB8A9DD7A}"/>
          </ac:spMkLst>
        </pc:spChg>
        <pc:spChg chg="add mod">
          <ac:chgData name="Leonardo Rothe Carrasco" userId="cf73805b15e7c10f" providerId="LiveId" clId="{ACAEFF5B-96EA-48AF-8111-AFC875562E36}" dt="2024-01-20T05:51:29.122" v="923" actId="20577"/>
          <ac:spMkLst>
            <pc:docMk/>
            <pc:sldMk cId="1421499554" sldId="264"/>
            <ac:spMk id="33" creationId="{92B979F3-0282-2CF6-E829-56F14A1AC2A9}"/>
          </ac:spMkLst>
        </pc:spChg>
        <pc:spChg chg="add mod">
          <ac:chgData name="Leonardo Rothe Carrasco" userId="cf73805b15e7c10f" providerId="LiveId" clId="{ACAEFF5B-96EA-48AF-8111-AFC875562E36}" dt="2024-01-20T05:53:08.218" v="952" actId="1037"/>
          <ac:spMkLst>
            <pc:docMk/>
            <pc:sldMk cId="1421499554" sldId="264"/>
            <ac:spMk id="34" creationId="{C426A8BA-9632-DC48-F087-2C4A02A16143}"/>
          </ac:spMkLst>
        </pc:spChg>
        <pc:spChg chg="add mod">
          <ac:chgData name="Leonardo Rothe Carrasco" userId="cf73805b15e7c10f" providerId="LiveId" clId="{ACAEFF5B-96EA-48AF-8111-AFC875562E36}" dt="2024-01-20T05:53:39.211" v="967" actId="1076"/>
          <ac:spMkLst>
            <pc:docMk/>
            <pc:sldMk cId="1421499554" sldId="264"/>
            <ac:spMk id="35" creationId="{D7E9E9A6-0832-8AD4-0230-0B17C36FE2B2}"/>
          </ac:spMkLst>
        </pc:spChg>
        <pc:spChg chg="add mod">
          <ac:chgData name="Leonardo Rothe Carrasco" userId="cf73805b15e7c10f" providerId="LiveId" clId="{ACAEFF5B-96EA-48AF-8111-AFC875562E36}" dt="2024-01-20T05:54:07.409" v="998" actId="1037"/>
          <ac:spMkLst>
            <pc:docMk/>
            <pc:sldMk cId="1421499554" sldId="264"/>
            <ac:spMk id="36" creationId="{B4A8BB50-4DEB-6380-89E3-D7B6CE2509A2}"/>
          </ac:spMkLst>
        </pc:spChg>
        <pc:spChg chg="add mod">
          <ac:chgData name="Leonardo Rothe Carrasco" userId="cf73805b15e7c10f" providerId="LiveId" clId="{ACAEFF5B-96EA-48AF-8111-AFC875562E36}" dt="2024-01-20T05:54:31.919" v="1007" actId="14100"/>
          <ac:spMkLst>
            <pc:docMk/>
            <pc:sldMk cId="1421499554" sldId="264"/>
            <ac:spMk id="37" creationId="{61E73721-CEE2-BFBE-4138-65C6905E091C}"/>
          </ac:spMkLst>
        </pc:spChg>
        <pc:spChg chg="add mod">
          <ac:chgData name="Leonardo Rothe Carrasco" userId="cf73805b15e7c10f" providerId="LiveId" clId="{ACAEFF5B-96EA-48AF-8111-AFC875562E36}" dt="2024-01-20T05:54:52.628" v="1027" actId="1035"/>
          <ac:spMkLst>
            <pc:docMk/>
            <pc:sldMk cId="1421499554" sldId="264"/>
            <ac:spMk id="38" creationId="{F6AEE1D8-B03B-5942-FB10-9F36DC2CFD66}"/>
          </ac:spMkLst>
        </pc:spChg>
        <pc:spChg chg="add mod">
          <ac:chgData name="Leonardo Rothe Carrasco" userId="cf73805b15e7c10f" providerId="LiveId" clId="{ACAEFF5B-96EA-48AF-8111-AFC875562E36}" dt="2024-01-20T05:56:20.619" v="1082" actId="1035"/>
          <ac:spMkLst>
            <pc:docMk/>
            <pc:sldMk cId="1421499554" sldId="264"/>
            <ac:spMk id="39" creationId="{58FE6981-DBE5-B9E5-BB94-8A8E3A3CED38}"/>
          </ac:spMkLst>
        </pc:spChg>
        <pc:spChg chg="add mod">
          <ac:chgData name="Leonardo Rothe Carrasco" userId="cf73805b15e7c10f" providerId="LiveId" clId="{ACAEFF5B-96EA-48AF-8111-AFC875562E36}" dt="2024-01-20T05:57:41.188" v="1107" actId="1035"/>
          <ac:spMkLst>
            <pc:docMk/>
            <pc:sldMk cId="1421499554" sldId="264"/>
            <ac:spMk id="40" creationId="{17DE7B43-2367-9618-960E-9BA5C132EF98}"/>
          </ac:spMkLst>
        </pc:spChg>
        <pc:spChg chg="add mod">
          <ac:chgData name="Leonardo Rothe Carrasco" userId="cf73805b15e7c10f" providerId="LiveId" clId="{ACAEFF5B-96EA-48AF-8111-AFC875562E36}" dt="2024-01-20T05:58:12.356" v="1131" actId="1037"/>
          <ac:spMkLst>
            <pc:docMk/>
            <pc:sldMk cId="1421499554" sldId="264"/>
            <ac:spMk id="41" creationId="{920E0DA0-7970-2CEF-9E04-2D81124DB052}"/>
          </ac:spMkLst>
        </pc:spChg>
        <pc:spChg chg="add mod">
          <ac:chgData name="Leonardo Rothe Carrasco" userId="cf73805b15e7c10f" providerId="LiveId" clId="{ACAEFF5B-96EA-48AF-8111-AFC875562E36}" dt="2024-01-20T05:59:20.390" v="1154" actId="1036"/>
          <ac:spMkLst>
            <pc:docMk/>
            <pc:sldMk cId="1421499554" sldId="264"/>
            <ac:spMk id="42" creationId="{E36B012D-2E15-26CB-3090-2378DEA49D67}"/>
          </ac:spMkLst>
        </pc:spChg>
        <pc:spChg chg="add mod">
          <ac:chgData name="Leonardo Rothe Carrasco" userId="cf73805b15e7c10f" providerId="LiveId" clId="{ACAEFF5B-96EA-48AF-8111-AFC875562E36}" dt="2024-01-20T06:00:07.407" v="1191" actId="1038"/>
          <ac:spMkLst>
            <pc:docMk/>
            <pc:sldMk cId="1421499554" sldId="264"/>
            <ac:spMk id="43" creationId="{4F340B9B-0951-9D70-C949-0614C6813F07}"/>
          </ac:spMkLst>
        </pc:spChg>
        <pc:picChg chg="mod">
          <ac:chgData name="Leonardo Rothe Carrasco" userId="cf73805b15e7c10f" providerId="LiveId" clId="{ACAEFF5B-96EA-48AF-8111-AFC875562E36}" dt="2024-01-20T05:30:44.345" v="94" actId="34135"/>
          <ac:picMkLst>
            <pc:docMk/>
            <pc:sldMk cId="1421499554" sldId="264"/>
            <ac:picMk id="4" creationId="{8AAC964C-7A0F-4ECA-B241-6F46DED9F36C}"/>
          </ac:picMkLst>
        </pc:picChg>
      </pc:sldChg>
    </pc:docChg>
  </pc:docChgLst>
  <pc:docChgLst>
    <pc:chgData name="Corey Thomas" userId="9237f16a-aa8a-4247-af9d-2394dabcec6b" providerId="ADAL" clId="{F745C446-0777-4489-9EBE-730DD424914A}"/>
    <pc:docChg chg="custSel modSld">
      <pc:chgData name="Corey Thomas" userId="9237f16a-aa8a-4247-af9d-2394dabcec6b" providerId="ADAL" clId="{F745C446-0777-4489-9EBE-730DD424914A}" dt="2022-09-14T13:28:05.821" v="7"/>
      <pc:docMkLst>
        <pc:docMk/>
      </pc:docMkLst>
      <pc:sldChg chg="delSp modSp mod addCm delCm">
        <pc:chgData name="Corey Thomas" userId="9237f16a-aa8a-4247-af9d-2394dabcec6b" providerId="ADAL" clId="{F745C446-0777-4489-9EBE-730DD424914A}" dt="2022-09-14T13:16:21.536" v="4" actId="478"/>
        <pc:sldMkLst>
          <pc:docMk/>
          <pc:sldMk cId="3527717250" sldId="261"/>
        </pc:sldMkLst>
        <pc:inkChg chg="del mod">
          <ac:chgData name="Corey Thomas" userId="9237f16a-aa8a-4247-af9d-2394dabcec6b" providerId="ADAL" clId="{F745C446-0777-4489-9EBE-730DD424914A}" dt="2022-09-14T13:16:21.536" v="4" actId="478"/>
          <ac:inkMkLst>
            <pc:docMk/>
            <pc:sldMk cId="3527717250" sldId="261"/>
            <ac:inkMk id="19" creationId="{BD346F9E-6FB6-4B6A-925C-561EED972C73}"/>
          </ac:inkMkLst>
        </pc:inkChg>
      </pc:sldChg>
      <pc:sldChg chg="delCm">
        <pc:chgData name="Corey Thomas" userId="9237f16a-aa8a-4247-af9d-2394dabcec6b" providerId="ADAL" clId="{F745C446-0777-4489-9EBE-730DD424914A}" dt="2022-09-14T13:17:35.099" v="5"/>
        <pc:sldMkLst>
          <pc:docMk/>
          <pc:sldMk cId="3953196689" sldId="262"/>
        </pc:sldMkLst>
      </pc:sldChg>
      <pc:sldChg chg="delCm">
        <pc:chgData name="Corey Thomas" userId="9237f16a-aa8a-4247-af9d-2394dabcec6b" providerId="ADAL" clId="{F745C446-0777-4489-9EBE-730DD424914A}" dt="2022-09-14T13:28:05.821" v="7"/>
        <pc:sldMkLst>
          <pc:docMk/>
          <pc:sldMk cId="3640281824" sldId="1338"/>
        </pc:sldMkLst>
      </pc:sldChg>
      <pc:sldChg chg="delCm">
        <pc:chgData name="Corey Thomas" userId="9237f16a-aa8a-4247-af9d-2394dabcec6b" providerId="ADAL" clId="{F745C446-0777-4489-9EBE-730DD424914A}" dt="2022-09-14T13:22:10.023" v="6"/>
        <pc:sldMkLst>
          <pc:docMk/>
          <pc:sldMk cId="3612020003" sldId="1593"/>
        </pc:sldMkLst>
      </pc:sldChg>
      <pc:sldChg chg="delCm">
        <pc:chgData name="Corey Thomas" userId="9237f16a-aa8a-4247-af9d-2394dabcec6b" providerId="ADAL" clId="{F745C446-0777-4489-9EBE-730DD424914A}" dt="2022-09-13T12:13:20.908" v="0"/>
        <pc:sldMkLst>
          <pc:docMk/>
          <pc:sldMk cId="590629629" sldId="1835"/>
        </pc:sldMkLst>
      </pc:sldChg>
    </pc:docChg>
  </pc:docChgLst>
  <pc:docChgLst>
    <pc:chgData name="Holly Stein" userId="S::hstein@farmland.org::804bbe6b-275e-4e51-aefc-777a46ef154e" providerId="AD" clId="Web-{BFAC8F05-913C-40D7-A335-17662760ACB8}"/>
    <pc:docChg chg="sldOrd">
      <pc:chgData name="Holly Stein" userId="S::hstein@farmland.org::804bbe6b-275e-4e51-aefc-777a46ef154e" providerId="AD" clId="Web-{BFAC8F05-913C-40D7-A335-17662760ACB8}" dt="2023-08-03T17:12:39.996" v="1"/>
      <pc:docMkLst>
        <pc:docMk/>
      </pc:docMkLst>
      <pc:sldChg chg="ord">
        <pc:chgData name="Holly Stein" userId="S::hstein@farmland.org::804bbe6b-275e-4e51-aefc-777a46ef154e" providerId="AD" clId="Web-{BFAC8F05-913C-40D7-A335-17662760ACB8}" dt="2023-08-03T17:04:33.651" v="0"/>
        <pc:sldMkLst>
          <pc:docMk/>
          <pc:sldMk cId="3273317519" sldId="257"/>
        </pc:sldMkLst>
      </pc:sldChg>
      <pc:sldChg chg="ord">
        <pc:chgData name="Holly Stein" userId="S::hstein@farmland.org::804bbe6b-275e-4e51-aefc-777a46ef154e" providerId="AD" clId="Web-{BFAC8F05-913C-40D7-A335-17662760ACB8}" dt="2023-08-03T17:12:39.996" v="1"/>
        <pc:sldMkLst>
          <pc:docMk/>
          <pc:sldMk cId="1295993452" sldId="1841"/>
        </pc:sldMkLst>
      </pc:sldChg>
    </pc:docChg>
  </pc:docChgLst>
  <pc:docChgLst>
    <pc:chgData name="Megan Faller" userId="9d1e07f7-a773-4974-a6b0-b3caef776a66" providerId="ADAL" clId="{A547A683-8712-4056-B0AC-9130D4D4D636}"/>
    <pc:docChg chg="undo custSel addSld delSld modSld sldOrd modSection">
      <pc:chgData name="Megan Faller" userId="9d1e07f7-a773-4974-a6b0-b3caef776a66" providerId="ADAL" clId="{A547A683-8712-4056-B0AC-9130D4D4D636}" dt="2023-08-15T18:58:37.516" v="941" actId="20577"/>
      <pc:docMkLst>
        <pc:docMk/>
      </pc:docMkLst>
      <pc:sldChg chg="modSp">
        <pc:chgData name="Megan Faller" userId="9d1e07f7-a773-4974-a6b0-b3caef776a66" providerId="ADAL" clId="{A547A683-8712-4056-B0AC-9130D4D4D636}" dt="2023-08-10T19:54:18.916" v="2"/>
        <pc:sldMkLst>
          <pc:docMk/>
          <pc:sldMk cId="2084562491" sldId="263"/>
        </pc:sldMkLst>
        <pc:graphicFrameChg chg="mod">
          <ac:chgData name="Megan Faller" userId="9d1e07f7-a773-4974-a6b0-b3caef776a66" providerId="ADAL" clId="{A547A683-8712-4056-B0AC-9130D4D4D636}" dt="2023-08-10T19:54:18.916" v="2"/>
          <ac:graphicFrameMkLst>
            <pc:docMk/>
            <pc:sldMk cId="2084562491" sldId="263"/>
            <ac:graphicFrameMk id="7" creationId="{FABCEC71-B670-4E9C-92C9-85FD94BBAC3C}"/>
          </ac:graphicFrameMkLst>
        </pc:graphicFrameChg>
      </pc:sldChg>
      <pc:sldChg chg="addSp modSp mod">
        <pc:chgData name="Megan Faller" userId="9d1e07f7-a773-4974-a6b0-b3caef776a66" providerId="ADAL" clId="{A547A683-8712-4056-B0AC-9130D4D4D636}" dt="2023-08-14T19:52:02.914" v="11" actId="1076"/>
        <pc:sldMkLst>
          <pc:docMk/>
          <pc:sldMk cId="3217211445" sldId="274"/>
        </pc:sldMkLst>
        <pc:picChg chg="add mod">
          <ac:chgData name="Megan Faller" userId="9d1e07f7-a773-4974-a6b0-b3caef776a66" providerId="ADAL" clId="{A547A683-8712-4056-B0AC-9130D4D4D636}" dt="2023-08-14T19:52:02.914" v="11" actId="1076"/>
          <ac:picMkLst>
            <pc:docMk/>
            <pc:sldMk cId="3217211445" sldId="274"/>
            <ac:picMk id="4" creationId="{8029F347-9791-30A9-86CF-417C26996B90}"/>
          </ac:picMkLst>
        </pc:picChg>
      </pc:sldChg>
      <pc:sldChg chg="modNotesTx">
        <pc:chgData name="Megan Faller" userId="9d1e07f7-a773-4974-a6b0-b3caef776a66" providerId="ADAL" clId="{A547A683-8712-4056-B0AC-9130D4D4D636}" dt="2023-08-15T18:58:37.516" v="941" actId="20577"/>
        <pc:sldMkLst>
          <pc:docMk/>
          <pc:sldMk cId="2977352484" sldId="286"/>
        </pc:sldMkLst>
      </pc:sldChg>
      <pc:sldChg chg="addSp delSp modSp mod modNotesTx">
        <pc:chgData name="Megan Faller" userId="9d1e07f7-a773-4974-a6b0-b3caef776a66" providerId="ADAL" clId="{A547A683-8712-4056-B0AC-9130D4D4D636}" dt="2023-08-14T20:16:32.232" v="693" actId="1076"/>
        <pc:sldMkLst>
          <pc:docMk/>
          <pc:sldMk cId="3947718003" sldId="1839"/>
        </pc:sldMkLst>
        <pc:spChg chg="add mod">
          <ac:chgData name="Megan Faller" userId="9d1e07f7-a773-4974-a6b0-b3caef776a66" providerId="ADAL" clId="{A547A683-8712-4056-B0AC-9130D4D4D636}" dt="2023-08-14T20:16:32.232" v="693" actId="1076"/>
          <ac:spMkLst>
            <pc:docMk/>
            <pc:sldMk cId="3947718003" sldId="1839"/>
            <ac:spMk id="2" creationId="{48C48254-03CB-F64C-61B1-59E867ABC32E}"/>
          </ac:spMkLst>
        </pc:spChg>
        <pc:spChg chg="mod">
          <ac:chgData name="Megan Faller" userId="9d1e07f7-a773-4974-a6b0-b3caef776a66" providerId="ADAL" clId="{A547A683-8712-4056-B0AC-9130D4D4D636}" dt="2023-08-14T20:16:32.232" v="693" actId="1076"/>
          <ac:spMkLst>
            <pc:docMk/>
            <pc:sldMk cId="3947718003" sldId="1839"/>
            <ac:spMk id="4" creationId="{358EB325-7A12-4A9F-3048-BA3413BAA464}"/>
          </ac:spMkLst>
        </pc:spChg>
        <pc:spChg chg="mod">
          <ac:chgData name="Megan Faller" userId="9d1e07f7-a773-4974-a6b0-b3caef776a66" providerId="ADAL" clId="{A547A683-8712-4056-B0AC-9130D4D4D636}" dt="2023-08-14T20:16:32.232" v="693" actId="1076"/>
          <ac:spMkLst>
            <pc:docMk/>
            <pc:sldMk cId="3947718003" sldId="1839"/>
            <ac:spMk id="5" creationId="{4D15A9D3-61A0-7F6F-357E-9DD1C99C3A17}"/>
          </ac:spMkLst>
        </pc:spChg>
        <pc:spChg chg="mod">
          <ac:chgData name="Megan Faller" userId="9d1e07f7-a773-4974-a6b0-b3caef776a66" providerId="ADAL" clId="{A547A683-8712-4056-B0AC-9130D4D4D636}" dt="2023-08-14T20:02:49.989" v="199" actId="20577"/>
          <ac:spMkLst>
            <pc:docMk/>
            <pc:sldMk cId="3947718003" sldId="1839"/>
            <ac:spMk id="7" creationId="{5846A531-6EEC-E262-97B1-451D3958ACC2}"/>
          </ac:spMkLst>
        </pc:spChg>
        <pc:spChg chg="del">
          <ac:chgData name="Megan Faller" userId="9d1e07f7-a773-4974-a6b0-b3caef776a66" providerId="ADAL" clId="{A547A683-8712-4056-B0AC-9130D4D4D636}" dt="2023-08-14T20:05:03.878" v="226" actId="478"/>
          <ac:spMkLst>
            <pc:docMk/>
            <pc:sldMk cId="3947718003" sldId="1839"/>
            <ac:spMk id="10" creationId="{D9E3AFBA-1912-A931-CA53-8C11372B32E6}"/>
          </ac:spMkLst>
        </pc:spChg>
        <pc:spChg chg="del mod">
          <ac:chgData name="Megan Faller" userId="9d1e07f7-a773-4974-a6b0-b3caef776a66" providerId="ADAL" clId="{A547A683-8712-4056-B0AC-9130D4D4D636}" dt="2023-08-14T20:04:49.812" v="222" actId="478"/>
          <ac:spMkLst>
            <pc:docMk/>
            <pc:sldMk cId="3947718003" sldId="1839"/>
            <ac:spMk id="12" creationId="{6B668BF7-B700-C4C2-0B0B-11BBB600CAE2}"/>
          </ac:spMkLst>
        </pc:spChg>
      </pc:sldChg>
      <pc:sldChg chg="addSp delSp modSp mod modNotesTx">
        <pc:chgData name="Megan Faller" userId="9d1e07f7-a773-4974-a6b0-b3caef776a66" providerId="ADAL" clId="{A547A683-8712-4056-B0AC-9130D4D4D636}" dt="2023-08-14T19:58:54.011" v="67" actId="1076"/>
        <pc:sldMkLst>
          <pc:docMk/>
          <pc:sldMk cId="1295993452" sldId="1841"/>
        </pc:sldMkLst>
        <pc:spChg chg="add del mod">
          <ac:chgData name="Megan Faller" userId="9d1e07f7-a773-4974-a6b0-b3caef776a66" providerId="ADAL" clId="{A547A683-8712-4056-B0AC-9130D4D4D636}" dt="2023-08-14T19:53:53.221" v="29" actId="478"/>
          <ac:spMkLst>
            <pc:docMk/>
            <pc:sldMk cId="1295993452" sldId="1841"/>
            <ac:spMk id="5" creationId="{DA62EC0F-13CB-C214-6414-49A24761D014}"/>
          </ac:spMkLst>
        </pc:spChg>
        <pc:spChg chg="add mod">
          <ac:chgData name="Megan Faller" userId="9d1e07f7-a773-4974-a6b0-b3caef776a66" providerId="ADAL" clId="{A547A683-8712-4056-B0AC-9130D4D4D636}" dt="2023-08-14T19:58:30.632" v="65" actId="1076"/>
          <ac:spMkLst>
            <pc:docMk/>
            <pc:sldMk cId="1295993452" sldId="1841"/>
            <ac:spMk id="6" creationId="{9F8CDDD2-E9F2-ACCF-350B-CE40B6D486B8}"/>
          </ac:spMkLst>
        </pc:spChg>
        <pc:spChg chg="mod">
          <ac:chgData name="Megan Faller" userId="9d1e07f7-a773-4974-a6b0-b3caef776a66" providerId="ADAL" clId="{A547A683-8712-4056-B0AC-9130D4D4D636}" dt="2023-08-14T19:58:23.478" v="64" actId="1076"/>
          <ac:spMkLst>
            <pc:docMk/>
            <pc:sldMk cId="1295993452" sldId="1841"/>
            <ac:spMk id="8" creationId="{D4D8569B-018D-BFA0-143A-4D8D38428DFD}"/>
          </ac:spMkLst>
        </pc:spChg>
        <pc:spChg chg="mod">
          <ac:chgData name="Megan Faller" userId="9d1e07f7-a773-4974-a6b0-b3caef776a66" providerId="ADAL" clId="{A547A683-8712-4056-B0AC-9130D4D4D636}" dt="2023-08-14T19:58:36.085" v="66" actId="1076"/>
          <ac:spMkLst>
            <pc:docMk/>
            <pc:sldMk cId="1295993452" sldId="1841"/>
            <ac:spMk id="9" creationId="{6AA87A02-C0F4-29A6-3EE9-CC76BBC7A489}"/>
          </ac:spMkLst>
        </pc:spChg>
        <pc:graphicFrameChg chg="del mod">
          <ac:chgData name="Megan Faller" userId="9d1e07f7-a773-4974-a6b0-b3caef776a66" providerId="ADAL" clId="{A547A683-8712-4056-B0AC-9130D4D4D636}" dt="2023-08-14T19:53:48.275" v="27" actId="478"/>
          <ac:graphicFrameMkLst>
            <pc:docMk/>
            <pc:sldMk cId="1295993452" sldId="1841"/>
            <ac:graphicFrameMk id="4" creationId="{6EBB2C8F-2EEA-F97F-623C-A6E1DFA282EF}"/>
          </ac:graphicFrameMkLst>
        </pc:graphicFrameChg>
        <pc:graphicFrameChg chg="del">
          <ac:chgData name="Megan Faller" userId="9d1e07f7-a773-4974-a6b0-b3caef776a66" providerId="ADAL" clId="{A547A683-8712-4056-B0AC-9130D4D4D636}" dt="2023-08-14T19:53:50.466" v="28" actId="478"/>
          <ac:graphicFrameMkLst>
            <pc:docMk/>
            <pc:sldMk cId="1295993452" sldId="1841"/>
            <ac:graphicFrameMk id="7" creationId="{C50E280B-4899-E4BA-5BBD-34634D82B58E}"/>
          </ac:graphicFrameMkLst>
        </pc:graphicFrameChg>
        <pc:picChg chg="add mod ord modCrop">
          <ac:chgData name="Megan Faller" userId="9d1e07f7-a773-4974-a6b0-b3caef776a66" providerId="ADAL" clId="{A547A683-8712-4056-B0AC-9130D4D4D636}" dt="2023-08-14T19:58:54.011" v="67" actId="1076"/>
          <ac:picMkLst>
            <pc:docMk/>
            <pc:sldMk cId="1295993452" sldId="1841"/>
            <ac:picMk id="11" creationId="{56DAF6CC-1980-CFD0-5057-4A602BFF32DD}"/>
          </ac:picMkLst>
        </pc:picChg>
      </pc:sldChg>
      <pc:sldChg chg="modSp">
        <pc:chgData name="Megan Faller" userId="9d1e07f7-a773-4974-a6b0-b3caef776a66" providerId="ADAL" clId="{A547A683-8712-4056-B0AC-9130D4D4D636}" dt="2023-08-10T19:54:47.633" v="5"/>
        <pc:sldMkLst>
          <pc:docMk/>
          <pc:sldMk cId="2794105786" sldId="1847"/>
        </pc:sldMkLst>
        <pc:graphicFrameChg chg="mod">
          <ac:chgData name="Megan Faller" userId="9d1e07f7-a773-4974-a6b0-b3caef776a66" providerId="ADAL" clId="{A547A683-8712-4056-B0AC-9130D4D4D636}" dt="2023-08-10T19:54:47.633" v="5"/>
          <ac:graphicFrameMkLst>
            <pc:docMk/>
            <pc:sldMk cId="2794105786" sldId="1847"/>
            <ac:graphicFrameMk id="11" creationId="{D72DE4DA-FF4A-4F7F-9CEF-D37A1FBF51CE}"/>
          </ac:graphicFrameMkLst>
        </pc:graphicFrameChg>
      </pc:sldChg>
      <pc:sldChg chg="delSp modSp add mod ord modNotesTx">
        <pc:chgData name="Megan Faller" userId="9d1e07f7-a773-4974-a6b0-b3caef776a66" providerId="ADAL" clId="{A547A683-8712-4056-B0AC-9130D4D4D636}" dt="2023-08-14T20:12:30.969" v="350" actId="5793"/>
        <pc:sldMkLst>
          <pc:docMk/>
          <pc:sldMk cId="263324073" sldId="1850"/>
        </pc:sldMkLst>
        <pc:spChg chg="mod">
          <ac:chgData name="Megan Faller" userId="9d1e07f7-a773-4974-a6b0-b3caef776a66" providerId="ADAL" clId="{A547A683-8712-4056-B0AC-9130D4D4D636}" dt="2023-08-14T20:09:20.997" v="267" actId="14100"/>
          <ac:spMkLst>
            <pc:docMk/>
            <pc:sldMk cId="263324073" sldId="1850"/>
            <ac:spMk id="4" creationId="{358EB325-7A12-4A9F-3048-BA3413BAA464}"/>
          </ac:spMkLst>
        </pc:spChg>
        <pc:spChg chg="mod">
          <ac:chgData name="Megan Faller" userId="9d1e07f7-a773-4974-a6b0-b3caef776a66" providerId="ADAL" clId="{A547A683-8712-4056-B0AC-9130D4D4D636}" dt="2023-08-14T20:09:27.241" v="276" actId="20577"/>
          <ac:spMkLst>
            <pc:docMk/>
            <pc:sldMk cId="263324073" sldId="1850"/>
            <ac:spMk id="5" creationId="{4D15A9D3-61A0-7F6F-357E-9DD1C99C3A17}"/>
          </ac:spMkLst>
        </pc:spChg>
        <pc:spChg chg="del mod">
          <ac:chgData name="Megan Faller" userId="9d1e07f7-a773-4974-a6b0-b3caef776a66" providerId="ADAL" clId="{A547A683-8712-4056-B0AC-9130D4D4D636}" dt="2023-08-14T20:00:47.731" v="123" actId="478"/>
          <ac:spMkLst>
            <pc:docMk/>
            <pc:sldMk cId="263324073" sldId="1850"/>
            <ac:spMk id="10" creationId="{D9E3AFBA-1912-A931-CA53-8C11372B32E6}"/>
          </ac:spMkLst>
        </pc:spChg>
        <pc:spChg chg="del">
          <ac:chgData name="Megan Faller" userId="9d1e07f7-a773-4974-a6b0-b3caef776a66" providerId="ADAL" clId="{A547A683-8712-4056-B0AC-9130D4D4D636}" dt="2023-08-14T20:00:35.759" v="120" actId="478"/>
          <ac:spMkLst>
            <pc:docMk/>
            <pc:sldMk cId="263324073" sldId="1850"/>
            <ac:spMk id="12" creationId="{6B668BF7-B700-C4C2-0B0B-11BBB600CAE2}"/>
          </ac:spMkLst>
        </pc:spChg>
      </pc:sldChg>
      <pc:sldChg chg="modSp new del mod">
        <pc:chgData name="Megan Faller" userId="9d1e07f7-a773-4974-a6b0-b3caef776a66" providerId="ADAL" clId="{A547A683-8712-4056-B0AC-9130D4D4D636}" dt="2023-08-14T19:59:53.139" v="111" actId="2696"/>
        <pc:sldMkLst>
          <pc:docMk/>
          <pc:sldMk cId="2871617362" sldId="1850"/>
        </pc:sldMkLst>
        <pc:spChg chg="mod">
          <ac:chgData name="Megan Faller" userId="9d1e07f7-a773-4974-a6b0-b3caef776a66" providerId="ADAL" clId="{A547A683-8712-4056-B0AC-9130D4D4D636}" dt="2023-08-14T19:59:33.558" v="110" actId="20577"/>
          <ac:spMkLst>
            <pc:docMk/>
            <pc:sldMk cId="2871617362" sldId="1850"/>
            <ac:spMk id="2" creationId="{9A0DCBF4-B2A6-3B6A-993F-EE316665A766}"/>
          </ac:spMkLst>
        </pc:spChg>
      </pc:sldChg>
    </pc:docChg>
  </pc:docChgLst>
  <pc:docChgLst>
    <pc:chgData name="Guest User" userId="S::urn:spo:anon#7b81bc2c3e7d2b66205c0e6d737767f9fafebca9ccc99859a7d6873a54eb0f1f::" providerId="AD" clId="Web-{246DA0D6-17B9-7914-B8A9-EB8DCAD0F2D0}"/>
    <pc:docChg chg="mod">
      <pc:chgData name="Guest User" userId="S::urn:spo:anon#7b81bc2c3e7d2b66205c0e6d737767f9fafebca9ccc99859a7d6873a54eb0f1f::" providerId="AD" clId="Web-{246DA0D6-17B9-7914-B8A9-EB8DCAD0F2D0}" dt="2023-06-21T19:30:24.851" v="17"/>
      <pc:docMkLst>
        <pc:docMk/>
      </pc:docMkLst>
      <pc:sldChg chg="addCm">
        <pc:chgData name="Guest User" userId="S::urn:spo:anon#7b81bc2c3e7d2b66205c0e6d737767f9fafebca9ccc99859a7d6873a54eb0f1f::" providerId="AD" clId="Web-{246DA0D6-17B9-7914-B8A9-EB8DCAD0F2D0}" dt="2023-06-21T18:48:19.236" v="1"/>
        <pc:sldMkLst>
          <pc:docMk/>
          <pc:sldMk cId="3963527938" sldId="259"/>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8:48:19.236" v="1"/>
              <pc2:cmMkLst xmlns:pc2="http://schemas.microsoft.com/office/powerpoint/2019/9/main/command">
                <pc:docMk/>
                <pc:sldMk cId="3963527938" sldId="259"/>
                <pc2:cmMk id="{2626EAE4-F7D6-4470-8DF6-F55A46A6A8AD}"/>
              </pc2:cmMkLst>
            </pc226:cmChg>
          </p:ext>
        </pc:extLst>
      </pc:sldChg>
      <pc:sldChg chg="addCm">
        <pc:chgData name="Guest User" userId="S::urn:spo:anon#7b81bc2c3e7d2b66205c0e6d737767f9fafebca9ccc99859a7d6873a54eb0f1f::" providerId="AD" clId="Web-{246DA0D6-17B9-7914-B8A9-EB8DCAD0F2D0}" dt="2023-06-21T19:13:11.466" v="2"/>
        <pc:sldMkLst>
          <pc:docMk/>
          <pc:sldMk cId="3953196689" sldId="262"/>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3:11.466" v="2"/>
              <pc2:cmMkLst xmlns:pc2="http://schemas.microsoft.com/office/powerpoint/2019/9/main/command">
                <pc:docMk/>
                <pc:sldMk cId="3953196689" sldId="262"/>
                <pc2:cmMk id="{ED9C0909-0387-4561-949E-744BA33BC126}"/>
              </pc2:cmMkLst>
            </pc226:cmChg>
          </p:ext>
        </pc:extLst>
      </pc:sldChg>
      <pc:sldChg chg="addCm">
        <pc:chgData name="Guest User" userId="S::urn:spo:anon#7b81bc2c3e7d2b66205c0e6d737767f9fafebca9ccc99859a7d6873a54eb0f1f::" providerId="AD" clId="Web-{246DA0D6-17B9-7914-B8A9-EB8DCAD0F2D0}" dt="2023-06-21T19:18:56.818" v="4"/>
        <pc:sldMkLst>
          <pc:docMk/>
          <pc:sldMk cId="2421147115" sldId="265"/>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8:56.818" v="4"/>
              <pc2:cmMkLst xmlns:pc2="http://schemas.microsoft.com/office/powerpoint/2019/9/main/command">
                <pc:docMk/>
                <pc:sldMk cId="2421147115" sldId="265"/>
                <pc2:cmMk id="{E802ABCF-1797-4911-95BB-A5B91CFE4F9D}"/>
              </pc2:cmMkLst>
            </pc226:cmChg>
          </p:ext>
        </pc:extLst>
      </pc:sldChg>
      <pc:sldChg chg="addCm">
        <pc:chgData name="Guest User" userId="S::urn:spo:anon#7b81bc2c3e7d2b66205c0e6d737767f9fafebca9ccc99859a7d6873a54eb0f1f::" providerId="AD" clId="Web-{246DA0D6-17B9-7914-B8A9-EB8DCAD0F2D0}" dt="2023-06-21T19:19:58.836" v="5"/>
        <pc:sldMkLst>
          <pc:docMk/>
          <pc:sldMk cId="2285664785" sldId="266"/>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9:58.836" v="5"/>
              <pc2:cmMkLst xmlns:pc2="http://schemas.microsoft.com/office/powerpoint/2019/9/main/command">
                <pc:docMk/>
                <pc:sldMk cId="2285664785" sldId="266"/>
                <pc2:cmMk id="{17C741E1-3484-4D3A-A874-DFB116FAD2BC}"/>
              </pc2:cmMkLst>
            </pc226:cmChg>
          </p:ext>
        </pc:extLst>
      </pc:sldChg>
      <pc:sldChg chg="addCm">
        <pc:chgData name="Guest User" userId="S::urn:spo:anon#7b81bc2c3e7d2b66205c0e6d737767f9fafebca9ccc99859a7d6873a54eb0f1f::" providerId="AD" clId="Web-{246DA0D6-17B9-7914-B8A9-EB8DCAD0F2D0}" dt="2023-06-21T19:20:31.118" v="6"/>
        <pc:sldMkLst>
          <pc:docMk/>
          <pc:sldMk cId="3731983979" sldId="267"/>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0:31.118" v="6"/>
              <pc2:cmMkLst xmlns:pc2="http://schemas.microsoft.com/office/powerpoint/2019/9/main/command">
                <pc:docMk/>
                <pc:sldMk cId="3731983979" sldId="267"/>
                <pc2:cmMk id="{FF56EAA0-7E75-4994-8F30-BE288074AD17}"/>
              </pc2:cmMkLst>
            </pc226:cmChg>
          </p:ext>
        </pc:extLst>
      </pc:sldChg>
      <pc:sldChg chg="addCm">
        <pc:chgData name="Guest User" userId="S::urn:spo:anon#7b81bc2c3e7d2b66205c0e6d737767f9fafebca9ccc99859a7d6873a54eb0f1f::" providerId="AD" clId="Web-{246DA0D6-17B9-7914-B8A9-EB8DCAD0F2D0}" dt="2023-06-21T19:20:58.696" v="7"/>
        <pc:sldMkLst>
          <pc:docMk/>
          <pc:sldMk cId="796169350" sldId="268"/>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0:58.696" v="7"/>
              <pc2:cmMkLst xmlns:pc2="http://schemas.microsoft.com/office/powerpoint/2019/9/main/command">
                <pc:docMk/>
                <pc:sldMk cId="796169350" sldId="268"/>
                <pc2:cmMk id="{80697BD8-76E4-41C9-9641-B8998F363190}"/>
              </pc2:cmMkLst>
            </pc226:cmChg>
          </p:ext>
        </pc:extLst>
      </pc:sldChg>
      <pc:sldChg chg="addCm">
        <pc:chgData name="Guest User" userId="S::urn:spo:anon#7b81bc2c3e7d2b66205c0e6d737767f9fafebca9ccc99859a7d6873a54eb0f1f::" providerId="AD" clId="Web-{246DA0D6-17B9-7914-B8A9-EB8DCAD0F2D0}" dt="2023-06-21T19:22:58.606" v="9"/>
        <pc:sldMkLst>
          <pc:docMk/>
          <pc:sldMk cId="2379378047" sldId="270"/>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2:58.606" v="9"/>
              <pc2:cmMkLst xmlns:pc2="http://schemas.microsoft.com/office/powerpoint/2019/9/main/command">
                <pc:docMk/>
                <pc:sldMk cId="2379378047" sldId="270"/>
                <pc2:cmMk id="{467D0FF6-B687-4A9E-A6F9-2AAA157190E8}"/>
              </pc2:cmMkLst>
            </pc226:cmChg>
          </p:ext>
        </pc:extLst>
      </pc:sldChg>
      <pc:sldChg chg="addCm">
        <pc:chgData name="Guest User" userId="S::urn:spo:anon#7b81bc2c3e7d2b66205c0e6d737767f9fafebca9ccc99859a7d6873a54eb0f1f::" providerId="AD" clId="Web-{246DA0D6-17B9-7914-B8A9-EB8DCAD0F2D0}" dt="2023-06-21T19:23:49.357" v="10"/>
        <pc:sldMkLst>
          <pc:docMk/>
          <pc:sldMk cId="1047347365" sldId="273"/>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3:49.357" v="10"/>
              <pc2:cmMkLst xmlns:pc2="http://schemas.microsoft.com/office/powerpoint/2019/9/main/command">
                <pc:docMk/>
                <pc:sldMk cId="1047347365" sldId="273"/>
                <pc2:cmMk id="{7621F828-356B-4269-A9CF-D5D51AE0C3AF}"/>
              </pc2:cmMkLst>
            </pc226:cmChg>
          </p:ext>
        </pc:extLst>
      </pc:sldChg>
      <pc:sldChg chg="addCm">
        <pc:chgData name="Guest User" userId="S::urn:spo:anon#7b81bc2c3e7d2b66205c0e6d737767f9fafebca9ccc99859a7d6873a54eb0f1f::" providerId="AD" clId="Web-{246DA0D6-17B9-7914-B8A9-EB8DCAD0F2D0}" dt="2023-06-21T19:26:18.486" v="11"/>
        <pc:sldMkLst>
          <pc:docMk/>
          <pc:sldMk cId="3217211445" sldId="274"/>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6:18.486" v="11"/>
              <pc2:cmMkLst xmlns:pc2="http://schemas.microsoft.com/office/powerpoint/2019/9/main/command">
                <pc:docMk/>
                <pc:sldMk cId="3217211445" sldId="274"/>
                <pc2:cmMk id="{6A522745-9F15-474B-9B87-9847DCC47DC7}"/>
              </pc2:cmMkLst>
            </pc226:cmChg>
          </p:ext>
        </pc:extLst>
      </pc:sldChg>
      <pc:sldChg chg="addCm">
        <pc:chgData name="Guest User" userId="S::urn:spo:anon#7b81bc2c3e7d2b66205c0e6d737767f9fafebca9ccc99859a7d6873a54eb0f1f::" providerId="AD" clId="Web-{246DA0D6-17B9-7914-B8A9-EB8DCAD0F2D0}" dt="2023-06-21T19:27:18.300" v="12"/>
        <pc:sldMkLst>
          <pc:docMk/>
          <pc:sldMk cId="3346478500" sldId="275"/>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7:18.300" v="12"/>
              <pc2:cmMkLst xmlns:pc2="http://schemas.microsoft.com/office/powerpoint/2019/9/main/command">
                <pc:docMk/>
                <pc:sldMk cId="3346478500" sldId="275"/>
                <pc2:cmMk id="{12E32E2B-E8BD-4B07-831B-2AE1D68E2D4C}"/>
              </pc2:cmMkLst>
            </pc226:cmChg>
          </p:ext>
        </pc:extLst>
      </pc:sldChg>
      <pc:sldChg chg="addCm">
        <pc:chgData name="Guest User" userId="S::urn:spo:anon#7b81bc2c3e7d2b66205c0e6d737767f9fafebca9ccc99859a7d6873a54eb0f1f::" providerId="AD" clId="Web-{246DA0D6-17B9-7914-B8A9-EB8DCAD0F2D0}" dt="2023-06-21T19:28:18.129" v="14"/>
        <pc:sldMkLst>
          <pc:docMk/>
          <pc:sldMk cId="4179142169" sldId="277"/>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8:18.129" v="14"/>
              <pc2:cmMkLst xmlns:pc2="http://schemas.microsoft.com/office/powerpoint/2019/9/main/command">
                <pc:docMk/>
                <pc:sldMk cId="4179142169" sldId="277"/>
                <pc2:cmMk id="{EAB14855-4E49-48C3-B28B-258E167D5DBE}"/>
              </pc2:cmMkLst>
            </pc226:cmChg>
          </p:ext>
        </pc:extLst>
      </pc:sldChg>
      <pc:sldChg chg="addCm">
        <pc:chgData name="Guest User" userId="S::urn:spo:anon#7b81bc2c3e7d2b66205c0e6d737767f9fafebca9ccc99859a7d6873a54eb0f1f::" providerId="AD" clId="Web-{246DA0D6-17B9-7914-B8A9-EB8DCAD0F2D0}" dt="2023-06-21T19:29:13.271" v="15"/>
        <pc:sldMkLst>
          <pc:docMk/>
          <pc:sldMk cId="2370606992" sldId="280"/>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9:13.271" v="15"/>
              <pc2:cmMkLst xmlns:pc2="http://schemas.microsoft.com/office/powerpoint/2019/9/main/command">
                <pc:docMk/>
                <pc:sldMk cId="2370606992" sldId="280"/>
                <pc2:cmMk id="{BA815364-C19B-4C48-8D78-1E6A695D9631}"/>
              </pc2:cmMkLst>
            </pc226:cmChg>
          </p:ext>
        </pc:extLst>
      </pc:sldChg>
      <pc:sldChg chg="addCm">
        <pc:chgData name="Guest User" userId="S::urn:spo:anon#7b81bc2c3e7d2b66205c0e6d737767f9fafebca9ccc99859a7d6873a54eb0f1f::" providerId="AD" clId="Web-{246DA0D6-17B9-7914-B8A9-EB8DCAD0F2D0}" dt="2023-06-21T19:30:07.351" v="16"/>
        <pc:sldMkLst>
          <pc:docMk/>
          <pc:sldMk cId="3851014553" sldId="281"/>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30:07.351" v="16"/>
              <pc2:cmMkLst xmlns:pc2="http://schemas.microsoft.com/office/powerpoint/2019/9/main/command">
                <pc:docMk/>
                <pc:sldMk cId="3851014553" sldId="281"/>
                <pc2:cmMk id="{E2353BFA-F0DD-4412-AD71-AD4D1E558DA0}"/>
              </pc2:cmMkLst>
            </pc226:cmChg>
          </p:ext>
        </pc:extLst>
      </pc:sldChg>
      <pc:sldChg chg="addCm">
        <pc:chgData name="Guest User" userId="S::urn:spo:anon#7b81bc2c3e7d2b66205c0e6d737767f9fafebca9ccc99859a7d6873a54eb0f1f::" providerId="AD" clId="Web-{246DA0D6-17B9-7914-B8A9-EB8DCAD0F2D0}" dt="2023-06-21T19:30:24.851" v="17"/>
        <pc:sldMkLst>
          <pc:docMk/>
          <pc:sldMk cId="2977352484" sldId="286"/>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30:24.851" v="17"/>
              <pc2:cmMkLst xmlns:pc2="http://schemas.microsoft.com/office/powerpoint/2019/9/main/command">
                <pc:docMk/>
                <pc:sldMk cId="2977352484" sldId="286"/>
                <pc2:cmMk id="{BEBAAF2E-F41A-4C08-BA38-9E7ECBC78F31}"/>
              </pc2:cmMkLst>
            </pc226:cmChg>
          </p:ext>
        </pc:extLst>
      </pc:sldChg>
      <pc:sldChg chg="addCm">
        <pc:chgData name="Guest User" userId="S::urn:spo:anon#7b81bc2c3e7d2b66205c0e6d737767f9fafebca9ccc99859a7d6873a54eb0f1f::" providerId="AD" clId="Web-{246DA0D6-17B9-7914-B8A9-EB8DCAD0F2D0}" dt="2023-06-21T19:27:57.941" v="13"/>
        <pc:sldMkLst>
          <pc:docMk/>
          <pc:sldMk cId="3640281824" sldId="1338"/>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7:57.941" v="13"/>
              <pc2:cmMkLst xmlns:pc2="http://schemas.microsoft.com/office/powerpoint/2019/9/main/command">
                <pc:docMk/>
                <pc:sldMk cId="3640281824" sldId="1338"/>
                <pc2:cmMk id="{7567F873-D4E4-49B4-8628-EA03AD5CD247}"/>
              </pc2:cmMkLst>
            </pc226:cmChg>
          </p:ext>
        </pc:extLst>
      </pc:sldChg>
      <pc:sldChg chg="addCm">
        <pc:chgData name="Guest User" userId="S::urn:spo:anon#7b81bc2c3e7d2b66205c0e6d737767f9fafebca9ccc99859a7d6873a54eb0f1f::" providerId="AD" clId="Web-{246DA0D6-17B9-7914-B8A9-EB8DCAD0F2D0}" dt="2023-06-21T19:17:58.911" v="3"/>
        <pc:sldMkLst>
          <pc:docMk/>
          <pc:sldMk cId="952630136" sldId="1583"/>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17:58.911" v="3"/>
              <pc2:cmMkLst xmlns:pc2="http://schemas.microsoft.com/office/powerpoint/2019/9/main/command">
                <pc:docMk/>
                <pc:sldMk cId="952630136" sldId="1583"/>
                <pc2:cmMk id="{397D06C3-4C46-46BC-A4C9-BD86D310564F}"/>
              </pc2:cmMkLst>
            </pc226:cmChg>
          </p:ext>
        </pc:extLst>
      </pc:sldChg>
      <pc:sldChg chg="addCm">
        <pc:chgData name="Guest User" userId="S::urn:spo:anon#7b81bc2c3e7d2b66205c0e6d737767f9fafebca9ccc99859a7d6873a54eb0f1f::" providerId="AD" clId="Web-{246DA0D6-17B9-7914-B8A9-EB8DCAD0F2D0}" dt="2023-06-21T19:21:59.073" v="8"/>
        <pc:sldMkLst>
          <pc:docMk/>
          <pc:sldMk cId="3612020003" sldId="1593"/>
        </pc:sldMkLst>
        <pc:extLst>
          <p:ext xmlns:p="http://schemas.openxmlformats.org/presentationml/2006/main" uri="{D6D511B9-2390-475A-947B-AFAB55BFBCF1}">
            <pc226:cmChg xmlns:pc226="http://schemas.microsoft.com/office/powerpoint/2022/06/main/command" chg="add">
              <pc226:chgData name="Guest User" userId="S::urn:spo:anon#7b81bc2c3e7d2b66205c0e6d737767f9fafebca9ccc99859a7d6873a54eb0f1f::" providerId="AD" clId="Web-{246DA0D6-17B9-7914-B8A9-EB8DCAD0F2D0}" dt="2023-06-21T19:21:59.073" v="8"/>
              <pc2:cmMkLst xmlns:pc2="http://schemas.microsoft.com/office/powerpoint/2019/9/main/command">
                <pc:docMk/>
                <pc:sldMk cId="3612020003" sldId="1593"/>
                <pc2:cmMk id="{3CA09644-118B-4704-8EBE-5B33DB1F7A5E}"/>
              </pc2:cmMkLst>
            </pc226:cmChg>
          </p:ext>
        </pc:extLst>
      </pc:sldChg>
    </pc:docChg>
  </pc:docChgLst>
  <pc:docChgLst>
    <pc:chgData name="Guest User" userId="S::urn:spo:anon#5e84129dd15453fdbb6d0b0aa84a1b51071120f1abcd1a504a3283f65b75de21::" providerId="AD" clId="Web-{4046FDC5-6C30-A123-D1C6-5A05D51CDAE6}"/>
    <pc:docChg chg="modSld">
      <pc:chgData name="Guest User" userId="S::urn:spo:anon#5e84129dd15453fdbb6d0b0aa84a1b51071120f1abcd1a504a3283f65b75de21::" providerId="AD" clId="Web-{4046FDC5-6C30-A123-D1C6-5A05D51CDAE6}" dt="2023-08-03T17:11:37.904" v="0"/>
      <pc:docMkLst>
        <pc:docMk/>
      </pc:docMkLst>
      <pc:sldChg chg="modNotes">
        <pc:chgData name="Guest User" userId="S::urn:spo:anon#5e84129dd15453fdbb6d0b0aa84a1b51071120f1abcd1a504a3283f65b75de21::" providerId="AD" clId="Web-{4046FDC5-6C30-A123-D1C6-5A05D51CDAE6}" dt="2023-08-03T17:11:37.904" v="0"/>
        <pc:sldMkLst>
          <pc:docMk/>
          <pc:sldMk cId="1295993452" sldId="1841"/>
        </pc:sldMkLst>
      </pc:sldChg>
    </pc:docChg>
  </pc:docChgLst>
  <pc:docChgLst>
    <pc:chgData name="Megan Faller" userId="9d1e07f7-a773-4974-a6b0-b3caef776a66" providerId="ADAL" clId="{51712C57-8B3C-4ACE-AEF6-261D86E3B7E1}"/>
    <pc:docChg chg="undo custSel addSld delSld modSld sldOrd addMainMaster modSection">
      <pc:chgData name="Megan Faller" userId="9d1e07f7-a773-4974-a6b0-b3caef776a66" providerId="ADAL" clId="{51712C57-8B3C-4ACE-AEF6-261D86E3B7E1}" dt="2023-08-03T20:01:24.348" v="26553" actId="20577"/>
      <pc:docMkLst>
        <pc:docMk/>
      </pc:docMkLst>
      <pc:sldChg chg="addCm delCm modCm modNotesTx">
        <pc:chgData name="Megan Faller" userId="9d1e07f7-a773-4974-a6b0-b3caef776a66" providerId="ADAL" clId="{51712C57-8B3C-4ACE-AEF6-261D86E3B7E1}" dt="2023-07-20T14:50:39.834" v="10248" actId="20577"/>
        <pc:sldMkLst>
          <pc:docMk/>
          <pc:sldMk cId="3963527938" sldId="259"/>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13T16:11:24.659" v="3708"/>
              <pc2:cmMkLst xmlns:pc2="http://schemas.microsoft.com/office/powerpoint/2019/9/main/command">
                <pc:docMk/>
                <pc:sldMk cId="3963527938" sldId="259"/>
                <pc2:cmMk id="{21E960A4-FCC5-4939-BB59-376E5C9F6C00}"/>
              </pc2:cmMkLst>
              <pc226:cmRplyChg chg="add">
                <pc226:chgData name="Megan Faller" userId="9d1e07f7-a773-4974-a6b0-b3caef776a66" providerId="ADAL" clId="{51712C57-8B3C-4ACE-AEF6-261D86E3B7E1}" dt="2023-07-07T14:07:18.563" v="3399"/>
                <pc2:cmRplyMkLst xmlns:pc2="http://schemas.microsoft.com/office/powerpoint/2019/9/main/command">
                  <pc:docMk/>
                  <pc:sldMk cId="3963527938" sldId="259"/>
                  <pc2:cmMk id="{21E960A4-FCC5-4939-BB59-376E5C9F6C00}"/>
                  <pc2:cmRplyMk id="{B3434924-86EB-4B4D-9A45-1B394C14DAF4}"/>
                </pc2:cmRplyMkLst>
              </pc226:cmRplyChg>
            </pc226:cmChg>
            <pc226:cmChg xmlns:pc226="http://schemas.microsoft.com/office/powerpoint/2022/06/main/command" chg="del">
              <pc226:chgData name="Megan Faller" userId="9d1e07f7-a773-4974-a6b0-b3caef776a66" providerId="ADAL" clId="{51712C57-8B3C-4ACE-AEF6-261D86E3B7E1}" dt="2023-07-13T16:11:26.442" v="3709"/>
              <pc2:cmMkLst xmlns:pc2="http://schemas.microsoft.com/office/powerpoint/2019/9/main/command">
                <pc:docMk/>
                <pc:sldMk cId="3963527938" sldId="259"/>
                <pc2:cmMk id="{2626EAE4-F7D6-4470-8DF6-F55A46A6A8AD}"/>
              </pc2:cmMkLst>
            </pc226:cmChg>
          </p:ext>
        </pc:extLst>
      </pc:sldChg>
      <pc:sldChg chg="modSp mod modNotesTx">
        <pc:chgData name="Megan Faller" userId="9d1e07f7-a773-4974-a6b0-b3caef776a66" providerId="ADAL" clId="{51712C57-8B3C-4ACE-AEF6-261D86E3B7E1}" dt="2023-07-20T14:52:43.784" v="10281" actId="20577"/>
        <pc:sldMkLst>
          <pc:docMk/>
          <pc:sldMk cId="2590300909" sldId="260"/>
        </pc:sldMkLst>
        <pc:spChg chg="mod">
          <ac:chgData name="Megan Faller" userId="9d1e07f7-a773-4974-a6b0-b3caef776a66" providerId="ADAL" clId="{51712C57-8B3C-4ACE-AEF6-261D86E3B7E1}" dt="2023-07-20T14:51:53.090" v="10275" actId="20577"/>
          <ac:spMkLst>
            <pc:docMk/>
            <pc:sldMk cId="2590300909" sldId="260"/>
            <ac:spMk id="2" creationId="{3178ADEB-52D9-4FD8-95EF-2D628CD74E74}"/>
          </ac:spMkLst>
        </pc:spChg>
        <pc:graphicFrameChg chg="mod modGraphic">
          <ac:chgData name="Megan Faller" userId="9d1e07f7-a773-4974-a6b0-b3caef776a66" providerId="ADAL" clId="{51712C57-8B3C-4ACE-AEF6-261D86E3B7E1}" dt="2023-07-13T16:16:25.868" v="3729"/>
          <ac:graphicFrameMkLst>
            <pc:docMk/>
            <pc:sldMk cId="2590300909" sldId="260"/>
            <ac:graphicFrameMk id="8" creationId="{2CB49671-35D0-456B-875A-AE91777194C1}"/>
          </ac:graphicFrameMkLst>
        </pc:graphicFrameChg>
      </pc:sldChg>
      <pc:sldChg chg="addSp modSp mod addCm delCm modCm modNotesTx">
        <pc:chgData name="Megan Faller" userId="9d1e07f7-a773-4974-a6b0-b3caef776a66" providerId="ADAL" clId="{51712C57-8B3C-4ACE-AEF6-261D86E3B7E1}" dt="2023-07-20T14:56:13.765" v="10499" actId="14100"/>
        <pc:sldMkLst>
          <pc:docMk/>
          <pc:sldMk cId="3527717250" sldId="261"/>
        </pc:sldMkLst>
        <pc:spChg chg="add mod">
          <ac:chgData name="Megan Faller" userId="9d1e07f7-a773-4974-a6b0-b3caef776a66" providerId="ADAL" clId="{51712C57-8B3C-4ACE-AEF6-261D86E3B7E1}" dt="2023-07-20T14:55:56.653" v="10494"/>
          <ac:spMkLst>
            <pc:docMk/>
            <pc:sldMk cId="3527717250" sldId="261"/>
            <ac:spMk id="4" creationId="{5E2C50F5-31FF-0D2C-0A6D-72F3C6090170}"/>
          </ac:spMkLst>
        </pc:spChg>
        <pc:spChg chg="add mod">
          <ac:chgData name="Megan Faller" userId="9d1e07f7-a773-4974-a6b0-b3caef776a66" providerId="ADAL" clId="{51712C57-8B3C-4ACE-AEF6-261D86E3B7E1}" dt="2023-07-20T14:56:10.113" v="10498" actId="1076"/>
          <ac:spMkLst>
            <pc:docMk/>
            <pc:sldMk cId="3527717250" sldId="261"/>
            <ac:spMk id="7" creationId="{AABA7B73-346D-AC13-78B7-D98643FD9AC8}"/>
          </ac:spMkLst>
        </pc:spChg>
        <pc:spChg chg="add mod">
          <ac:chgData name="Megan Faller" userId="9d1e07f7-a773-4974-a6b0-b3caef776a66" providerId="ADAL" clId="{51712C57-8B3C-4ACE-AEF6-261D86E3B7E1}" dt="2023-07-20T14:56:13.765" v="10499" actId="14100"/>
          <ac:spMkLst>
            <pc:docMk/>
            <pc:sldMk cId="3527717250" sldId="261"/>
            <ac:spMk id="13" creationId="{6E95FC13-E207-797B-7B10-E7499950E28B}"/>
          </ac:spMkLst>
        </pc:sp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51712C57-8B3C-4ACE-AEF6-261D86E3B7E1}" dt="2023-07-13T16:55:11.338" v="3733"/>
              <pc2:cmMkLst xmlns:pc2="http://schemas.microsoft.com/office/powerpoint/2019/9/main/command">
                <pc:docMk/>
                <pc:sldMk cId="3527717250" sldId="261"/>
                <pc2:cmMk id="{FE0B2950-97B9-4031-87FE-ABDF1A1AC62E}"/>
              </pc2:cmMkLst>
              <pc226:cmRplyChg chg="add">
                <pc226:chgData name="Megan Faller" userId="9d1e07f7-a773-4974-a6b0-b3caef776a66" providerId="ADAL" clId="{51712C57-8B3C-4ACE-AEF6-261D86E3B7E1}" dt="2023-06-30T14:50:09.348" v="1516"/>
                <pc2:cmRplyMkLst xmlns:pc2="http://schemas.microsoft.com/office/powerpoint/2019/9/main/command">
                  <pc:docMk/>
                  <pc:sldMk cId="3527717250" sldId="261"/>
                  <pc2:cmMk id="{FE0B2950-97B9-4031-87FE-ABDF1A1AC62E}"/>
                  <pc2:cmRplyMk id="{5C2A2840-1BE4-4D35-936D-48CF3778D170}"/>
                </pc2:cmRplyMkLst>
              </pc226:cmRplyChg>
            </pc226:cmChg>
          </p:ext>
        </pc:extLst>
      </pc:sldChg>
      <pc:sldChg chg="delCm modNotesTx">
        <pc:chgData name="Megan Faller" userId="9d1e07f7-a773-4974-a6b0-b3caef776a66" providerId="ADAL" clId="{51712C57-8B3C-4ACE-AEF6-261D86E3B7E1}" dt="2023-07-20T15:22:11.822" v="10970" actId="20577"/>
        <pc:sldMkLst>
          <pc:docMk/>
          <pc:sldMk cId="3953196689" sldId="262"/>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5:14:01.380" v="10873"/>
              <pc2:cmMkLst xmlns:pc2="http://schemas.microsoft.com/office/powerpoint/2019/9/main/command">
                <pc:docMk/>
                <pc:sldMk cId="3953196689" sldId="262"/>
                <pc2:cmMk id="{ED9C0909-0387-4561-949E-744BA33BC126}"/>
              </pc2:cmMkLst>
            </pc226:cmChg>
          </p:ext>
        </pc:extLst>
      </pc:sldChg>
      <pc:sldChg chg="modNotesTx">
        <pc:chgData name="Megan Faller" userId="9d1e07f7-a773-4974-a6b0-b3caef776a66" providerId="ADAL" clId="{51712C57-8B3C-4ACE-AEF6-261D86E3B7E1}" dt="2023-07-20T15:23:59.173" v="10973" actId="113"/>
        <pc:sldMkLst>
          <pc:docMk/>
          <pc:sldMk cId="2084562491" sldId="263"/>
        </pc:sldMkLst>
      </pc:sldChg>
      <pc:sldChg chg="addSp delSp modSp mod addCm delCm">
        <pc:chgData name="Megan Faller" userId="9d1e07f7-a773-4974-a6b0-b3caef776a66" providerId="ADAL" clId="{51712C57-8B3C-4ACE-AEF6-261D86E3B7E1}" dt="2023-07-20T15:26:33.670" v="10974"/>
        <pc:sldMkLst>
          <pc:docMk/>
          <pc:sldMk cId="2421147115" sldId="265"/>
        </pc:sldMkLst>
        <pc:spChg chg="mod">
          <ac:chgData name="Megan Faller" userId="9d1e07f7-a773-4974-a6b0-b3caef776a66" providerId="ADAL" clId="{51712C57-8B3C-4ACE-AEF6-261D86E3B7E1}" dt="2023-07-13T17:22:03.813" v="3755" actId="27636"/>
          <ac:spMkLst>
            <pc:docMk/>
            <pc:sldMk cId="2421147115" sldId="265"/>
            <ac:spMk id="3" creationId="{FDAD259A-9678-4BF1-AC2D-5161F86FD11B}"/>
          </ac:spMkLst>
        </pc:spChg>
        <pc:spChg chg="add del mod">
          <ac:chgData name="Megan Faller" userId="9d1e07f7-a773-4974-a6b0-b3caef776a66" providerId="ADAL" clId="{51712C57-8B3C-4ACE-AEF6-261D86E3B7E1}" dt="2023-07-13T17:21:34.583" v="3745" actId="478"/>
          <ac:spMkLst>
            <pc:docMk/>
            <pc:sldMk cId="2421147115" sldId="265"/>
            <ac:spMk id="5" creationId="{7BD7F1A6-4F49-D731-CF68-970FF2F5F018}"/>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5:26:33.670" v="10974"/>
              <pc2:cmMkLst xmlns:pc2="http://schemas.microsoft.com/office/powerpoint/2019/9/main/command">
                <pc:docMk/>
                <pc:sldMk cId="2421147115" sldId="265"/>
                <pc2:cmMk id="{37D4DD52-2302-4EEE-905E-7F6C08AAF4E7}"/>
              </pc2:cmMkLst>
            </pc226:cmChg>
            <pc226:cmChg xmlns:pc226="http://schemas.microsoft.com/office/powerpoint/2022/06/main/command" chg="del">
              <pc226:chgData name="Megan Faller" userId="9d1e07f7-a773-4974-a6b0-b3caef776a66" providerId="ADAL" clId="{51712C57-8B3C-4ACE-AEF6-261D86E3B7E1}" dt="2023-07-13T17:21:15.766" v="3744"/>
              <pc2:cmMkLst xmlns:pc2="http://schemas.microsoft.com/office/powerpoint/2019/9/main/command">
                <pc:docMk/>
                <pc:sldMk cId="2421147115" sldId="265"/>
                <pc2:cmMk id="{E802ABCF-1797-4911-95BB-A5B91CFE4F9D}"/>
              </pc2:cmMkLst>
            </pc226:cmChg>
          </p:ext>
        </pc:extLst>
      </pc:sldChg>
      <pc:sldChg chg="modSp addCm delCm modCm modNotesTx">
        <pc:chgData name="Megan Faller" userId="9d1e07f7-a773-4974-a6b0-b3caef776a66" providerId="ADAL" clId="{51712C57-8B3C-4ACE-AEF6-261D86E3B7E1}" dt="2023-08-03T17:07:46.060" v="20268"/>
        <pc:sldMkLst>
          <pc:docMk/>
          <pc:sldMk cId="2285664785" sldId="266"/>
        </pc:sldMkLst>
        <pc:graphicFrameChg chg="mod">
          <ac:chgData name="Megan Faller" userId="9d1e07f7-a773-4974-a6b0-b3caef776a66" providerId="ADAL" clId="{51712C57-8B3C-4ACE-AEF6-261D86E3B7E1}" dt="2023-07-20T18:21:41.758" v="11400" actId="20577"/>
          <ac:graphicFrameMkLst>
            <pc:docMk/>
            <pc:sldMk cId="2285664785" sldId="266"/>
            <ac:graphicFrameMk id="5" creationId="{080A4ED6-9A2F-4275-9B44-AECEF4A22AEF}"/>
          </ac:graphicFrameMkLst>
        </pc:graphicFrameChg>
        <pc:extLst>
          <p:ext xmlns:p="http://schemas.openxmlformats.org/presentationml/2006/main" uri="{D6D511B9-2390-475A-947B-AFAB55BFBCF1}">
            <pc226:cmChg xmlns:pc226="http://schemas.microsoft.com/office/powerpoint/2022/06/main/command" chg="add del mod modRxn">
              <pc226:chgData name="Megan Faller" userId="9d1e07f7-a773-4974-a6b0-b3caef776a66" providerId="ADAL" clId="{51712C57-8B3C-4ACE-AEF6-261D86E3B7E1}" dt="2023-08-03T17:07:46.060" v="20268"/>
              <pc2:cmMkLst xmlns:pc2="http://schemas.microsoft.com/office/powerpoint/2019/9/main/command">
                <pc:docMk/>
                <pc:sldMk cId="2285664785" sldId="266"/>
                <pc2:cmMk id="{EFDB5ABF-8A64-442A-AF2C-845FE68A40F0}"/>
              </pc2:cmMkLst>
            </pc226:cmChg>
            <pc226:cmChg xmlns:pc226="http://schemas.microsoft.com/office/powerpoint/2022/06/main/command" chg="del">
              <pc226:chgData name="Megan Faller" userId="9d1e07f7-a773-4974-a6b0-b3caef776a66" providerId="ADAL" clId="{51712C57-8B3C-4ACE-AEF6-261D86E3B7E1}" dt="2023-07-13T17:25:06.260" v="3757"/>
              <pc2:cmMkLst xmlns:pc2="http://schemas.microsoft.com/office/powerpoint/2019/9/main/command">
                <pc:docMk/>
                <pc:sldMk cId="2285664785" sldId="266"/>
                <pc2:cmMk id="{17C741E1-3484-4D3A-A874-DFB116FAD2BC}"/>
              </pc2:cmMkLst>
            </pc226:cmChg>
          </p:ext>
        </pc:extLst>
      </pc:sldChg>
      <pc:sldChg chg="modSp delCm modNotesTx">
        <pc:chgData name="Megan Faller" userId="9d1e07f7-a773-4974-a6b0-b3caef776a66" providerId="ADAL" clId="{51712C57-8B3C-4ACE-AEF6-261D86E3B7E1}" dt="2023-07-20T18:43:05.175" v="12696" actId="33524"/>
        <pc:sldMkLst>
          <pc:docMk/>
          <pc:sldMk cId="3731983979" sldId="267"/>
        </pc:sldMkLst>
        <pc:graphicFrameChg chg="mod">
          <ac:chgData name="Megan Faller" userId="9d1e07f7-a773-4974-a6b0-b3caef776a66" providerId="ADAL" clId="{51712C57-8B3C-4ACE-AEF6-261D86E3B7E1}" dt="2023-07-20T18:42:57.845" v="12695" actId="20577"/>
          <ac:graphicFrameMkLst>
            <pc:docMk/>
            <pc:sldMk cId="3731983979" sldId="267"/>
            <ac:graphicFrameMk id="5" creationId="{72441047-8DA4-47F3-9ADB-1A2FC9594B0E}"/>
          </ac:graphicFrameMkLst>
        </pc:graphicFrame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28:12.546" v="3804"/>
              <pc2:cmMkLst xmlns:pc2="http://schemas.microsoft.com/office/powerpoint/2019/9/main/command">
                <pc:docMk/>
                <pc:sldMk cId="3731983979" sldId="267"/>
                <pc2:cmMk id="{FF56EAA0-7E75-4994-8F30-BE288074AD17}"/>
              </pc2:cmMkLst>
            </pc226:cmChg>
          </p:ext>
        </pc:extLst>
      </pc:sldChg>
      <pc:sldChg chg="addCm delCm modCm modNotesTx">
        <pc:chgData name="Megan Faller" userId="9d1e07f7-a773-4974-a6b0-b3caef776a66" providerId="ADAL" clId="{51712C57-8B3C-4ACE-AEF6-261D86E3B7E1}" dt="2023-07-20T18:45:23.462" v="12962" actId="20577"/>
        <pc:sldMkLst>
          <pc:docMk/>
          <pc:sldMk cId="796169350" sldId="268"/>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8:44:24.357" v="12699"/>
              <pc2:cmMkLst xmlns:pc2="http://schemas.microsoft.com/office/powerpoint/2019/9/main/command">
                <pc:docMk/>
                <pc:sldMk cId="796169350" sldId="268"/>
                <pc2:cmMk id="{80697BD8-76E4-41C9-9641-B8998F363190}"/>
              </pc2:cmMkLst>
              <pc226:cmRplyChg chg="add">
                <pc226:chgData name="Megan Faller" userId="9d1e07f7-a773-4974-a6b0-b3caef776a66" providerId="ADAL" clId="{51712C57-8B3C-4ACE-AEF6-261D86E3B7E1}" dt="2023-07-20T15:29:52.340" v="11200"/>
                <pc2:cmRplyMkLst xmlns:pc2="http://schemas.microsoft.com/office/powerpoint/2019/9/main/command">
                  <pc:docMk/>
                  <pc:sldMk cId="796169350" sldId="268"/>
                  <pc2:cmMk id="{80697BD8-76E4-41C9-9641-B8998F363190}"/>
                  <pc2:cmRplyMk id="{D77023FC-C983-40F9-8C37-8781DC102D65}"/>
                </pc2:cmRplyMkLst>
              </pc226:cmRplyChg>
            </pc226:cmChg>
          </p:ext>
        </pc:extLst>
      </pc:sldChg>
      <pc:sldChg chg="addCm delCm modNotesTx">
        <pc:chgData name="Megan Faller" userId="9d1e07f7-a773-4974-a6b0-b3caef776a66" providerId="ADAL" clId="{51712C57-8B3C-4ACE-AEF6-261D86E3B7E1}" dt="2023-07-20T18:48:53.817" v="13259"/>
        <pc:sldMkLst>
          <pc:docMk/>
          <pc:sldMk cId="621593327" sldId="269"/>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8:48:53.817" v="13259"/>
              <pc2:cmMkLst xmlns:pc2="http://schemas.microsoft.com/office/powerpoint/2019/9/main/command">
                <pc:docMk/>
                <pc:sldMk cId="621593327" sldId="269"/>
                <pc2:cmMk id="{B8C36436-5702-40CD-A23E-F03E2A78B083}"/>
              </pc2:cmMkLst>
            </pc226:cmChg>
          </p:ext>
        </pc:extLst>
      </pc:sldChg>
      <pc:sldChg chg="delCm modNotesTx">
        <pc:chgData name="Megan Faller" userId="9d1e07f7-a773-4974-a6b0-b3caef776a66" providerId="ADAL" clId="{51712C57-8B3C-4ACE-AEF6-261D86E3B7E1}" dt="2023-07-20T19:00:45.888" v="13726" actId="20577"/>
        <pc:sldMkLst>
          <pc:docMk/>
          <pc:sldMk cId="2379378047" sldId="270"/>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8:51:12.126" v="13353"/>
              <pc2:cmMkLst xmlns:pc2="http://schemas.microsoft.com/office/powerpoint/2019/9/main/command">
                <pc:docMk/>
                <pc:sldMk cId="2379378047" sldId="270"/>
                <pc2:cmMk id="{467D0FF6-B687-4A9E-A6F9-2AAA157190E8}"/>
              </pc2:cmMkLst>
            </pc226:cmChg>
          </p:ext>
        </pc:extLst>
      </pc:sldChg>
      <pc:sldChg chg="modNotesTx">
        <pc:chgData name="Megan Faller" userId="9d1e07f7-a773-4974-a6b0-b3caef776a66" providerId="ADAL" clId="{51712C57-8B3C-4ACE-AEF6-261D86E3B7E1}" dt="2023-07-20T18:58:28.946" v="13531" actId="20577"/>
        <pc:sldMkLst>
          <pc:docMk/>
          <pc:sldMk cId="2919949921" sldId="271"/>
        </pc:sldMkLst>
      </pc:sldChg>
      <pc:sldChg chg="modNotesTx">
        <pc:chgData name="Megan Faller" userId="9d1e07f7-a773-4974-a6b0-b3caef776a66" providerId="ADAL" clId="{51712C57-8B3C-4ACE-AEF6-261D86E3B7E1}" dt="2023-07-20T19:01:47.067" v="13922" actId="20577"/>
        <pc:sldMkLst>
          <pc:docMk/>
          <pc:sldMk cId="3692432223" sldId="272"/>
        </pc:sldMkLst>
      </pc:sldChg>
      <pc:sldChg chg="modSp delCm">
        <pc:chgData name="Megan Faller" userId="9d1e07f7-a773-4974-a6b0-b3caef776a66" providerId="ADAL" clId="{51712C57-8B3C-4ACE-AEF6-261D86E3B7E1}" dt="2023-07-13T17:35:08.252" v="3812"/>
        <pc:sldMkLst>
          <pc:docMk/>
          <pc:sldMk cId="1047347365" sldId="273"/>
        </pc:sldMkLst>
        <pc:graphicFrameChg chg="mod">
          <ac:chgData name="Megan Faller" userId="9d1e07f7-a773-4974-a6b0-b3caef776a66" providerId="ADAL" clId="{51712C57-8B3C-4ACE-AEF6-261D86E3B7E1}" dt="2023-07-13T17:34:57.334" v="3811"/>
          <ac:graphicFrameMkLst>
            <pc:docMk/>
            <pc:sldMk cId="1047347365" sldId="273"/>
            <ac:graphicFrameMk id="5" creationId="{86C9EBE3-A2A6-4CE9-B8FF-72DAC6369584}"/>
          </ac:graphicFrameMkLst>
        </pc:graphicFrame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5:08.252" v="3812"/>
              <pc2:cmMkLst xmlns:pc2="http://schemas.microsoft.com/office/powerpoint/2019/9/main/command">
                <pc:docMk/>
                <pc:sldMk cId="1047347365" sldId="273"/>
                <pc2:cmMk id="{7621F828-356B-4269-A9CF-D5D51AE0C3AF}"/>
              </pc2:cmMkLst>
            </pc226:cmChg>
          </p:ext>
        </pc:extLst>
      </pc:sldChg>
      <pc:sldChg chg="modSp mod delCm modNotesTx">
        <pc:chgData name="Megan Faller" userId="9d1e07f7-a773-4974-a6b0-b3caef776a66" providerId="ADAL" clId="{51712C57-8B3C-4ACE-AEF6-261D86E3B7E1}" dt="2023-08-03T18:21:03.362" v="21124"/>
        <pc:sldMkLst>
          <pc:docMk/>
          <pc:sldMk cId="3217211445" sldId="274"/>
        </pc:sldMkLst>
        <pc:spChg chg="mod">
          <ac:chgData name="Megan Faller" userId="9d1e07f7-a773-4974-a6b0-b3caef776a66" providerId="ADAL" clId="{51712C57-8B3C-4ACE-AEF6-261D86E3B7E1}" dt="2023-07-07T13:14:31.592" v="1978" actId="1076"/>
          <ac:spMkLst>
            <pc:docMk/>
            <pc:sldMk cId="3217211445" sldId="274"/>
            <ac:spMk id="2" creationId="{8B3427CA-2C07-48A4-A488-2FA2A471AEE5}"/>
          </ac:spMkLst>
        </pc:spChg>
        <pc:graphicFrameChg chg="mod">
          <ac:chgData name="Megan Faller" userId="9d1e07f7-a773-4974-a6b0-b3caef776a66" providerId="ADAL" clId="{51712C57-8B3C-4ACE-AEF6-261D86E3B7E1}" dt="2023-08-03T18:21:03.362" v="21124"/>
          <ac:graphicFrameMkLst>
            <pc:docMk/>
            <pc:sldMk cId="3217211445" sldId="274"/>
            <ac:graphicFrameMk id="5" creationId="{10F36CB2-8E54-4429-A82F-399CF2143DE9}"/>
          </ac:graphicFrameMkLst>
        </pc:graphicFrame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5:54.613" v="3836"/>
              <pc2:cmMkLst xmlns:pc2="http://schemas.microsoft.com/office/powerpoint/2019/9/main/command">
                <pc:docMk/>
                <pc:sldMk cId="3217211445" sldId="274"/>
                <pc2:cmMk id="{6A522745-9F15-474B-9B87-9847DCC47DC7}"/>
              </pc2:cmMkLst>
            </pc226:cmChg>
          </p:ext>
        </pc:extLst>
      </pc:sldChg>
      <pc:sldChg chg="delCm modNotesTx">
        <pc:chgData name="Megan Faller" userId="9d1e07f7-a773-4974-a6b0-b3caef776a66" providerId="ADAL" clId="{51712C57-8B3C-4ACE-AEF6-261D86E3B7E1}" dt="2023-07-20T19:06:08.814" v="14110" actId="20577"/>
        <pc:sldMkLst>
          <pc:docMk/>
          <pc:sldMk cId="3346478500" sldId="275"/>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8:57.341" v="3927"/>
              <pc2:cmMkLst xmlns:pc2="http://schemas.microsoft.com/office/powerpoint/2019/9/main/command">
                <pc:docMk/>
                <pc:sldMk cId="3346478500" sldId="275"/>
                <pc2:cmMk id="{12E32E2B-E8BD-4B07-831B-2AE1D68E2D4C}"/>
              </pc2:cmMkLst>
            </pc226:cmChg>
          </p:ext>
        </pc:extLst>
      </pc:sldChg>
      <pc:sldChg chg="modSp mod delCm modNotesTx">
        <pc:chgData name="Megan Faller" userId="9d1e07f7-a773-4974-a6b0-b3caef776a66" providerId="ADAL" clId="{51712C57-8B3C-4ACE-AEF6-261D86E3B7E1}" dt="2023-07-20T19:18:14.851" v="14668"/>
        <pc:sldMkLst>
          <pc:docMk/>
          <pc:sldMk cId="4179142169" sldId="277"/>
        </pc:sldMkLst>
        <pc:spChg chg="mod">
          <ac:chgData name="Megan Faller" userId="9d1e07f7-a773-4974-a6b0-b3caef776a66" providerId="ADAL" clId="{51712C57-8B3C-4ACE-AEF6-261D86E3B7E1}" dt="2023-07-20T19:17:15.192" v="14610" actId="20577"/>
          <ac:spMkLst>
            <pc:docMk/>
            <pc:sldMk cId="4179142169" sldId="277"/>
            <ac:spMk id="3" creationId="{E903479F-AD03-F6EA-6963-A7B802F530AA}"/>
          </ac:spMkLst>
        </pc:s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9:18:14.851" v="14668"/>
              <pc2:cmMkLst xmlns:pc2="http://schemas.microsoft.com/office/powerpoint/2019/9/main/command">
                <pc:docMk/>
                <pc:sldMk cId="4179142169" sldId="277"/>
                <pc2:cmMk id="{EAB14855-4E49-48C3-B28B-258E167D5DBE}"/>
              </pc2:cmMkLst>
            </pc226:cmChg>
          </p:ext>
        </pc:extLst>
      </pc:sldChg>
      <pc:sldChg chg="delSp modSp mod addCm delCm modCm modNotesTx">
        <pc:chgData name="Megan Faller" userId="9d1e07f7-a773-4974-a6b0-b3caef776a66" providerId="ADAL" clId="{51712C57-8B3C-4ACE-AEF6-261D86E3B7E1}" dt="2023-08-03T18:18:34.839" v="20951" actId="478"/>
        <pc:sldMkLst>
          <pc:docMk/>
          <pc:sldMk cId="2683837862" sldId="278"/>
        </pc:sldMkLst>
        <pc:spChg chg="mod">
          <ac:chgData name="Megan Faller" userId="9d1e07f7-a773-4974-a6b0-b3caef776a66" providerId="ADAL" clId="{51712C57-8B3C-4ACE-AEF6-261D86E3B7E1}" dt="2023-08-03T18:18:26.287" v="20949" actId="313"/>
          <ac:spMkLst>
            <pc:docMk/>
            <pc:sldMk cId="2683837862" sldId="278"/>
            <ac:spMk id="2" creationId="{5964DEAD-F99E-10E7-4499-75DC5979A96B}"/>
          </ac:spMkLst>
        </pc:spChg>
        <pc:spChg chg="del mod">
          <ac:chgData name="Megan Faller" userId="9d1e07f7-a773-4974-a6b0-b3caef776a66" providerId="ADAL" clId="{51712C57-8B3C-4ACE-AEF6-261D86E3B7E1}" dt="2023-08-03T18:18:34.839" v="20951" actId="478"/>
          <ac:spMkLst>
            <pc:docMk/>
            <pc:sldMk cId="2683837862" sldId="278"/>
            <ac:spMk id="7" creationId="{445C79E5-C632-F8B6-7841-0243B4B4CC5B}"/>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13T17:43:01.466" v="3939"/>
              <pc2:cmMkLst xmlns:pc2="http://schemas.microsoft.com/office/powerpoint/2019/9/main/command">
                <pc:docMk/>
                <pc:sldMk cId="2683837862" sldId="278"/>
                <pc2:cmMk id="{08A2C27F-00CF-409E-8B1D-0D3B45916BC8}"/>
              </pc2:cmMkLst>
              <pc226:cmRplyChg chg="add">
                <pc226:chgData name="Megan Faller" userId="9d1e07f7-a773-4974-a6b0-b3caef776a66" providerId="ADAL" clId="{51712C57-8B3C-4ACE-AEF6-261D86E3B7E1}" dt="2023-06-23T14:12:25.804" v="226"/>
                <pc2:cmRplyMkLst xmlns:pc2="http://schemas.microsoft.com/office/powerpoint/2019/9/main/command">
                  <pc:docMk/>
                  <pc:sldMk cId="2683837862" sldId="278"/>
                  <pc2:cmMk id="{08A2C27F-00CF-409E-8B1D-0D3B45916BC8}"/>
                  <pc2:cmRplyMk id="{9AD7CB0B-65DC-4606-9780-3AC122F620C3}"/>
                </pc2:cmRplyMkLst>
              </pc226:cmRplyChg>
              <pc226:cmRplyChg chg="add">
                <pc226:chgData name="Megan Faller" userId="9d1e07f7-a773-4974-a6b0-b3caef776a66" providerId="ADAL" clId="{51712C57-8B3C-4ACE-AEF6-261D86E3B7E1}" dt="2023-06-23T14:24:04.902" v="231"/>
                <pc2:cmRplyMkLst xmlns:pc2="http://schemas.microsoft.com/office/powerpoint/2019/9/main/command">
                  <pc:docMk/>
                  <pc:sldMk cId="2683837862" sldId="278"/>
                  <pc2:cmMk id="{08A2C27F-00CF-409E-8B1D-0D3B45916BC8}"/>
                  <pc2:cmRplyMk id="{9C66AF76-C7DA-4EDD-BB08-814D517C146D}"/>
                </pc2:cmRplyMkLst>
              </pc226:cmRplyChg>
              <pc226:cmRplyChg chg="add">
                <pc226:chgData name="Megan Faller" userId="9d1e07f7-a773-4974-a6b0-b3caef776a66" providerId="ADAL" clId="{51712C57-8B3C-4ACE-AEF6-261D86E3B7E1}" dt="2023-06-23T14:11:27.138" v="225"/>
                <pc2:cmRplyMkLst xmlns:pc2="http://schemas.microsoft.com/office/powerpoint/2019/9/main/command">
                  <pc:docMk/>
                  <pc:sldMk cId="2683837862" sldId="278"/>
                  <pc2:cmMk id="{08A2C27F-00CF-409E-8B1D-0D3B45916BC8}"/>
                  <pc2:cmRplyMk id="{6EE9BF79-B4A4-4182-A38F-F770CCBC84AC}"/>
                </pc2:cmRplyMkLst>
              </pc226:cmRplyChg>
            </pc226:cmChg>
            <pc226:cmChg xmlns:pc226="http://schemas.microsoft.com/office/powerpoint/2022/06/main/command" chg="add del">
              <pc226:chgData name="Megan Faller" userId="9d1e07f7-a773-4974-a6b0-b3caef776a66" providerId="ADAL" clId="{51712C57-8B3C-4ACE-AEF6-261D86E3B7E1}" dt="2023-07-13T17:43:02.846" v="3940"/>
              <pc2:cmMkLst xmlns:pc2="http://schemas.microsoft.com/office/powerpoint/2019/9/main/command">
                <pc:docMk/>
                <pc:sldMk cId="2683837862" sldId="278"/>
                <pc2:cmMk id="{5771FCB8-3A10-4877-9598-6AEE18C36B62}"/>
              </pc2:cmMkLst>
            </pc226:cmChg>
            <pc226:cmChg xmlns:pc226="http://schemas.microsoft.com/office/powerpoint/2022/06/main/command" chg="add del">
              <pc226:chgData name="Megan Faller" userId="9d1e07f7-a773-4974-a6b0-b3caef776a66" providerId="ADAL" clId="{51712C57-8B3C-4ACE-AEF6-261D86E3B7E1}" dt="2023-07-13T17:42:59.614" v="3938"/>
              <pc2:cmMkLst xmlns:pc2="http://schemas.microsoft.com/office/powerpoint/2019/9/main/command">
                <pc:docMk/>
                <pc:sldMk cId="2683837862" sldId="278"/>
                <pc2:cmMk id="{25FA61EC-6AA0-4EE2-B0E3-BB60F81DE991}"/>
              </pc2:cmMkLst>
              <pc226:cmRplyChg chg="add">
                <pc226:chgData name="Megan Faller" userId="9d1e07f7-a773-4974-a6b0-b3caef776a66" providerId="ADAL" clId="{51712C57-8B3C-4ACE-AEF6-261D86E3B7E1}" dt="2023-06-23T14:42:52.122" v="274"/>
                <pc2:cmRplyMkLst xmlns:pc2="http://schemas.microsoft.com/office/powerpoint/2019/9/main/command">
                  <pc:docMk/>
                  <pc:sldMk cId="2683837862" sldId="278"/>
                  <pc2:cmMk id="{25FA61EC-6AA0-4EE2-B0E3-BB60F81DE991}"/>
                  <pc2:cmRplyMk id="{441C2F09-6773-4210-B502-9519B06DB614}"/>
                </pc2:cmRplyMkLst>
              </pc226:cmRplyChg>
              <pc226:cmRplyChg chg="add">
                <pc226:chgData name="Megan Faller" userId="9d1e07f7-a773-4974-a6b0-b3caef776a66" providerId="ADAL" clId="{51712C57-8B3C-4ACE-AEF6-261D86E3B7E1}" dt="2023-06-23T13:52:06.800" v="1"/>
                <pc2:cmRplyMkLst xmlns:pc2="http://schemas.microsoft.com/office/powerpoint/2019/9/main/command">
                  <pc:docMk/>
                  <pc:sldMk cId="2683837862" sldId="278"/>
                  <pc2:cmMk id="{25FA61EC-6AA0-4EE2-B0E3-BB60F81DE991}"/>
                  <pc2:cmRplyMk id="{588B340A-9898-438F-AA84-FCC7273CB8A6}"/>
                </pc2:cmRplyMkLst>
              </pc226:cmRplyChg>
              <pc226:cmRplyChg chg="add">
                <pc226:chgData name="Megan Faller" userId="9d1e07f7-a773-4974-a6b0-b3caef776a66" providerId="ADAL" clId="{51712C57-8B3C-4ACE-AEF6-261D86E3B7E1}" dt="2023-06-23T14:14:03.026" v="228"/>
                <pc2:cmRplyMkLst xmlns:pc2="http://schemas.microsoft.com/office/powerpoint/2019/9/main/command">
                  <pc:docMk/>
                  <pc:sldMk cId="2683837862" sldId="278"/>
                  <pc2:cmMk id="{25FA61EC-6AA0-4EE2-B0E3-BB60F81DE991}"/>
                  <pc2:cmRplyMk id="{978F1216-5721-4149-B35F-CDE3830D6FC7}"/>
                </pc2:cmRplyMkLst>
              </pc226:cmRplyChg>
              <pc226:cmRplyChg chg="add">
                <pc226:chgData name="Megan Faller" userId="9d1e07f7-a773-4974-a6b0-b3caef776a66" providerId="ADAL" clId="{51712C57-8B3C-4ACE-AEF6-261D86E3B7E1}" dt="2023-06-23T14:26:26.284" v="233"/>
                <pc2:cmRplyMkLst xmlns:pc2="http://schemas.microsoft.com/office/powerpoint/2019/9/main/command">
                  <pc:docMk/>
                  <pc:sldMk cId="2683837862" sldId="278"/>
                  <pc2:cmMk id="{25FA61EC-6AA0-4EE2-B0E3-BB60F81DE991}"/>
                  <pc2:cmRplyMk id="{50BCF924-1D35-4A2C-A750-DA6B053E8D49}"/>
                </pc2:cmRplyMkLst>
              </pc226:cmRplyChg>
              <pc226:cmRplyChg chg="add">
                <pc226:chgData name="Megan Faller" userId="9d1e07f7-a773-4974-a6b0-b3caef776a66" providerId="ADAL" clId="{51712C57-8B3C-4ACE-AEF6-261D86E3B7E1}" dt="2023-06-23T14:17:19.719" v="229"/>
                <pc2:cmRplyMkLst xmlns:pc2="http://schemas.microsoft.com/office/powerpoint/2019/9/main/command">
                  <pc:docMk/>
                  <pc:sldMk cId="2683837862" sldId="278"/>
                  <pc2:cmMk id="{25FA61EC-6AA0-4EE2-B0E3-BB60F81DE991}"/>
                  <pc2:cmRplyMk id="{AC1D7543-152A-4C51-B1D9-E44E60D475F1}"/>
                </pc2:cmRplyMkLst>
              </pc226:cmRplyChg>
              <pc226:cmRplyChg chg="add">
                <pc226:chgData name="Megan Faller" userId="9d1e07f7-a773-4974-a6b0-b3caef776a66" providerId="ADAL" clId="{51712C57-8B3C-4ACE-AEF6-261D86E3B7E1}" dt="2023-06-23T14:17:44.704" v="230"/>
                <pc2:cmRplyMkLst xmlns:pc2="http://schemas.microsoft.com/office/powerpoint/2019/9/main/command">
                  <pc:docMk/>
                  <pc:sldMk cId="2683837862" sldId="278"/>
                  <pc2:cmMk id="{25FA61EC-6AA0-4EE2-B0E3-BB60F81DE991}"/>
                  <pc2:cmRplyMk id="{F2A24172-FA5D-44FC-B543-0CD244C16B73}"/>
                </pc2:cmRplyMkLst>
              </pc226:cmRplyChg>
              <pc226:cmRplyChg chg="add">
                <pc226:chgData name="Megan Faller" userId="9d1e07f7-a773-4974-a6b0-b3caef776a66" providerId="ADAL" clId="{51712C57-8B3C-4ACE-AEF6-261D86E3B7E1}" dt="2023-06-23T13:54:32.930" v="3"/>
                <pc2:cmRplyMkLst xmlns:pc2="http://schemas.microsoft.com/office/powerpoint/2019/9/main/command">
                  <pc:docMk/>
                  <pc:sldMk cId="2683837862" sldId="278"/>
                  <pc2:cmMk id="{25FA61EC-6AA0-4EE2-B0E3-BB60F81DE991}"/>
                  <pc2:cmRplyMk id="{2E6EC4BA-D7F6-4B40-A8A8-941F40C562B8}"/>
                </pc2:cmRplyMkLst>
              </pc226:cmRplyChg>
              <pc226:cmRplyChg chg="add">
                <pc226:chgData name="Megan Faller" userId="9d1e07f7-a773-4974-a6b0-b3caef776a66" providerId="ADAL" clId="{51712C57-8B3C-4ACE-AEF6-261D86E3B7E1}" dt="2023-06-23T14:25:57.675" v="232"/>
                <pc2:cmRplyMkLst xmlns:pc2="http://schemas.microsoft.com/office/powerpoint/2019/9/main/command">
                  <pc:docMk/>
                  <pc:sldMk cId="2683837862" sldId="278"/>
                  <pc2:cmMk id="{25FA61EC-6AA0-4EE2-B0E3-BB60F81DE991}"/>
                  <pc2:cmRplyMk id="{B23C61D9-3F4B-4DF5-93A3-E9BC0ABA7449}"/>
                </pc2:cmRplyMkLst>
              </pc226:cmRplyChg>
              <pc226:cmRplyChg chg="add">
                <pc226:chgData name="Megan Faller" userId="9d1e07f7-a773-4974-a6b0-b3caef776a66" providerId="ADAL" clId="{51712C57-8B3C-4ACE-AEF6-261D86E3B7E1}" dt="2023-06-23T14:13:29.974" v="227"/>
                <pc2:cmRplyMkLst xmlns:pc2="http://schemas.microsoft.com/office/powerpoint/2019/9/main/command">
                  <pc:docMk/>
                  <pc:sldMk cId="2683837862" sldId="278"/>
                  <pc2:cmMk id="{25FA61EC-6AA0-4EE2-B0E3-BB60F81DE991}"/>
                  <pc2:cmRplyMk id="{DB8E39EB-35A4-485A-A9AA-D8168E5A9983}"/>
                </pc2:cmRplyMkLst>
              </pc226:cmRplyChg>
            </pc226:cmChg>
          </p:ext>
        </pc:extLst>
      </pc:sldChg>
      <pc:sldChg chg="addSp delSp modSp mod addCm delCm modCm modNotesTx">
        <pc:chgData name="Megan Faller" userId="9d1e07f7-a773-4974-a6b0-b3caef776a66" providerId="ADAL" clId="{51712C57-8B3C-4ACE-AEF6-261D86E3B7E1}" dt="2023-08-03T18:31:47.359" v="22427" actId="1076"/>
        <pc:sldMkLst>
          <pc:docMk/>
          <pc:sldMk cId="3576900571" sldId="279"/>
        </pc:sldMkLst>
        <pc:spChg chg="add del mod">
          <ac:chgData name="Megan Faller" userId="9d1e07f7-a773-4974-a6b0-b3caef776a66" providerId="ADAL" clId="{51712C57-8B3C-4ACE-AEF6-261D86E3B7E1}" dt="2023-07-13T18:51:44.342" v="5181" actId="478"/>
          <ac:spMkLst>
            <pc:docMk/>
            <pc:sldMk cId="3576900571" sldId="279"/>
            <ac:spMk id="2" creationId="{C6723234-4B63-D795-23D3-EDB2DD064C16}"/>
          </ac:spMkLst>
        </pc:spChg>
        <pc:spChg chg="mod">
          <ac:chgData name="Megan Faller" userId="9d1e07f7-a773-4974-a6b0-b3caef776a66" providerId="ADAL" clId="{51712C57-8B3C-4ACE-AEF6-261D86E3B7E1}" dt="2023-08-03T18:31:47.359" v="22427" actId="1076"/>
          <ac:spMkLst>
            <pc:docMk/>
            <pc:sldMk cId="3576900571" sldId="279"/>
            <ac:spMk id="5" creationId="{75CB4AC4-700E-A88C-0C9B-114233151575}"/>
          </ac:spMkLst>
        </pc:spChg>
        <pc:graphicFrameChg chg="mod modGraphic">
          <ac:chgData name="Megan Faller" userId="9d1e07f7-a773-4974-a6b0-b3caef776a66" providerId="ADAL" clId="{51712C57-8B3C-4ACE-AEF6-261D86E3B7E1}" dt="2023-07-13T19:57:12.740" v="5261"/>
          <ac:graphicFrameMkLst>
            <pc:docMk/>
            <pc:sldMk cId="3576900571" sldId="279"/>
            <ac:graphicFrameMk id="12" creationId="{CA54405E-B4C5-E4AB-4CB2-BAF19A121029}"/>
          </ac:graphicFrameMkLst>
        </pc:graphicFrame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51712C57-8B3C-4ACE-AEF6-261D86E3B7E1}" dt="2023-07-13T19:57:57.013" v="5262"/>
              <pc2:cmMkLst xmlns:pc2="http://schemas.microsoft.com/office/powerpoint/2019/9/main/command">
                <pc:docMk/>
                <pc:sldMk cId="3576900571" sldId="279"/>
                <pc2:cmMk id="{EFB13453-92A3-4CC3-8F96-2E3F8178DDFD}"/>
              </pc2:cmMkLst>
              <pc226:cmRplyChg chg="add">
                <pc226:chgData name="Megan Faller" userId="9d1e07f7-a773-4974-a6b0-b3caef776a66" providerId="ADAL" clId="{51712C57-8B3C-4ACE-AEF6-261D86E3B7E1}" dt="2023-07-13T18:51:41.958" v="5180"/>
                <pc2:cmRplyMkLst xmlns:pc2="http://schemas.microsoft.com/office/powerpoint/2019/9/main/command">
                  <pc:docMk/>
                  <pc:sldMk cId="3576900571" sldId="279"/>
                  <pc2:cmMk id="{EFB13453-92A3-4CC3-8F96-2E3F8178DDFD}"/>
                  <pc2:cmRplyMk id="{93EBB1C3-0A5F-48D9-AD1D-7BA1DC2E8134}"/>
                </pc2:cmRplyMkLst>
              </pc226:cmRplyChg>
            </pc226:cmChg>
            <pc226:cmChg xmlns:pc226="http://schemas.microsoft.com/office/powerpoint/2022/06/main/command" chg="add del">
              <pc226:chgData name="Megan Faller" userId="9d1e07f7-a773-4974-a6b0-b3caef776a66" providerId="ADAL" clId="{51712C57-8B3C-4ACE-AEF6-261D86E3B7E1}" dt="2023-07-13T19:55:34.440" v="5256"/>
              <pc2:cmMkLst xmlns:pc2="http://schemas.microsoft.com/office/powerpoint/2019/9/main/command">
                <pc:docMk/>
                <pc:sldMk cId="3576900571" sldId="279"/>
                <pc2:cmMk id="{CC2F3F61-BB2A-4134-B873-8DD293C9AB9B}"/>
              </pc2:cmMkLst>
            </pc226:cmChg>
          </p:ext>
        </pc:extLst>
      </pc:sldChg>
      <pc:sldChg chg="delSp modSp mod modShow delCm modCm modNotesTx">
        <pc:chgData name="Megan Faller" userId="9d1e07f7-a773-4974-a6b0-b3caef776a66" providerId="ADAL" clId="{51712C57-8B3C-4ACE-AEF6-261D86E3B7E1}" dt="2023-08-03T19:58:34.086" v="26528" actId="207"/>
        <pc:sldMkLst>
          <pc:docMk/>
          <pc:sldMk cId="2370606992" sldId="280"/>
        </pc:sldMkLst>
        <pc:spChg chg="mod">
          <ac:chgData name="Megan Faller" userId="9d1e07f7-a773-4974-a6b0-b3caef776a66" providerId="ADAL" clId="{51712C57-8B3C-4ACE-AEF6-261D86E3B7E1}" dt="2023-08-03T19:58:34.086" v="26528" actId="207"/>
          <ac:spMkLst>
            <pc:docMk/>
            <pc:sldMk cId="2370606992" sldId="280"/>
            <ac:spMk id="2" creationId="{A37E4A1A-87F3-4F48-BDD5-AD0CFD358AAE}"/>
          </ac:spMkLst>
        </pc:spChg>
        <pc:graphicFrameChg chg="mod modGraphic">
          <ac:chgData name="Megan Faller" userId="9d1e07f7-a773-4974-a6b0-b3caef776a66" providerId="ADAL" clId="{51712C57-8B3C-4ACE-AEF6-261D86E3B7E1}" dt="2023-08-03T19:24:46.056" v="26216" actId="207"/>
          <ac:graphicFrameMkLst>
            <pc:docMk/>
            <pc:sldMk cId="2370606992" sldId="280"/>
            <ac:graphicFrameMk id="7" creationId="{35DF9562-AD44-4231-879E-7F6B3DA3EDC3}"/>
          </ac:graphicFrameMkLst>
        </pc:graphicFrameChg>
        <pc:picChg chg="del mod">
          <ac:chgData name="Megan Faller" userId="9d1e07f7-a773-4974-a6b0-b3caef776a66" providerId="ADAL" clId="{51712C57-8B3C-4ACE-AEF6-261D86E3B7E1}" dt="2023-08-03T18:46:09.549" v="23221" actId="478"/>
          <ac:picMkLst>
            <pc:docMk/>
            <pc:sldMk cId="2370606992" sldId="280"/>
            <ac:picMk id="5" creationId="{CB267815-BB9F-05C2-93B3-AE9C4E08CE11}"/>
          </ac:picMkLst>
        </pc:pic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8-03T19:23:53.550" v="26202"/>
              <pc2:cmMkLst xmlns:pc2="http://schemas.microsoft.com/office/powerpoint/2019/9/main/command">
                <pc:docMk/>
                <pc:sldMk cId="2370606992" sldId="280"/>
                <pc2:cmMk id="{BA815364-C19B-4C48-8D78-1E6A695D9631}"/>
              </pc2:cmMkLst>
              <pc226:cmRplyChg chg="add">
                <pc226:chgData name="Megan Faller" userId="9d1e07f7-a773-4974-a6b0-b3caef776a66" providerId="ADAL" clId="{51712C57-8B3C-4ACE-AEF6-261D86E3B7E1}" dt="2023-06-30T14:08:04.224" v="352"/>
                <pc2:cmRplyMkLst xmlns:pc2="http://schemas.microsoft.com/office/powerpoint/2019/9/main/command">
                  <pc:docMk/>
                  <pc:sldMk cId="2370606992" sldId="280"/>
                  <pc2:cmMk id="{BA815364-C19B-4C48-8D78-1E6A695D9631}"/>
                  <pc2:cmRplyMk id="{558FA75D-8451-484A-8250-F86A91E1E89D}"/>
                </pc2:cmRplyMkLst>
              </pc226:cmRplyChg>
              <pc226:cmRplyChg chg="add">
                <pc226:chgData name="Megan Faller" userId="9d1e07f7-a773-4974-a6b0-b3caef776a66" providerId="ADAL" clId="{51712C57-8B3C-4ACE-AEF6-261D86E3B7E1}" dt="2023-06-30T14:06:50.659" v="351"/>
                <pc2:cmRplyMkLst xmlns:pc2="http://schemas.microsoft.com/office/powerpoint/2019/9/main/command">
                  <pc:docMk/>
                  <pc:sldMk cId="2370606992" sldId="280"/>
                  <pc2:cmMk id="{BA815364-C19B-4C48-8D78-1E6A695D9631}"/>
                  <pc2:cmRplyMk id="{170CCB67-B95F-4627-9DAE-696F7D722156}"/>
                </pc2:cmRplyMkLst>
              </pc226:cmRplyChg>
              <pc226:cmRplyChg chg="add">
                <pc226:chgData name="Megan Faller" userId="9d1e07f7-a773-4974-a6b0-b3caef776a66" providerId="ADAL" clId="{51712C57-8B3C-4ACE-AEF6-261D86E3B7E1}" dt="2023-06-30T14:08:21.495" v="353"/>
                <pc2:cmRplyMkLst xmlns:pc2="http://schemas.microsoft.com/office/powerpoint/2019/9/main/command">
                  <pc:docMk/>
                  <pc:sldMk cId="2370606992" sldId="280"/>
                  <pc2:cmMk id="{BA815364-C19B-4C48-8D78-1E6A695D9631}"/>
                  <pc2:cmRplyMk id="{180D056C-EA1F-4374-9537-9EDB1CC12EEE}"/>
                </pc2:cmRplyMkLst>
              </pc226:cmRplyChg>
              <pc226:cmRplyChg chg="add">
                <pc226:chgData name="Megan Faller" userId="9d1e07f7-a773-4974-a6b0-b3caef776a66" providerId="ADAL" clId="{51712C57-8B3C-4ACE-AEF6-261D86E3B7E1}" dt="2023-06-30T14:09:16.473" v="354"/>
                <pc2:cmRplyMkLst xmlns:pc2="http://schemas.microsoft.com/office/powerpoint/2019/9/main/command">
                  <pc:docMk/>
                  <pc:sldMk cId="2370606992" sldId="280"/>
                  <pc2:cmMk id="{BA815364-C19B-4C48-8D78-1E6A695D9631}"/>
                  <pc2:cmRplyMk id="{45FBEC75-3BAC-4D01-A2D3-379C50CC5412}"/>
                </pc2:cmRplyMkLst>
              </pc226:cmRplyChg>
              <pc226:cmRplyChg chg="add">
                <pc226:chgData name="Megan Faller" userId="9d1e07f7-a773-4974-a6b0-b3caef776a66" providerId="ADAL" clId="{51712C57-8B3C-4ACE-AEF6-261D86E3B7E1}" dt="2023-06-30T14:31:46.201" v="1095"/>
                <pc2:cmRplyMkLst xmlns:pc2="http://schemas.microsoft.com/office/powerpoint/2019/9/main/command">
                  <pc:docMk/>
                  <pc:sldMk cId="2370606992" sldId="280"/>
                  <pc2:cmMk id="{BA815364-C19B-4C48-8D78-1E6A695D9631}"/>
                  <pc2:cmRplyMk id="{62FBD87B-E8C9-49EE-AB0C-13E677FFC9DD}"/>
                </pc2:cmRplyMkLst>
              </pc226:cmRplyChg>
              <pc226:cmRplyChg chg="add">
                <pc226:chgData name="Megan Faller" userId="9d1e07f7-a773-4974-a6b0-b3caef776a66" providerId="ADAL" clId="{51712C57-8B3C-4ACE-AEF6-261D86E3B7E1}" dt="2023-06-30T14:32:30.117" v="1097"/>
                <pc2:cmRplyMkLst xmlns:pc2="http://schemas.microsoft.com/office/powerpoint/2019/9/main/command">
                  <pc:docMk/>
                  <pc:sldMk cId="2370606992" sldId="280"/>
                  <pc2:cmMk id="{BA815364-C19B-4C48-8D78-1E6A695D9631}"/>
                  <pc2:cmRplyMk id="{2ABA01EB-3B4E-46EF-BBEA-66CBD8A8A2C3}"/>
                </pc2:cmRplyMkLst>
              </pc226:cmRplyChg>
            </pc226:cmChg>
          </p:ext>
        </pc:extLst>
      </pc:sldChg>
      <pc:sldChg chg="modSp mod ord addCm delCm modNotesTx">
        <pc:chgData name="Megan Faller" userId="9d1e07f7-a773-4974-a6b0-b3caef776a66" providerId="ADAL" clId="{51712C57-8B3C-4ACE-AEF6-261D86E3B7E1}" dt="2023-07-20T19:45:09.079" v="18489" actId="20577"/>
        <pc:sldMkLst>
          <pc:docMk/>
          <pc:sldMk cId="3851014553" sldId="281"/>
        </pc:sldMkLst>
        <pc:spChg chg="mod">
          <ac:chgData name="Megan Faller" userId="9d1e07f7-a773-4974-a6b0-b3caef776a66" providerId="ADAL" clId="{51712C57-8B3C-4ACE-AEF6-261D86E3B7E1}" dt="2023-07-13T20:18:29.436" v="5388" actId="20577"/>
          <ac:spMkLst>
            <pc:docMk/>
            <pc:sldMk cId="3851014553" sldId="281"/>
            <ac:spMk id="2" creationId="{A12A9EBC-D8E9-4E9E-80CC-51A53A78985E}"/>
          </ac:spMkLst>
        </pc:spChg>
        <pc:graphicFrameChg chg="mod">
          <ac:chgData name="Megan Faller" userId="9d1e07f7-a773-4974-a6b0-b3caef776a66" providerId="ADAL" clId="{51712C57-8B3C-4ACE-AEF6-261D86E3B7E1}" dt="2023-07-20T19:24:41.777" v="15288" actId="1076"/>
          <ac:graphicFrameMkLst>
            <pc:docMk/>
            <pc:sldMk cId="3851014553" sldId="281"/>
            <ac:graphicFrameMk id="11" creationId="{46406EBD-5000-48E9-835A-427277CEF695}"/>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6-30T14:51:37.588" v="1582"/>
              <pc2:cmMkLst xmlns:pc2="http://schemas.microsoft.com/office/powerpoint/2019/9/main/command">
                <pc:docMk/>
                <pc:sldMk cId="3851014553" sldId="281"/>
                <pc2:cmMk id="{E7B28E7B-C846-4DDD-81DE-C7BE09A15E52}"/>
              </pc2:cmMkLst>
            </pc226:cmChg>
            <pc226:cmChg xmlns:pc226="http://schemas.microsoft.com/office/powerpoint/2022/06/main/command" chg="del">
              <pc226:chgData name="Megan Faller" userId="9d1e07f7-a773-4974-a6b0-b3caef776a66" providerId="ADAL" clId="{51712C57-8B3C-4ACE-AEF6-261D86E3B7E1}" dt="2023-07-20T13:42:13.029" v="10004"/>
              <pc2:cmMkLst xmlns:pc2="http://schemas.microsoft.com/office/powerpoint/2019/9/main/command">
                <pc:docMk/>
                <pc:sldMk cId="3851014553" sldId="281"/>
                <pc2:cmMk id="{E2353BFA-F0DD-4412-AD71-AD4D1E558DA0}"/>
              </pc2:cmMkLst>
            </pc226:cmChg>
          </p:ext>
        </pc:extLst>
      </pc:sldChg>
      <pc:sldChg chg="ord addCm delCm modNotesTx">
        <pc:chgData name="Megan Faller" userId="9d1e07f7-a773-4974-a6b0-b3caef776a66" providerId="ADAL" clId="{51712C57-8B3C-4ACE-AEF6-261D86E3B7E1}" dt="2023-08-03T17:10:58.680" v="20269"/>
        <pc:sldMkLst>
          <pc:docMk/>
          <pc:sldMk cId="3957002211" sldId="282"/>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7:10:58.680" v="20269"/>
              <pc2:cmMkLst xmlns:pc2="http://schemas.microsoft.com/office/powerpoint/2019/9/main/command">
                <pc:docMk/>
                <pc:sldMk cId="3957002211" sldId="282"/>
                <pc2:cmMk id="{8B204C01-FF69-4962-81FD-140FE0F5567B}"/>
              </pc2:cmMkLst>
            </pc226:cmChg>
          </p:ext>
        </pc:extLst>
      </pc:sldChg>
      <pc:sldChg chg="del ord">
        <pc:chgData name="Megan Faller" userId="9d1e07f7-a773-4974-a6b0-b3caef776a66" providerId="ADAL" clId="{51712C57-8B3C-4ACE-AEF6-261D86E3B7E1}" dt="2023-07-13T20:10:31.438" v="5315" actId="2696"/>
        <pc:sldMkLst>
          <pc:docMk/>
          <pc:sldMk cId="371861647" sldId="283"/>
        </pc:sldMkLst>
      </pc:sldChg>
      <pc:sldChg chg="modSp mod ord addCm delCm modCm modNotesTx">
        <pc:chgData name="Megan Faller" userId="9d1e07f7-a773-4974-a6b0-b3caef776a66" providerId="ADAL" clId="{51712C57-8B3C-4ACE-AEF6-261D86E3B7E1}" dt="2023-08-03T18:42:19.676" v="22970" actId="20577"/>
        <pc:sldMkLst>
          <pc:docMk/>
          <pc:sldMk cId="2583075570" sldId="285"/>
        </pc:sldMkLst>
        <pc:spChg chg="mod">
          <ac:chgData name="Megan Faller" userId="9d1e07f7-a773-4974-a6b0-b3caef776a66" providerId="ADAL" clId="{51712C57-8B3C-4ACE-AEF6-261D86E3B7E1}" dt="2023-08-01T14:52:57.955" v="19957" actId="20577"/>
          <ac:spMkLst>
            <pc:docMk/>
            <pc:sldMk cId="2583075570" sldId="285"/>
            <ac:spMk id="2" creationId="{48808A8F-DCDF-04DB-7CF5-41EB7505FBFF}"/>
          </ac:spMkLst>
        </pc:spChg>
        <pc:graphicFrameChg chg="mod modGraphic">
          <ac:chgData name="Megan Faller" userId="9d1e07f7-a773-4974-a6b0-b3caef776a66" providerId="ADAL" clId="{51712C57-8B3C-4ACE-AEF6-261D86E3B7E1}" dt="2023-07-14T13:48:40.256" v="7859" actId="207"/>
          <ac:graphicFrameMkLst>
            <pc:docMk/>
            <pc:sldMk cId="2583075570" sldId="285"/>
            <ac:graphicFrameMk id="11" creationId="{31846DCF-B553-111A-9C42-09F23FB5982D}"/>
          </ac:graphicFrameMkLst>
        </pc:graphicFrameChg>
        <pc:extLst>
          <p:ext xmlns:p="http://schemas.openxmlformats.org/presentationml/2006/main" uri="{D6D511B9-2390-475A-947B-AFAB55BFBCF1}">
            <pc226:cmChg xmlns:pc226="http://schemas.microsoft.com/office/powerpoint/2022/06/main/command" chg="add del mod">
              <pc226:chgData name="Megan Faller" userId="9d1e07f7-a773-4974-a6b0-b3caef776a66" providerId="ADAL" clId="{51712C57-8B3C-4ACE-AEF6-261D86E3B7E1}" dt="2023-07-13T20:20:48.562" v="5403"/>
              <pc2:cmMkLst xmlns:pc2="http://schemas.microsoft.com/office/powerpoint/2019/9/main/command">
                <pc:docMk/>
                <pc:sldMk cId="2583075570" sldId="285"/>
                <pc2:cmMk id="{08C92931-1541-48D7-9E66-E25D8ABFF605}"/>
              </pc2:cmMkLst>
            </pc226:cmChg>
          </p:ext>
        </pc:extLst>
      </pc:sldChg>
      <pc:sldChg chg="modSp mod addCm delCm modCm modNotesTx">
        <pc:chgData name="Megan Faller" userId="9d1e07f7-a773-4974-a6b0-b3caef776a66" providerId="ADAL" clId="{51712C57-8B3C-4ACE-AEF6-261D86E3B7E1}" dt="2023-08-03T19:58:09.153" v="26527" actId="20577"/>
        <pc:sldMkLst>
          <pc:docMk/>
          <pc:sldMk cId="2977352484" sldId="286"/>
        </pc:sldMkLst>
        <pc:spChg chg="mod">
          <ac:chgData name="Megan Faller" userId="9d1e07f7-a773-4974-a6b0-b3caef776a66" providerId="ADAL" clId="{51712C57-8B3C-4ACE-AEF6-261D86E3B7E1}" dt="2023-08-03T17:39:25.937" v="20566" actId="20577"/>
          <ac:spMkLst>
            <pc:docMk/>
            <pc:sldMk cId="2977352484" sldId="286"/>
            <ac:spMk id="2" creationId="{F851D7DE-6260-573C-9FA0-FF0D4F75C243}"/>
          </ac:spMkLst>
        </pc:spChg>
        <pc:spChg chg="mod">
          <ac:chgData name="Megan Faller" userId="9d1e07f7-a773-4974-a6b0-b3caef776a66" providerId="ADAL" clId="{51712C57-8B3C-4ACE-AEF6-261D86E3B7E1}" dt="2023-08-03T19:57:16.276" v="26416" actId="14"/>
          <ac:spMkLst>
            <pc:docMk/>
            <pc:sldMk cId="2977352484" sldId="286"/>
            <ac:spMk id="3" creationId="{A973AE3A-B88E-998D-2702-3D98E4750E11}"/>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9:38:16.030" v="26368"/>
              <pc2:cmMkLst xmlns:pc2="http://schemas.microsoft.com/office/powerpoint/2019/9/main/command">
                <pc:docMk/>
                <pc:sldMk cId="2977352484" sldId="286"/>
                <pc2:cmMk id="{67C8D51B-9DA3-43AA-8D57-D2C7C02FBA38}"/>
              </pc2:cmMkLst>
            </pc226:cmChg>
            <pc226:cmChg xmlns:pc226="http://schemas.microsoft.com/office/powerpoint/2022/06/main/command" chg="del">
              <pc226:chgData name="Megan Faller" userId="9d1e07f7-a773-4974-a6b0-b3caef776a66" providerId="ADAL" clId="{51712C57-8B3C-4ACE-AEF6-261D86E3B7E1}" dt="2023-08-03T17:39:43.251" v="20567"/>
              <pc2:cmMkLst xmlns:pc2="http://schemas.microsoft.com/office/powerpoint/2019/9/main/command">
                <pc:docMk/>
                <pc:sldMk cId="2977352484" sldId="286"/>
                <pc2:cmMk id="{BEBAAF2E-F41A-4C08-BA38-9E7ECBC78F31}"/>
              </pc2:cmMkLst>
              <pc226:cmRplyChg chg="add">
                <pc226:chgData name="Megan Faller" userId="9d1e07f7-a773-4974-a6b0-b3caef776a66" providerId="ADAL" clId="{51712C57-8B3C-4ACE-AEF6-261D86E3B7E1}" dt="2023-06-30T14:56:36.264" v="1620"/>
                <pc2:cmRplyMkLst xmlns:pc2="http://schemas.microsoft.com/office/powerpoint/2019/9/main/command">
                  <pc:docMk/>
                  <pc:sldMk cId="2977352484" sldId="286"/>
                  <pc2:cmMk id="{BEBAAF2E-F41A-4C08-BA38-9E7ECBC78F31}"/>
                  <pc2:cmRplyMk id="{B25E0740-8B88-4096-AB7B-8C6FCCB14B88}"/>
                </pc2:cmRplyMkLst>
              </pc226:cmRplyChg>
              <pc226:cmRplyChg chg="add">
                <pc226:chgData name="Megan Faller" userId="9d1e07f7-a773-4974-a6b0-b3caef776a66" providerId="ADAL" clId="{51712C57-8B3C-4ACE-AEF6-261D86E3B7E1}" dt="2023-06-30T14:53:46.134" v="1619"/>
                <pc2:cmRplyMkLst xmlns:pc2="http://schemas.microsoft.com/office/powerpoint/2019/9/main/command">
                  <pc:docMk/>
                  <pc:sldMk cId="2977352484" sldId="286"/>
                  <pc2:cmMk id="{BEBAAF2E-F41A-4C08-BA38-9E7ECBC78F31}"/>
                  <pc2:cmRplyMk id="{2C8814AF-8FF9-47E1-AAAF-8147DA2D1138}"/>
                </pc2:cmRplyMkLst>
              </pc226:cmRplyChg>
              <pc226:cmRplyChg chg="add">
                <pc226:chgData name="Megan Faller" userId="9d1e07f7-a773-4974-a6b0-b3caef776a66" providerId="ADAL" clId="{51712C57-8B3C-4ACE-AEF6-261D86E3B7E1}" dt="2023-06-30T14:57:13.281" v="1621"/>
                <pc2:cmRplyMkLst xmlns:pc2="http://schemas.microsoft.com/office/powerpoint/2019/9/main/command">
                  <pc:docMk/>
                  <pc:sldMk cId="2977352484" sldId="286"/>
                  <pc2:cmMk id="{BEBAAF2E-F41A-4C08-BA38-9E7ECBC78F31}"/>
                  <pc2:cmRplyMk id="{B3DDAFE9-EB54-4BD3-BC2A-08B544DA4B32}"/>
                </pc2:cmRplyMkLst>
              </pc226:cmRplyChg>
            </pc226:cmChg>
            <pc226:cmChg xmlns:pc226="http://schemas.microsoft.com/office/powerpoint/2022/06/main/command" chg="add del">
              <pc226:chgData name="Megan Faller" userId="9d1e07f7-a773-4974-a6b0-b3caef776a66" providerId="ADAL" clId="{51712C57-8B3C-4ACE-AEF6-261D86E3B7E1}" dt="2023-08-03T19:38:13.881" v="26367"/>
              <pc2:cmMkLst xmlns:pc2="http://schemas.microsoft.com/office/powerpoint/2019/9/main/command">
                <pc:docMk/>
                <pc:sldMk cId="2977352484" sldId="286"/>
                <pc2:cmMk id="{0DF52B88-1495-48EC-B79B-C94F80C8B4B7}"/>
              </pc2:cmMkLst>
              <pc226:cmRplyChg chg="add">
                <pc226:chgData name="Megan Faller" userId="9d1e07f7-a773-4974-a6b0-b3caef776a66" providerId="ADAL" clId="{51712C57-8B3C-4ACE-AEF6-261D86E3B7E1}" dt="2023-07-14T14:36:20.284" v="8766"/>
                <pc2:cmRplyMkLst xmlns:pc2="http://schemas.microsoft.com/office/powerpoint/2019/9/main/command">
                  <pc:docMk/>
                  <pc:sldMk cId="2977352484" sldId="286"/>
                  <pc2:cmMk id="{0DF52B88-1495-48EC-B79B-C94F80C8B4B7}"/>
                  <pc2:cmRplyMk id="{E6207D05-A21B-4BAF-8835-16EA4B44F189}"/>
                </pc2:cmRplyMkLst>
              </pc226:cmRplyChg>
            </pc226:cmChg>
          </p:ext>
        </pc:extLst>
      </pc:sldChg>
      <pc:sldChg chg="modSp mod addCm delCm modNotesTx">
        <pc:chgData name="Megan Faller" userId="9d1e07f7-a773-4974-a6b0-b3caef776a66" providerId="ADAL" clId="{51712C57-8B3C-4ACE-AEF6-261D86E3B7E1}" dt="2023-08-03T19:37:57.169" v="26365" actId="114"/>
        <pc:sldMkLst>
          <pc:docMk/>
          <pc:sldMk cId="3724586054" sldId="290"/>
        </pc:sldMkLst>
        <pc:spChg chg="mod">
          <ac:chgData name="Megan Faller" userId="9d1e07f7-a773-4974-a6b0-b3caef776a66" providerId="ADAL" clId="{51712C57-8B3C-4ACE-AEF6-261D86E3B7E1}" dt="2023-08-03T19:37:30.427" v="26270" actId="20577"/>
          <ac:spMkLst>
            <pc:docMk/>
            <pc:sldMk cId="3724586054" sldId="290"/>
            <ac:spMk id="3" creationId="{0AEE3700-291B-46B5-8395-6FCA435B71DC}"/>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9:25:32.431" v="26217"/>
              <pc2:cmMkLst xmlns:pc2="http://schemas.microsoft.com/office/powerpoint/2019/9/main/command">
                <pc:docMk/>
                <pc:sldMk cId="3724586054" sldId="290"/>
                <pc2:cmMk id="{A5850182-CA66-4E27-B587-C5513A0DAD79}"/>
              </pc2:cmMkLst>
            </pc226:cmChg>
          </p:ext>
        </pc:extLst>
      </pc:sldChg>
      <pc:sldChg chg="delCm modCm modNotesTx">
        <pc:chgData name="Megan Faller" userId="9d1e07f7-a773-4974-a6b0-b3caef776a66" providerId="ADAL" clId="{51712C57-8B3C-4ACE-AEF6-261D86E3B7E1}" dt="2023-07-20T19:13:36.477" v="14155"/>
        <pc:sldMkLst>
          <pc:docMk/>
          <pc:sldMk cId="3640281824" sldId="1338"/>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20T19:13:36.477" v="14155"/>
              <pc2:cmMkLst xmlns:pc2="http://schemas.microsoft.com/office/powerpoint/2019/9/main/command">
                <pc:docMk/>
                <pc:sldMk cId="3640281824" sldId="1338"/>
                <pc2:cmMk id="{7567F873-D4E4-49B4-8628-EA03AD5CD247}"/>
              </pc2:cmMkLst>
              <pc226:cmRplyChg chg="add">
                <pc226:chgData name="Megan Faller" userId="9d1e07f7-a773-4974-a6b0-b3caef776a66" providerId="ADAL" clId="{51712C57-8B3C-4ACE-AEF6-261D86E3B7E1}" dt="2023-07-13T17:40:39.789" v="3928"/>
                <pc2:cmRplyMkLst xmlns:pc2="http://schemas.microsoft.com/office/powerpoint/2019/9/main/command">
                  <pc:docMk/>
                  <pc:sldMk cId="3640281824" sldId="1338"/>
                  <pc2:cmMk id="{7567F873-D4E4-49B4-8628-EA03AD5CD247}"/>
                  <pc2:cmRplyMk id="{885E7917-772F-4A5B-B090-6E1130FE6C7D}"/>
                </pc2:cmRplyMkLst>
              </pc226:cmRplyChg>
            </pc226:cmChg>
          </p:ext>
        </pc:extLst>
      </pc:sldChg>
      <pc:sldChg chg="modNotesTx">
        <pc:chgData name="Megan Faller" userId="9d1e07f7-a773-4974-a6b0-b3caef776a66" providerId="ADAL" clId="{51712C57-8B3C-4ACE-AEF6-261D86E3B7E1}" dt="2023-07-20T14:48:07.796" v="10064" actId="20577"/>
        <pc:sldMkLst>
          <pc:docMk/>
          <pc:sldMk cId="818714379" sldId="1574"/>
        </pc:sldMkLst>
      </pc:sldChg>
      <pc:sldChg chg="addCm delCm modCm modNotesTx">
        <pc:chgData name="Megan Faller" userId="9d1e07f7-a773-4974-a6b0-b3caef776a66" providerId="ADAL" clId="{51712C57-8B3C-4ACE-AEF6-261D86E3B7E1}" dt="2023-07-20T14:44:14.268" v="10063" actId="20577"/>
        <pc:sldMkLst>
          <pc:docMk/>
          <pc:sldMk cId="3834367917" sldId="1576"/>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14:43:02.059" v="10017"/>
              <pc2:cmMkLst xmlns:pc2="http://schemas.microsoft.com/office/powerpoint/2019/9/main/command">
                <pc:docMk/>
                <pc:sldMk cId="3834367917" sldId="1576"/>
                <pc2:cmMk id="{F958AD8F-3328-482B-87FB-D93388C498A2}"/>
              </pc2:cmMkLst>
              <pc226:cmRplyChg chg="add mod">
                <pc226:chgData name="Megan Faller" userId="9d1e07f7-a773-4974-a6b0-b3caef776a66" providerId="ADAL" clId="{51712C57-8B3C-4ACE-AEF6-261D86E3B7E1}" dt="2023-07-20T14:42:44.259" v="10016"/>
                <pc2:cmRplyMkLst xmlns:pc2="http://schemas.microsoft.com/office/powerpoint/2019/9/main/command">
                  <pc:docMk/>
                  <pc:sldMk cId="3834367917" sldId="1576"/>
                  <pc2:cmMk id="{F958AD8F-3328-482B-87FB-D93388C498A2}"/>
                  <pc2:cmRplyMk id="{8ADA9C4C-E2EE-4794-A240-513DCCD27BF1}"/>
                </pc2:cmRplyMkLst>
              </pc226:cmRplyChg>
              <pc226:cmRplyChg chg="add">
                <pc226:chgData name="Megan Faller" userId="9d1e07f7-a773-4974-a6b0-b3caef776a66" providerId="ADAL" clId="{51712C57-8B3C-4ACE-AEF6-261D86E3B7E1}" dt="2023-07-07T14:22:13.011" v="3569"/>
                <pc2:cmRplyMkLst xmlns:pc2="http://schemas.microsoft.com/office/powerpoint/2019/9/main/command">
                  <pc:docMk/>
                  <pc:sldMk cId="3834367917" sldId="1576"/>
                  <pc2:cmMk id="{F958AD8F-3328-482B-87FB-D93388C498A2}"/>
                  <pc2:cmRplyMk id="{BFB34654-0576-49E1-ACAB-42E757401D15}"/>
                </pc2:cmRplyMkLst>
              </pc226:cmRplyChg>
            </pc226:cmChg>
          </p:ext>
        </pc:extLst>
      </pc:sldChg>
      <pc:sldChg chg="delCm">
        <pc:chgData name="Megan Faller" userId="9d1e07f7-a773-4974-a6b0-b3caef776a66" providerId="ADAL" clId="{51712C57-8B3C-4ACE-AEF6-261D86E3B7E1}" dt="2023-07-13T17:19:34.650" v="3734"/>
        <pc:sldMkLst>
          <pc:docMk/>
          <pc:sldMk cId="952630136" sldId="1583"/>
        </pc:sldMkLst>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19:34.650" v="3734"/>
              <pc2:cmMkLst xmlns:pc2="http://schemas.microsoft.com/office/powerpoint/2019/9/main/command">
                <pc:docMk/>
                <pc:sldMk cId="952630136" sldId="1583"/>
                <pc2:cmMk id="{397D06C3-4C46-46BC-A4C9-BD86D310564F}"/>
              </pc2:cmMkLst>
            </pc226:cmChg>
          </p:ext>
        </pc:extLst>
      </pc:sldChg>
      <pc:sldChg chg="modSp mod addCm delCm modNotesTx">
        <pc:chgData name="Megan Faller" userId="9d1e07f7-a773-4974-a6b0-b3caef776a66" providerId="ADAL" clId="{51712C57-8B3C-4ACE-AEF6-261D86E3B7E1}" dt="2023-08-03T18:17:35.662" v="20899"/>
        <pc:sldMkLst>
          <pc:docMk/>
          <pc:sldMk cId="3612020003" sldId="1593"/>
        </pc:sldMkLst>
        <pc:spChg chg="mod">
          <ac:chgData name="Megan Faller" userId="9d1e07f7-a773-4974-a6b0-b3caef776a66" providerId="ADAL" clId="{51712C57-8B3C-4ACE-AEF6-261D86E3B7E1}" dt="2023-07-13T17:32:52.637" v="3810" actId="404"/>
          <ac:spMkLst>
            <pc:docMk/>
            <pc:sldMk cId="3612020003" sldId="1593"/>
            <ac:spMk id="3" creationId="{5336FEF5-5BC6-7029-F52A-A09F40FFC624}"/>
          </ac:spMkLst>
        </pc:spChg>
        <pc:extLst>
          <p:ext xmlns:p="http://schemas.openxmlformats.org/presentationml/2006/main" uri="{D6D511B9-2390-475A-947B-AFAB55BFBCF1}">
            <pc226:cmChg xmlns:pc226="http://schemas.microsoft.com/office/powerpoint/2022/06/main/command" chg="del">
              <pc226:chgData name="Megan Faller" userId="9d1e07f7-a773-4974-a6b0-b3caef776a66" providerId="ADAL" clId="{51712C57-8B3C-4ACE-AEF6-261D86E3B7E1}" dt="2023-07-13T17:32:31.216" v="3806"/>
              <pc2:cmMkLst xmlns:pc2="http://schemas.microsoft.com/office/powerpoint/2019/9/main/command">
                <pc:docMk/>
                <pc:sldMk cId="3612020003" sldId="1593"/>
                <pc2:cmMk id="{3CA09644-118B-4704-8EBE-5B33DB1F7A5E}"/>
              </pc2:cmMkLst>
            </pc226:cmChg>
            <pc226:cmChg xmlns:pc226="http://schemas.microsoft.com/office/powerpoint/2022/06/main/command" chg="add del">
              <pc226:chgData name="Megan Faller" userId="9d1e07f7-a773-4974-a6b0-b3caef776a66" providerId="ADAL" clId="{51712C57-8B3C-4ACE-AEF6-261D86E3B7E1}" dt="2023-08-03T18:17:35.662" v="20899"/>
              <pc2:cmMkLst xmlns:pc2="http://schemas.microsoft.com/office/powerpoint/2019/9/main/command">
                <pc:docMk/>
                <pc:sldMk cId="3612020003" sldId="1593"/>
                <pc2:cmMk id="{6C737FD6-5F33-43A6-BBE4-B73BB72B1175}"/>
              </pc2:cmMkLst>
            </pc226:cmChg>
          </p:ext>
        </pc:extLst>
      </pc:sldChg>
      <pc:sldChg chg="modSp addCm delCm">
        <pc:chgData name="Megan Faller" userId="9d1e07f7-a773-4974-a6b0-b3caef776a66" providerId="ADAL" clId="{51712C57-8B3C-4ACE-AEF6-261D86E3B7E1}" dt="2023-08-03T20:01:24.348" v="26553" actId="20577"/>
        <pc:sldMkLst>
          <pc:docMk/>
          <pc:sldMk cId="590629629" sldId="1835"/>
        </pc:sldMkLst>
        <pc:graphicFrameChg chg="mod">
          <ac:chgData name="Megan Faller" userId="9d1e07f7-a773-4974-a6b0-b3caef776a66" providerId="ADAL" clId="{51712C57-8B3C-4ACE-AEF6-261D86E3B7E1}" dt="2023-08-03T20:01:24.348" v="26553" actId="20577"/>
          <ac:graphicFrameMkLst>
            <pc:docMk/>
            <pc:sldMk cId="590629629" sldId="1835"/>
            <ac:graphicFrameMk id="8" creationId="{5628F57F-ADA6-4A75-B322-0CA7EDB890E2}"/>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20:01:01.531" v="26529"/>
              <pc2:cmMkLst xmlns:pc2="http://schemas.microsoft.com/office/powerpoint/2019/9/main/command">
                <pc:docMk/>
                <pc:sldMk cId="590629629" sldId="1835"/>
                <pc2:cmMk id="{841CD97B-C44A-4297-8C93-60D24EDEF355}"/>
              </pc2:cmMkLst>
            </pc226:cmChg>
          </p:ext>
        </pc:extLst>
      </pc:sldChg>
      <pc:sldChg chg="addSp delSp modSp new del mod ord addCm modCm modNotesTx">
        <pc:chgData name="Megan Faller" userId="9d1e07f7-a773-4974-a6b0-b3caef776a66" providerId="ADAL" clId="{51712C57-8B3C-4ACE-AEF6-261D86E3B7E1}" dt="2023-07-14T13:30:00.712" v="7102" actId="2696"/>
        <pc:sldMkLst>
          <pc:docMk/>
          <pc:sldMk cId="746805633" sldId="1837"/>
        </pc:sldMkLst>
        <pc:spChg chg="add del mod">
          <ac:chgData name="Megan Faller" userId="9d1e07f7-a773-4974-a6b0-b3caef776a66" providerId="ADAL" clId="{51712C57-8B3C-4ACE-AEF6-261D86E3B7E1}" dt="2023-07-14T13:19:40.906" v="6256" actId="21"/>
          <ac:spMkLst>
            <pc:docMk/>
            <pc:sldMk cId="746805633" sldId="1837"/>
            <ac:spMk id="2" creationId="{3DADB402-4CD8-65C4-E5F0-45D3FD655A55}"/>
          </ac:spMkLst>
        </pc:spChg>
        <pc:spChg chg="add mod">
          <ac:chgData name="Megan Faller" userId="9d1e07f7-a773-4974-a6b0-b3caef776a66" providerId="ADAL" clId="{51712C57-8B3C-4ACE-AEF6-261D86E3B7E1}" dt="2023-06-23T14:31:11.102" v="243" actId="20577"/>
          <ac:spMkLst>
            <pc:docMk/>
            <pc:sldMk cId="746805633" sldId="1837"/>
            <ac:spMk id="3" creationId="{EFD7E3E3-FF6D-209D-BA85-79C0CBC0F940}"/>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51712C57-8B3C-4ACE-AEF6-261D86E3B7E1}" dt="2023-06-23T14:32:35.071" v="245"/>
              <pc2:cmMkLst xmlns:pc2="http://schemas.microsoft.com/office/powerpoint/2019/9/main/command">
                <pc:docMk/>
                <pc:sldMk cId="746805633" sldId="1837"/>
                <pc2:cmMk id="{F8AD286C-882E-40E6-8D3A-8D68553ED77E}"/>
              </pc2:cmMkLst>
            </pc226:cmChg>
            <pc226:cmChg xmlns:pc226="http://schemas.microsoft.com/office/powerpoint/2022/06/main/command" chg="add">
              <pc226:chgData name="Megan Faller" userId="9d1e07f7-a773-4974-a6b0-b3caef776a66" providerId="ADAL" clId="{51712C57-8B3C-4ACE-AEF6-261D86E3B7E1}" dt="2023-06-23T14:32:06.274" v="244"/>
              <pc2:cmMkLst xmlns:pc2="http://schemas.microsoft.com/office/powerpoint/2019/9/main/command">
                <pc:docMk/>
                <pc:sldMk cId="746805633" sldId="1837"/>
                <pc2:cmMk id="{062A8EBE-A2FF-435C-B611-0C4E144C9FEC}"/>
              </pc2:cmMkLst>
            </pc226:cmChg>
            <pc226:cmChg xmlns:pc226="http://schemas.microsoft.com/office/powerpoint/2022/06/main/command" chg="add mod">
              <pc226:chgData name="Megan Faller" userId="9d1e07f7-a773-4974-a6b0-b3caef776a66" providerId="ADAL" clId="{51712C57-8B3C-4ACE-AEF6-261D86E3B7E1}" dt="2023-07-14T13:19:40.931" v="6257" actId="2056"/>
              <pc2:cmMkLst xmlns:pc2="http://schemas.microsoft.com/office/powerpoint/2019/9/main/command">
                <pc:docMk/>
                <pc:sldMk cId="746805633" sldId="1837"/>
                <pc2:cmMk id="{197FDED7-EDAA-4674-B921-BECD013B8CFA}"/>
              </pc2:cmMkLst>
              <pc226:cmRplyChg chg="add">
                <pc226:chgData name="Megan Faller" userId="9d1e07f7-a773-4974-a6b0-b3caef776a66" providerId="ADAL" clId="{51712C57-8B3C-4ACE-AEF6-261D86E3B7E1}" dt="2023-06-23T14:30:58.510" v="234"/>
                <pc2:cmRplyMkLst xmlns:pc2="http://schemas.microsoft.com/office/powerpoint/2019/9/main/command">
                  <pc:docMk/>
                  <pc:sldMk cId="746805633" sldId="1837"/>
                  <pc2:cmMk id="{197FDED7-EDAA-4674-B921-BECD013B8CFA}"/>
                  <pc2:cmRplyMk id="{A5C98E00-9E9E-4CCB-B022-AA70C4F273A4}"/>
                </pc2:cmRplyMkLst>
              </pc226:cmRplyChg>
            </pc226:cmChg>
          </p:ext>
        </pc:extLst>
      </pc:sldChg>
      <pc:sldChg chg="addSp delSp modSp new mod modClrScheme addCm delCm modCm chgLayout modNotesTx">
        <pc:chgData name="Megan Faller" userId="9d1e07f7-a773-4974-a6b0-b3caef776a66" providerId="ADAL" clId="{51712C57-8B3C-4ACE-AEF6-261D86E3B7E1}" dt="2023-08-03T18:29:36.598" v="22331" actId="20577"/>
        <pc:sldMkLst>
          <pc:docMk/>
          <pc:sldMk cId="1090349347" sldId="1838"/>
        </pc:sldMkLst>
        <pc:spChg chg="mod ord">
          <ac:chgData name="Megan Faller" userId="9d1e07f7-a773-4974-a6b0-b3caef776a66" providerId="ADAL" clId="{51712C57-8B3C-4ACE-AEF6-261D86E3B7E1}" dt="2023-07-07T13:16:09.891" v="1981"/>
          <ac:spMkLst>
            <pc:docMk/>
            <pc:sldMk cId="1090349347" sldId="1838"/>
            <ac:spMk id="2" creationId="{748F30EF-DB64-3EC3-0ECE-7F278DF937BA}"/>
          </ac:spMkLst>
        </pc:spChg>
        <pc:spChg chg="del mod ord">
          <ac:chgData name="Megan Faller" userId="9d1e07f7-a773-4974-a6b0-b3caef776a66" providerId="ADAL" clId="{51712C57-8B3C-4ACE-AEF6-261D86E3B7E1}" dt="2023-06-23T14:40:06.091" v="273" actId="700"/>
          <ac:spMkLst>
            <pc:docMk/>
            <pc:sldMk cId="1090349347" sldId="1838"/>
            <ac:spMk id="3" creationId="{6AE60F25-B0E1-1D9F-B3D3-45E89940B169}"/>
          </ac:spMkLst>
        </pc:spChg>
        <pc:spChg chg="add del mod ord">
          <ac:chgData name="Megan Faller" userId="9d1e07f7-a773-4974-a6b0-b3caef776a66" providerId="ADAL" clId="{51712C57-8B3C-4ACE-AEF6-261D86E3B7E1}" dt="2023-07-13T17:47:32.704" v="4635" actId="478"/>
          <ac:spMkLst>
            <pc:docMk/>
            <pc:sldMk cId="1090349347" sldId="1838"/>
            <ac:spMk id="4" creationId="{07C8B19C-2439-73CD-C912-E47867583F5D}"/>
          </ac:spMkLst>
        </pc:spChg>
        <pc:graphicFrameChg chg="add del mod modGraphic">
          <ac:chgData name="Megan Faller" userId="9d1e07f7-a773-4974-a6b0-b3caef776a66" providerId="ADAL" clId="{51712C57-8B3C-4ACE-AEF6-261D86E3B7E1}" dt="2023-08-03T18:21:22.199" v="21125" actId="478"/>
          <ac:graphicFrameMkLst>
            <pc:docMk/>
            <pc:sldMk cId="1090349347" sldId="1838"/>
            <ac:graphicFrameMk id="3" creationId="{88425D45-B47E-2685-2CA2-EA961EF7EED7}"/>
          </ac:graphicFrameMkLst>
        </pc:graphicFrameChg>
        <pc:graphicFrameChg chg="add mod">
          <ac:chgData name="Megan Faller" userId="9d1e07f7-a773-4974-a6b0-b3caef776a66" providerId="ADAL" clId="{51712C57-8B3C-4ACE-AEF6-261D86E3B7E1}" dt="2023-08-03T18:21:55.307" v="21133" actId="207"/>
          <ac:graphicFrameMkLst>
            <pc:docMk/>
            <pc:sldMk cId="1090349347" sldId="1838"/>
            <ac:graphicFrameMk id="4" creationId="{C7B82AD5-B166-E90E-6E23-ABE3FFA90B37}"/>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8:27:21.584" v="21950"/>
              <pc2:cmMkLst xmlns:pc2="http://schemas.microsoft.com/office/powerpoint/2019/9/main/command">
                <pc:docMk/>
                <pc:sldMk cId="1090349347" sldId="1838"/>
                <pc2:cmMk id="{D8274633-4482-4E1E-AF66-066B11FCA2D7}"/>
              </pc2:cmMkLst>
              <pc226:cmRplyChg chg="add">
                <pc226:chgData name="Megan Faller" userId="9d1e07f7-a773-4974-a6b0-b3caef776a66" providerId="ADAL" clId="{51712C57-8B3C-4ACE-AEF6-261D86E3B7E1}" dt="2023-08-03T17:25:30.505" v="20315"/>
                <pc2:cmRplyMkLst xmlns:pc2="http://schemas.microsoft.com/office/powerpoint/2019/9/main/command">
                  <pc:docMk/>
                  <pc:sldMk cId="1090349347" sldId="1838"/>
                  <pc2:cmMk id="{D8274633-4482-4E1E-AF66-066B11FCA2D7}"/>
                  <pc2:cmRplyMk id="{0468494D-548C-4A2A-A65F-C39E2DBAEE7B}"/>
                </pc2:cmRplyMkLst>
              </pc226:cmRplyChg>
            </pc226:cmChg>
            <pc226:cmChg xmlns:pc226="http://schemas.microsoft.com/office/powerpoint/2022/06/main/command" chg="add del mod">
              <pc226:chgData name="Megan Faller" userId="9d1e07f7-a773-4974-a6b0-b3caef776a66" providerId="ADAL" clId="{51712C57-8B3C-4ACE-AEF6-261D86E3B7E1}" dt="2023-07-14T14:33:41.807" v="8619"/>
              <pc2:cmMkLst xmlns:pc2="http://schemas.microsoft.com/office/powerpoint/2019/9/main/command">
                <pc:docMk/>
                <pc:sldMk cId="1090349347" sldId="1838"/>
                <pc2:cmMk id="{EF2C2BC4-2E8F-4D0F-8D83-04010667083A}"/>
              </pc2:cmMkLst>
            </pc226:cmChg>
          </p:ext>
        </pc:extLst>
      </pc:sldChg>
      <pc:sldChg chg="addSp delSp modSp new mod modClrScheme addCm delCm chgLayout modNotesTx">
        <pc:chgData name="Megan Faller" userId="9d1e07f7-a773-4974-a6b0-b3caef776a66" providerId="ADAL" clId="{51712C57-8B3C-4ACE-AEF6-261D86E3B7E1}" dt="2023-08-03T18:43:54.185" v="22974" actId="20577"/>
        <pc:sldMkLst>
          <pc:docMk/>
          <pc:sldMk cId="3947718003" sldId="1839"/>
        </pc:sldMkLst>
        <pc:spChg chg="add del mod ord">
          <ac:chgData name="Megan Faller" userId="9d1e07f7-a773-4974-a6b0-b3caef776a66" providerId="ADAL" clId="{51712C57-8B3C-4ACE-AEF6-261D86E3B7E1}" dt="2023-07-14T13:29:55.022" v="7101" actId="478"/>
          <ac:spMkLst>
            <pc:docMk/>
            <pc:sldMk cId="3947718003" sldId="1839"/>
            <ac:spMk id="2" creationId="{426B4E04-AB1D-673B-A89D-D87DBECBA134}"/>
          </ac:spMkLst>
        </pc:spChg>
        <pc:spChg chg="add del mod">
          <ac:chgData name="Megan Faller" userId="9d1e07f7-a773-4974-a6b0-b3caef776a66" providerId="ADAL" clId="{51712C57-8B3C-4ACE-AEF6-261D86E3B7E1}" dt="2023-07-14T13:19:46.467" v="6259" actId="478"/>
          <ac:spMkLst>
            <pc:docMk/>
            <pc:sldMk cId="3947718003" sldId="1839"/>
            <ac:spMk id="3" creationId="{0FCE6365-64DB-339E-497B-66E1BE9BF6FE}"/>
          </ac:spMkLst>
        </pc:spChg>
        <pc:spChg chg="add del mod ord">
          <ac:chgData name="Megan Faller" userId="9d1e07f7-a773-4974-a6b0-b3caef776a66" providerId="ADAL" clId="{51712C57-8B3C-4ACE-AEF6-261D86E3B7E1}" dt="2023-06-30T14:09:57.155" v="371" actId="700"/>
          <ac:spMkLst>
            <pc:docMk/>
            <pc:sldMk cId="3947718003" sldId="1839"/>
            <ac:spMk id="3" creationId="{CBADECBD-BE3A-F952-960F-7A3BF79793FC}"/>
          </ac:spMkLst>
        </pc:spChg>
        <pc:spChg chg="add mod ord">
          <ac:chgData name="Megan Faller" userId="9d1e07f7-a773-4974-a6b0-b3caef776a66" providerId="ADAL" clId="{51712C57-8B3C-4ACE-AEF6-261D86E3B7E1}" dt="2023-07-20T19:59:40.990" v="19688" actId="14100"/>
          <ac:spMkLst>
            <pc:docMk/>
            <pc:sldMk cId="3947718003" sldId="1839"/>
            <ac:spMk id="4" creationId="{358EB325-7A12-4A9F-3048-BA3413BAA464}"/>
          </ac:spMkLst>
        </pc:spChg>
        <pc:spChg chg="add mod ord">
          <ac:chgData name="Megan Faller" userId="9d1e07f7-a773-4974-a6b0-b3caef776a66" providerId="ADAL" clId="{51712C57-8B3C-4ACE-AEF6-261D86E3B7E1}" dt="2023-07-14T14:09:53.929" v="8074" actId="34135"/>
          <ac:spMkLst>
            <pc:docMk/>
            <pc:sldMk cId="3947718003" sldId="1839"/>
            <ac:spMk id="5" creationId="{4D15A9D3-61A0-7F6F-357E-9DD1C99C3A17}"/>
          </ac:spMkLst>
        </pc:spChg>
        <pc:spChg chg="add mod">
          <ac:chgData name="Megan Faller" userId="9d1e07f7-a773-4974-a6b0-b3caef776a66" providerId="ADAL" clId="{51712C57-8B3C-4ACE-AEF6-261D86E3B7E1}" dt="2023-07-20T19:59:45.918" v="19689" actId="1076"/>
          <ac:spMkLst>
            <pc:docMk/>
            <pc:sldMk cId="3947718003" sldId="1839"/>
            <ac:spMk id="7" creationId="{5846A531-6EEC-E262-97B1-451D3958ACC2}"/>
          </ac:spMkLst>
        </pc:spChg>
        <pc:spChg chg="add mod">
          <ac:chgData name="Megan Faller" userId="9d1e07f7-a773-4974-a6b0-b3caef776a66" providerId="ADAL" clId="{51712C57-8B3C-4ACE-AEF6-261D86E3B7E1}" dt="2023-07-14T13:49:35.508" v="7860" actId="207"/>
          <ac:spMkLst>
            <pc:docMk/>
            <pc:sldMk cId="3947718003" sldId="1839"/>
            <ac:spMk id="8" creationId="{9CEBE6AE-CE70-9763-7135-BB5D68B703FB}"/>
          </ac:spMkLst>
        </pc:spChg>
        <pc:spChg chg="add mod">
          <ac:chgData name="Megan Faller" userId="9d1e07f7-a773-4974-a6b0-b3caef776a66" providerId="ADAL" clId="{51712C57-8B3C-4ACE-AEF6-261D86E3B7E1}" dt="2023-07-14T13:49:43.409" v="7861" actId="207"/>
          <ac:spMkLst>
            <pc:docMk/>
            <pc:sldMk cId="3947718003" sldId="1839"/>
            <ac:spMk id="9" creationId="{001793FB-C757-6EC1-B73E-937C9919DFBF}"/>
          </ac:spMkLst>
        </pc:spChg>
        <pc:spChg chg="add mod">
          <ac:chgData name="Megan Faller" userId="9d1e07f7-a773-4974-a6b0-b3caef776a66" providerId="ADAL" clId="{51712C57-8B3C-4ACE-AEF6-261D86E3B7E1}" dt="2023-07-14T13:58:31.355" v="7981" actId="14100"/>
          <ac:spMkLst>
            <pc:docMk/>
            <pc:sldMk cId="3947718003" sldId="1839"/>
            <ac:spMk id="10" creationId="{D9E3AFBA-1912-A931-CA53-8C11372B32E6}"/>
          </ac:spMkLst>
        </pc:spChg>
        <pc:spChg chg="add del mod">
          <ac:chgData name="Megan Faller" userId="9d1e07f7-a773-4974-a6b0-b3caef776a66" providerId="ADAL" clId="{51712C57-8B3C-4ACE-AEF6-261D86E3B7E1}" dt="2023-07-14T14:05:20.848" v="8024" actId="478"/>
          <ac:spMkLst>
            <pc:docMk/>
            <pc:sldMk cId="3947718003" sldId="1839"/>
            <ac:spMk id="11" creationId="{76A0CF9E-4B35-449B-443A-6CC12C1D27AD}"/>
          </ac:spMkLst>
        </pc:spChg>
        <pc:spChg chg="add mod">
          <ac:chgData name="Megan Faller" userId="9d1e07f7-a773-4974-a6b0-b3caef776a66" providerId="ADAL" clId="{51712C57-8B3C-4ACE-AEF6-261D86E3B7E1}" dt="2023-07-14T14:09:19.214" v="8072" actId="14100"/>
          <ac:spMkLst>
            <pc:docMk/>
            <pc:sldMk cId="3947718003" sldId="1839"/>
            <ac:spMk id="12" creationId="{6B668BF7-B700-C4C2-0B0B-11BBB600CAE2}"/>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14T13:23:18.894" v="6484"/>
              <pc2:cmMkLst xmlns:pc2="http://schemas.microsoft.com/office/powerpoint/2019/9/main/command">
                <pc:docMk/>
                <pc:sldMk cId="3947718003" sldId="1839"/>
                <pc2:cmMk id="{AE35A88B-BFD6-4A7F-8122-CF8AABAF9C3D}"/>
              </pc2:cmMkLst>
            </pc226:cmChg>
          </p:ext>
        </pc:extLst>
      </pc:sldChg>
      <pc:sldChg chg="modSp new del mod addCm">
        <pc:chgData name="Megan Faller" userId="9d1e07f7-a773-4974-a6b0-b3caef776a66" providerId="ADAL" clId="{51712C57-8B3C-4ACE-AEF6-261D86E3B7E1}" dt="2023-07-14T14:10:30.944" v="8075" actId="2696"/>
        <pc:sldMkLst>
          <pc:docMk/>
          <pc:sldMk cId="962269929" sldId="1840"/>
        </pc:sldMkLst>
        <pc:spChg chg="mod">
          <ac:chgData name="Megan Faller" userId="9d1e07f7-a773-4974-a6b0-b3caef776a66" providerId="ADAL" clId="{51712C57-8B3C-4ACE-AEF6-261D86E3B7E1}" dt="2023-06-30T14:17:32.454" v="674"/>
          <ac:spMkLst>
            <pc:docMk/>
            <pc:sldMk cId="962269929" sldId="1840"/>
            <ac:spMk id="2" creationId="{D4A75B80-4BBB-BE04-07E6-1A19286343F0}"/>
          </ac:spMkLst>
        </pc:spChg>
        <pc:spChg chg="mod">
          <ac:chgData name="Megan Faller" userId="9d1e07f7-a773-4974-a6b0-b3caef776a66" providerId="ADAL" clId="{51712C57-8B3C-4ACE-AEF6-261D86E3B7E1}" dt="2023-06-30T14:22:19.870" v="1045" actId="20577"/>
          <ac:spMkLst>
            <pc:docMk/>
            <pc:sldMk cId="962269929" sldId="1840"/>
            <ac:spMk id="3" creationId="{9CCFE091-9D3C-67FB-EA0B-B833D0CAF4A6}"/>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51712C57-8B3C-4ACE-AEF6-261D86E3B7E1}" dt="2023-06-30T14:51:49.798" v="1583"/>
              <pc2:cmMkLst xmlns:pc2="http://schemas.microsoft.com/office/powerpoint/2019/9/main/command">
                <pc:docMk/>
                <pc:sldMk cId="962269929" sldId="1840"/>
                <pc2:cmMk id="{46696D0E-4AE2-48F6-8249-11CBE2C60756}"/>
              </pc2:cmMkLst>
            </pc226:cmChg>
          </p:ext>
        </pc:extLst>
      </pc:sldChg>
      <pc:sldChg chg="addSp delSp modSp new mod addCm delCm modCm modNotesTx">
        <pc:chgData name="Megan Faller" userId="9d1e07f7-a773-4974-a6b0-b3caef776a66" providerId="ADAL" clId="{51712C57-8B3C-4ACE-AEF6-261D86E3B7E1}" dt="2023-08-03T19:06:14.609" v="23607" actId="20577"/>
        <pc:sldMkLst>
          <pc:docMk/>
          <pc:sldMk cId="1295993452" sldId="1841"/>
        </pc:sldMkLst>
        <pc:spChg chg="mod">
          <ac:chgData name="Megan Faller" userId="9d1e07f7-a773-4974-a6b0-b3caef776a66" providerId="ADAL" clId="{51712C57-8B3C-4ACE-AEF6-261D86E3B7E1}" dt="2023-07-20T20:02:40.786" v="19948" actId="1076"/>
          <ac:spMkLst>
            <pc:docMk/>
            <pc:sldMk cId="1295993452" sldId="1841"/>
            <ac:spMk id="2" creationId="{EBC3E232-FDB2-6D44-8399-394294EDBD79}"/>
          </ac:spMkLst>
        </pc:spChg>
        <pc:spChg chg="del mod">
          <ac:chgData name="Megan Faller" userId="9d1e07f7-a773-4974-a6b0-b3caef776a66" providerId="ADAL" clId="{51712C57-8B3C-4ACE-AEF6-261D86E3B7E1}" dt="2023-07-14T14:44:36.526" v="9555" actId="478"/>
          <ac:spMkLst>
            <pc:docMk/>
            <pc:sldMk cId="1295993452" sldId="1841"/>
            <ac:spMk id="3" creationId="{6A3961F9-CE62-D601-715B-AD70DA03E49B}"/>
          </ac:spMkLst>
        </pc:spChg>
        <pc:spChg chg="add del mod">
          <ac:chgData name="Megan Faller" userId="9d1e07f7-a773-4974-a6b0-b3caef776a66" providerId="ADAL" clId="{51712C57-8B3C-4ACE-AEF6-261D86E3B7E1}" dt="2023-07-14T14:47:16.420" v="9837" actId="478"/>
          <ac:spMkLst>
            <pc:docMk/>
            <pc:sldMk cId="1295993452" sldId="1841"/>
            <ac:spMk id="6" creationId="{B0A05595-2472-FE60-C47A-A5706C256A87}"/>
          </ac:spMkLst>
        </pc:spChg>
        <pc:spChg chg="add mod">
          <ac:chgData name="Megan Faller" userId="9d1e07f7-a773-4974-a6b0-b3caef776a66" providerId="ADAL" clId="{51712C57-8B3C-4ACE-AEF6-261D86E3B7E1}" dt="2023-08-03T19:04:09.305" v="23420" actId="1076"/>
          <ac:spMkLst>
            <pc:docMk/>
            <pc:sldMk cId="1295993452" sldId="1841"/>
            <ac:spMk id="8" creationId="{D4D8569B-018D-BFA0-143A-4D8D38428DFD}"/>
          </ac:spMkLst>
        </pc:spChg>
        <pc:spChg chg="add mod">
          <ac:chgData name="Megan Faller" userId="9d1e07f7-a773-4974-a6b0-b3caef776a66" providerId="ADAL" clId="{51712C57-8B3C-4ACE-AEF6-261D86E3B7E1}" dt="2023-08-03T19:04:13.228" v="23421" actId="1076"/>
          <ac:spMkLst>
            <pc:docMk/>
            <pc:sldMk cId="1295993452" sldId="1841"/>
            <ac:spMk id="9" creationId="{6AA87A02-C0F4-29A6-3EE9-CC76BBC7A489}"/>
          </ac:spMkLst>
        </pc:spChg>
        <pc:graphicFrameChg chg="add mod modGraphic">
          <ac:chgData name="Megan Faller" userId="9d1e07f7-a773-4974-a6b0-b3caef776a66" providerId="ADAL" clId="{51712C57-8B3C-4ACE-AEF6-261D86E3B7E1}" dt="2023-08-03T19:03:55.572" v="23418" actId="14100"/>
          <ac:graphicFrameMkLst>
            <pc:docMk/>
            <pc:sldMk cId="1295993452" sldId="1841"/>
            <ac:graphicFrameMk id="4" creationId="{6EBB2C8F-2EEA-F97F-623C-A6E1DFA282EF}"/>
          </ac:graphicFrameMkLst>
        </pc:graphicFrameChg>
        <pc:graphicFrameChg chg="add mod modGraphic">
          <ac:chgData name="Megan Faller" userId="9d1e07f7-a773-4974-a6b0-b3caef776a66" providerId="ADAL" clId="{51712C57-8B3C-4ACE-AEF6-261D86E3B7E1}" dt="2023-08-03T19:04:04.262" v="23419" actId="1076"/>
          <ac:graphicFrameMkLst>
            <pc:docMk/>
            <pc:sldMk cId="1295993452" sldId="1841"/>
            <ac:graphicFrameMk id="7" creationId="{C50E280B-4899-E4BA-5BBD-34634D82B58E}"/>
          </ac:graphicFrameMkLst>
        </pc:graphicFrame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7-20T20:02:28.731" v="19947"/>
              <pc2:cmMkLst xmlns:pc2="http://schemas.microsoft.com/office/powerpoint/2019/9/main/command">
                <pc:docMk/>
                <pc:sldMk cId="1295993452" sldId="1841"/>
                <pc2:cmMk id="{A17758B5-6D81-4E1F-A000-F37B6F5E1BAB}"/>
              </pc2:cmMkLst>
              <pc226:cmRplyChg chg="add">
                <pc226:chgData name="Megan Faller" userId="9d1e07f7-a773-4974-a6b0-b3caef776a66" providerId="ADAL" clId="{51712C57-8B3C-4ACE-AEF6-261D86E3B7E1}" dt="2023-07-14T14:59:09.700" v="9867"/>
                <pc2:cmRplyMkLst xmlns:pc2="http://schemas.microsoft.com/office/powerpoint/2019/9/main/command">
                  <pc:docMk/>
                  <pc:sldMk cId="1295993452" sldId="1841"/>
                  <pc2:cmMk id="{A17758B5-6D81-4E1F-A000-F37B6F5E1BAB}"/>
                  <pc2:cmRplyMk id="{404DDFDC-E15B-4A91-980D-FE2ADF928546}"/>
                </pc2:cmRplyMkLst>
              </pc226:cmRplyChg>
            </pc226:cmChg>
          </p:ext>
        </pc:extLst>
      </pc:sldChg>
      <pc:sldChg chg="modSp add mod modNotesTx">
        <pc:chgData name="Megan Faller" userId="9d1e07f7-a773-4974-a6b0-b3caef776a66" providerId="ADAL" clId="{51712C57-8B3C-4ACE-AEF6-261D86E3B7E1}" dt="2023-07-20T19:28:20.142" v="15449" actId="20577"/>
        <pc:sldMkLst>
          <pc:docMk/>
          <pc:sldMk cId="431002283" sldId="1842"/>
        </pc:sldMkLst>
        <pc:spChg chg="mod">
          <ac:chgData name="Megan Faller" userId="9d1e07f7-a773-4974-a6b0-b3caef776a66" providerId="ADAL" clId="{51712C57-8B3C-4ACE-AEF6-261D86E3B7E1}" dt="2023-07-20T13:41:41.672" v="10000" actId="14100"/>
          <ac:spMkLst>
            <pc:docMk/>
            <pc:sldMk cId="431002283" sldId="1842"/>
            <ac:spMk id="2" creationId="{41A12E45-AF9A-CFA8-B0AB-EDC040E7F9D0}"/>
          </ac:spMkLst>
        </pc:spChg>
        <pc:spChg chg="mod">
          <ac:chgData name="Megan Faller" userId="9d1e07f7-a773-4974-a6b0-b3caef776a66" providerId="ADAL" clId="{51712C57-8B3C-4ACE-AEF6-261D86E3B7E1}" dt="2023-07-20T13:41:56.100" v="10003" actId="1076"/>
          <ac:spMkLst>
            <pc:docMk/>
            <pc:sldMk cId="431002283" sldId="1842"/>
            <ac:spMk id="4" creationId="{BE0210D4-CED5-4BB6-818C-2AA1FA00089B}"/>
          </ac:spMkLst>
        </pc:spChg>
        <pc:spChg chg="mod">
          <ac:chgData name="Megan Faller" userId="9d1e07f7-a773-4974-a6b0-b3caef776a66" providerId="ADAL" clId="{51712C57-8B3C-4ACE-AEF6-261D86E3B7E1}" dt="2023-07-20T13:41:51.050" v="10002" actId="14100"/>
          <ac:spMkLst>
            <pc:docMk/>
            <pc:sldMk cId="431002283" sldId="1842"/>
            <ac:spMk id="18" creationId="{9969918E-4B56-EE53-AB65-AB88D528642E}"/>
          </ac:spMkLst>
        </pc:spChg>
        <pc:picChg chg="ord">
          <ac:chgData name="Megan Faller" userId="9d1e07f7-a773-4974-a6b0-b3caef776a66" providerId="ADAL" clId="{51712C57-8B3C-4ACE-AEF6-261D86E3B7E1}" dt="2023-07-20T13:41:46.427" v="10001" actId="166"/>
          <ac:picMkLst>
            <pc:docMk/>
            <pc:sldMk cId="431002283" sldId="1842"/>
            <ac:picMk id="11" creationId="{BF4A773C-D969-F601-58F6-B986AD1D3198}"/>
          </ac:picMkLst>
        </pc:picChg>
      </pc:sldChg>
      <pc:sldChg chg="add del modNotesTx">
        <pc:chgData name="Megan Faller" userId="9d1e07f7-a773-4974-a6b0-b3caef776a66" providerId="ADAL" clId="{51712C57-8B3C-4ACE-AEF6-261D86E3B7E1}" dt="2023-07-13T20:09:56.493" v="5313" actId="2696"/>
        <pc:sldMkLst>
          <pc:docMk/>
          <pc:sldMk cId="400612412" sldId="1843"/>
        </pc:sldMkLst>
      </pc:sldChg>
      <pc:sldChg chg="add del">
        <pc:chgData name="Megan Faller" userId="9d1e07f7-a773-4974-a6b0-b3caef776a66" providerId="ADAL" clId="{51712C57-8B3C-4ACE-AEF6-261D86E3B7E1}" dt="2023-07-13T20:07:26.548" v="5304" actId="2696"/>
        <pc:sldMkLst>
          <pc:docMk/>
          <pc:sldMk cId="2314545000" sldId="1844"/>
        </pc:sldMkLst>
      </pc:sldChg>
      <pc:sldChg chg="add del">
        <pc:chgData name="Megan Faller" userId="9d1e07f7-a773-4974-a6b0-b3caef776a66" providerId="ADAL" clId="{51712C57-8B3C-4ACE-AEF6-261D86E3B7E1}" dt="2023-07-13T20:10:00.323" v="5314" actId="2696"/>
        <pc:sldMkLst>
          <pc:docMk/>
          <pc:sldMk cId="2347894475" sldId="1845"/>
        </pc:sldMkLst>
      </pc:sldChg>
      <pc:sldChg chg="add del">
        <pc:chgData name="Megan Faller" userId="9d1e07f7-a773-4974-a6b0-b3caef776a66" providerId="ADAL" clId="{51712C57-8B3C-4ACE-AEF6-261D86E3B7E1}" dt="2023-07-13T20:07:31.136" v="5305" actId="2696"/>
        <pc:sldMkLst>
          <pc:docMk/>
          <pc:sldMk cId="681374117" sldId="1846"/>
        </pc:sldMkLst>
      </pc:sldChg>
      <pc:sldChg chg="add addCm delCm modCm modNotesTx">
        <pc:chgData name="Megan Faller" userId="9d1e07f7-a773-4974-a6b0-b3caef776a66" providerId="ADAL" clId="{51712C57-8B3C-4ACE-AEF6-261D86E3B7E1}" dt="2023-08-03T18:35:02.039" v="22529"/>
        <pc:sldMkLst>
          <pc:docMk/>
          <pc:sldMk cId="2794105786" sldId="1847"/>
        </pc:sldMkLst>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8:35:02.039" v="22529"/>
              <pc2:cmMkLst xmlns:pc2="http://schemas.microsoft.com/office/powerpoint/2019/9/main/command">
                <pc:docMk/>
                <pc:sldMk cId="2794105786" sldId="1847"/>
                <pc2:cmMk id="{06CC25AE-5500-4CDE-99A6-6A6ACAA78B22}"/>
              </pc2:cmMkLst>
              <pc226:cmRplyChg chg="add">
                <pc226:chgData name="Megan Faller" userId="9d1e07f7-a773-4974-a6b0-b3caef776a66" providerId="ADAL" clId="{51712C57-8B3C-4ACE-AEF6-261D86E3B7E1}" dt="2023-07-14T14:51:28.014" v="9838"/>
                <pc2:cmRplyMkLst xmlns:pc2="http://schemas.microsoft.com/office/powerpoint/2019/9/main/command">
                  <pc:docMk/>
                  <pc:sldMk cId="2794105786" sldId="1847"/>
                  <pc2:cmMk id="{06CC25AE-5500-4CDE-99A6-6A6ACAA78B22}"/>
                  <pc2:cmRplyMk id="{5F65F4D5-6FB1-4B43-9367-C1736A11F238}"/>
                </pc2:cmRplyMkLst>
              </pc226:cmRplyChg>
            </pc226:cmChg>
          </p:ext>
        </pc:extLst>
      </pc:sldChg>
      <pc:sldChg chg="add del">
        <pc:chgData name="Megan Faller" userId="9d1e07f7-a773-4974-a6b0-b3caef776a66" providerId="ADAL" clId="{51712C57-8B3C-4ACE-AEF6-261D86E3B7E1}" dt="2023-07-13T20:08:12.723" v="5307" actId="2696"/>
        <pc:sldMkLst>
          <pc:docMk/>
          <pc:sldMk cId="2294554864" sldId="1848"/>
        </pc:sldMkLst>
      </pc:sldChg>
      <pc:sldChg chg="modSp add del mod ord addCm delCm modNotesTx">
        <pc:chgData name="Megan Faller" userId="9d1e07f7-a773-4974-a6b0-b3caef776a66" providerId="ADAL" clId="{51712C57-8B3C-4ACE-AEF6-261D86E3B7E1}" dt="2023-08-03T18:37:27.284" v="22536"/>
        <pc:sldMkLst>
          <pc:docMk/>
          <pc:sldMk cId="2449387642" sldId="1849"/>
        </pc:sldMkLst>
        <pc:spChg chg="mod">
          <ac:chgData name="Megan Faller" userId="9d1e07f7-a773-4974-a6b0-b3caef776a66" providerId="ADAL" clId="{51712C57-8B3C-4ACE-AEF6-261D86E3B7E1}" dt="2023-07-13T20:18:07.346" v="5371" actId="404"/>
          <ac:spMkLst>
            <pc:docMk/>
            <pc:sldMk cId="2449387642" sldId="1849"/>
            <ac:spMk id="4" creationId="{59DCB0CF-9CC6-307D-56A8-114DE6ED4784}"/>
          </ac:spMkLst>
        </pc:spChg>
        <pc:extLst>
          <p:ext xmlns:p="http://schemas.openxmlformats.org/presentationml/2006/main" uri="{D6D511B9-2390-475A-947B-AFAB55BFBCF1}">
            <pc226:cmChg xmlns:pc226="http://schemas.microsoft.com/office/powerpoint/2022/06/main/command" chg="add del">
              <pc226:chgData name="Megan Faller" userId="9d1e07f7-a773-4974-a6b0-b3caef776a66" providerId="ADAL" clId="{51712C57-8B3C-4ACE-AEF6-261D86E3B7E1}" dt="2023-08-03T18:37:27.284" v="22536"/>
              <pc2:cmMkLst xmlns:pc2="http://schemas.microsoft.com/office/powerpoint/2019/9/main/command">
                <pc:docMk/>
                <pc:sldMk cId="2449387642" sldId="1849"/>
                <pc2:cmMk id="{F35FC21A-88D0-4D8C-A558-4DC47E98D67C}"/>
              </pc2:cmMkLst>
            </pc226:cmChg>
          </p:ext>
        </pc:extLst>
      </pc:sldChg>
      <pc:sldChg chg="add del">
        <pc:chgData name="Megan Faller" userId="9d1e07f7-a773-4974-a6b0-b3caef776a66" providerId="ADAL" clId="{51712C57-8B3C-4ACE-AEF6-261D86E3B7E1}" dt="2023-07-13T16:53:48.608" v="3731" actId="2696"/>
        <pc:sldMkLst>
          <pc:docMk/>
          <pc:sldMk cId="3900186985" sldId="1849"/>
        </pc:sldMkLst>
      </pc:sldChg>
      <pc:sldChg chg="modSp new del mod ord addCm modCm">
        <pc:chgData name="Megan Faller" userId="9d1e07f7-a773-4974-a6b0-b3caef776a66" providerId="ADAL" clId="{51712C57-8B3C-4ACE-AEF6-261D86E3B7E1}" dt="2023-08-03T19:20:02.279" v="25419" actId="2696"/>
        <pc:sldMkLst>
          <pc:docMk/>
          <pc:sldMk cId="361701491" sldId="1850"/>
        </pc:sldMkLst>
        <pc:spChg chg="mod">
          <ac:chgData name="Megan Faller" userId="9d1e07f7-a773-4974-a6b0-b3caef776a66" providerId="ADAL" clId="{51712C57-8B3C-4ACE-AEF6-261D86E3B7E1}" dt="2023-08-03T18:45:43.674" v="23218" actId="20577"/>
          <ac:spMkLst>
            <pc:docMk/>
            <pc:sldMk cId="361701491" sldId="1850"/>
            <ac:spMk id="2" creationId="{0F0CE6DC-F422-7183-B7CC-87790DB09246}"/>
          </ac:spMkLst>
        </pc:spChg>
        <pc:extLst>
          <p:ext xmlns:p="http://schemas.openxmlformats.org/presentationml/2006/main" uri="{D6D511B9-2390-475A-947B-AFAB55BFBCF1}">
            <pc226:cmChg xmlns:pc226="http://schemas.microsoft.com/office/powerpoint/2022/06/main/command" chg="add">
              <pc226:chgData name="Megan Faller" userId="9d1e07f7-a773-4974-a6b0-b3caef776a66" providerId="ADAL" clId="{51712C57-8B3C-4ACE-AEF6-261D86E3B7E1}" dt="2023-08-03T17:25:22.445" v="20314"/>
              <pc2:cmMkLst xmlns:pc2="http://schemas.microsoft.com/office/powerpoint/2019/9/main/command">
                <pc:docMk/>
                <pc:sldMk cId="361701491" sldId="1850"/>
                <pc2:cmMk id="{35C1C603-0D25-4ECD-BA6F-E31E0A3A80AF}"/>
              </pc2:cmMkLst>
              <pc226:cmRplyChg chg="add">
                <pc226:chgData name="Megan Faller" userId="9d1e07f7-a773-4974-a6b0-b3caef776a66" providerId="ADAL" clId="{51712C57-8B3C-4ACE-AEF6-261D86E3B7E1}" dt="2023-08-03T17:25:22.445" v="20314"/>
                <pc2:cmRplyMkLst xmlns:pc2="http://schemas.microsoft.com/office/powerpoint/2019/9/main/command">
                  <pc:docMk/>
                  <pc:sldMk cId="361701491" sldId="1850"/>
                  <pc2:cmMk id="{35C1C603-0D25-4ECD-BA6F-E31E0A3A80AF}"/>
                  <pc2:cmRplyMk id="{4DC54A47-F2A4-4294-922D-5725C9EFF9BC}"/>
                </pc2:cmRplyMkLst>
              </pc226:cmRplyChg>
            </pc226:cmChg>
          </p:ext>
        </pc:extLst>
      </pc:sldChg>
      <pc:sldMasterChg chg="add addSldLayout">
        <pc:chgData name="Megan Faller" userId="9d1e07f7-a773-4974-a6b0-b3caef776a66" providerId="ADAL" clId="{51712C57-8B3C-4ACE-AEF6-261D86E3B7E1}" dt="2023-06-30T15:37:35.942" v="1976" actId="27028"/>
        <pc:sldMasterMkLst>
          <pc:docMk/>
          <pc:sldMasterMk cId="4044377718" sldId="2147484547"/>
        </pc:sldMasterMkLst>
        <pc:sldLayoutChg chg="add">
          <pc:chgData name="Megan Faller" userId="9d1e07f7-a773-4974-a6b0-b3caef776a66" providerId="ADAL" clId="{51712C57-8B3C-4ACE-AEF6-261D86E3B7E1}" dt="2023-06-30T15:37:11.649" v="1964" actId="27028"/>
          <pc:sldLayoutMkLst>
            <pc:docMk/>
            <pc:sldMasterMk cId="4044377718" sldId="2147484547"/>
            <pc:sldLayoutMk cId="231777321" sldId="2147484546"/>
          </pc:sldLayoutMkLst>
        </pc:sldLayoutChg>
        <pc:sldLayoutChg chg="add">
          <pc:chgData name="Megan Faller" userId="9d1e07f7-a773-4974-a6b0-b3caef776a66" providerId="ADAL" clId="{51712C57-8B3C-4ACE-AEF6-261D86E3B7E1}" dt="2023-06-30T15:37:17.474" v="1966" actId="27028"/>
          <pc:sldLayoutMkLst>
            <pc:docMk/>
            <pc:sldMasterMk cId="4044377718" sldId="2147484547"/>
            <pc:sldLayoutMk cId="1456887991" sldId="2147484548"/>
          </pc:sldLayoutMkLst>
        </pc:sldLayoutChg>
        <pc:sldLayoutChg chg="add">
          <pc:chgData name="Megan Faller" userId="9d1e07f7-a773-4974-a6b0-b3caef776a66" providerId="ADAL" clId="{51712C57-8B3C-4ACE-AEF6-261D86E3B7E1}" dt="2023-06-30T15:37:35.942" v="1976" actId="27028"/>
          <pc:sldLayoutMkLst>
            <pc:docMk/>
            <pc:sldMasterMk cId="4044377718" sldId="2147484547"/>
            <pc:sldLayoutMk cId="3918490000" sldId="2147484549"/>
          </pc:sldLayoutMkLst>
        </pc:sldLayoutChg>
      </pc:sldMasterChg>
    </pc:docChg>
  </pc:docChgLst>
  <pc:docChgLst>
    <pc:chgData name="Suzanna Denison" userId="S::sdenison@farmland.org::d95eb4b4-46f8-48c3-94ed-084891ef2b08" providerId="AD" clId="Web-{AD1062BA-27E0-A085-4EC8-078012E2D00A}"/>
    <pc:docChg chg="modSld">
      <pc:chgData name="Suzanna Denison" userId="S::sdenison@farmland.org::d95eb4b4-46f8-48c3-94ed-084891ef2b08" providerId="AD" clId="Web-{AD1062BA-27E0-A085-4EC8-078012E2D00A}" dt="2022-09-20T23:44:50.512" v="55"/>
      <pc:docMkLst>
        <pc:docMk/>
      </pc:docMkLst>
      <pc:sldChg chg="modSp delCm modNotes">
        <pc:chgData name="Suzanna Denison" userId="S::sdenison@farmland.org::d95eb4b4-46f8-48c3-94ed-084891ef2b08" providerId="AD" clId="Web-{AD1062BA-27E0-A085-4EC8-078012E2D00A}" dt="2022-09-20T21:59:07.804" v="44"/>
        <pc:sldMkLst>
          <pc:docMk/>
          <pc:sldMk cId="2977352484" sldId="286"/>
        </pc:sldMkLst>
        <pc:spChg chg="mod">
          <ac:chgData name="Suzanna Denison" userId="S::sdenison@farmland.org::d95eb4b4-46f8-48c3-94ed-084891ef2b08" providerId="AD" clId="Web-{AD1062BA-27E0-A085-4EC8-078012E2D00A}" dt="2022-09-20T21:57:48.364" v="35" actId="20577"/>
          <ac:spMkLst>
            <pc:docMk/>
            <pc:sldMk cId="2977352484" sldId="286"/>
            <ac:spMk id="3" creationId="{A973AE3A-B88E-998D-2702-3D98E4750E11}"/>
          </ac:spMkLst>
        </pc:spChg>
      </pc:sldChg>
      <pc:sldChg chg="modNotes">
        <pc:chgData name="Suzanna Denison" userId="S::sdenison@farmland.org::d95eb4b4-46f8-48c3-94ed-084891ef2b08" providerId="AD" clId="Web-{AD1062BA-27E0-A085-4EC8-078012E2D00A}" dt="2022-09-20T23:44:50.512" v="55"/>
        <pc:sldMkLst>
          <pc:docMk/>
          <pc:sldMk cId="3724586054" sldId="290"/>
        </pc:sldMkLst>
      </pc:sldChg>
      <pc:sldChg chg="modNotes">
        <pc:chgData name="Suzanna Denison" userId="S::sdenison@farmland.org::d95eb4b4-46f8-48c3-94ed-084891ef2b08" providerId="AD" clId="Web-{AD1062BA-27E0-A085-4EC8-078012E2D00A}" dt="2022-09-20T21:37:50.752" v="33"/>
        <pc:sldMkLst>
          <pc:docMk/>
          <pc:sldMk cId="3834367917" sldId="1576"/>
        </pc:sldMkLst>
      </pc:sldChg>
    </pc:docChg>
  </pc:docChgLst>
  <pc:docChgLst>
    <pc:chgData name="Corey Thomas" userId="9237f16a-aa8a-4247-af9d-2394dabcec6b" providerId="ADAL" clId="{48DC92B6-3ED0-485A-BC16-A1BB0D420BFF}"/>
    <pc:docChg chg="custSel modSld">
      <pc:chgData name="Corey Thomas" userId="9237f16a-aa8a-4247-af9d-2394dabcec6b" providerId="ADAL" clId="{48DC92B6-3ED0-485A-BC16-A1BB0D420BFF}" dt="2023-09-11T16:48:48.145" v="2" actId="33524"/>
      <pc:docMkLst>
        <pc:docMk/>
      </pc:docMkLst>
      <pc:sldChg chg="modNotesTx">
        <pc:chgData name="Corey Thomas" userId="9237f16a-aa8a-4247-af9d-2394dabcec6b" providerId="ADAL" clId="{48DC92B6-3ED0-485A-BC16-A1BB0D420BFF}" dt="2023-09-11T16:47:57.698" v="0" actId="33524"/>
        <pc:sldMkLst>
          <pc:docMk/>
          <pc:sldMk cId="2285664785" sldId="266"/>
        </pc:sldMkLst>
      </pc:sldChg>
      <pc:sldChg chg="modNotesTx">
        <pc:chgData name="Corey Thomas" userId="9237f16a-aa8a-4247-af9d-2394dabcec6b" providerId="ADAL" clId="{48DC92B6-3ED0-485A-BC16-A1BB0D420BFF}" dt="2023-09-11T16:48:28.763" v="1" actId="114"/>
        <pc:sldMkLst>
          <pc:docMk/>
          <pc:sldMk cId="2379378047" sldId="270"/>
        </pc:sldMkLst>
      </pc:sldChg>
      <pc:sldChg chg="modNotesTx">
        <pc:chgData name="Corey Thomas" userId="9237f16a-aa8a-4247-af9d-2394dabcec6b" providerId="ADAL" clId="{48DC92B6-3ED0-485A-BC16-A1BB0D420BFF}" dt="2023-09-11T16:48:48.145" v="2" actId="33524"/>
        <pc:sldMkLst>
          <pc:docMk/>
          <pc:sldMk cId="3851014553" sldId="281"/>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1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ata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ata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1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2CDC9-0D03-4045-AE31-FC3872F222D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12AC166E-8221-4DF4-BFD0-11921D005D10}">
      <dgm:prSet/>
      <dgm:spPr/>
      <dgm:t>
        <a:bodyPr/>
        <a:lstStyle/>
        <a:p>
          <a:r>
            <a:rPr lang="es-ES">
              <a:solidFill>
                <a:schemeClr val="bg2"/>
              </a:solidFill>
            </a:rPr>
            <a:t>Identificar</a:t>
          </a:r>
        </a:p>
      </dgm:t>
    </dgm:pt>
    <dgm:pt modelId="{94A28ADC-0CFD-407D-9CF4-A74822662B76}" type="parTrans" cxnId="{BC1F7DF0-8EEA-46D2-B802-E17451A84CEA}">
      <dgm:prSet/>
      <dgm:spPr/>
      <dgm:t>
        <a:bodyPr/>
        <a:lstStyle/>
        <a:p>
          <a:endParaRPr lang="en-US"/>
        </a:p>
      </dgm:t>
    </dgm:pt>
    <dgm:pt modelId="{A44558AA-B3A2-4F35-BFFB-8BAE508A8622}" type="sibTrans" cxnId="{BC1F7DF0-8EEA-46D2-B802-E17451A84CEA}">
      <dgm:prSet/>
      <dgm:spPr/>
      <dgm:t>
        <a:bodyPr/>
        <a:lstStyle/>
        <a:p>
          <a:endParaRPr lang="en-US"/>
        </a:p>
      </dgm:t>
    </dgm:pt>
    <dgm:pt modelId="{69475F63-18FC-4AFA-B8C3-6498D3BD870D}">
      <dgm:prSet/>
      <dgm:spPr/>
      <dgm:t>
        <a:bodyPr/>
        <a:lstStyle/>
        <a:p>
          <a:r>
            <a:rPr lang="es-ES">
              <a:solidFill>
                <a:schemeClr val="tx1">
                  <a:lumMod val="50000"/>
                </a:schemeClr>
              </a:solidFill>
            </a:rPr>
            <a:t>Identificar los pasos clave en un proceso de transferencia.</a:t>
          </a:r>
        </a:p>
      </dgm:t>
    </dgm:pt>
    <dgm:pt modelId="{669E5C2C-6E94-4E44-8DFD-6C42034B7F41}" type="parTrans" cxnId="{2371BDE3-E10C-4E47-A8C0-58BA8745A582}">
      <dgm:prSet/>
      <dgm:spPr/>
      <dgm:t>
        <a:bodyPr/>
        <a:lstStyle/>
        <a:p>
          <a:endParaRPr lang="en-US"/>
        </a:p>
      </dgm:t>
    </dgm:pt>
    <dgm:pt modelId="{58B677AE-A48C-4FB0-8980-B80B6AA05F4D}" type="sibTrans" cxnId="{2371BDE3-E10C-4E47-A8C0-58BA8745A582}">
      <dgm:prSet/>
      <dgm:spPr/>
      <dgm:t>
        <a:bodyPr/>
        <a:lstStyle/>
        <a:p>
          <a:endParaRPr lang="en-US"/>
        </a:p>
      </dgm:t>
    </dgm:pt>
    <dgm:pt modelId="{8983C57B-98FA-49AB-94F4-A9D205693573}">
      <dgm:prSet/>
      <dgm:spPr/>
      <dgm:t>
        <a:bodyPr/>
        <a:lstStyle/>
        <a:p>
          <a:r>
            <a:rPr lang="es-ES" dirty="0">
              <a:solidFill>
                <a:schemeClr val="bg2"/>
              </a:solidFill>
            </a:rPr>
            <a:t>Clarificar</a:t>
          </a:r>
        </a:p>
      </dgm:t>
    </dgm:pt>
    <dgm:pt modelId="{60584589-1CE6-485B-82BD-376562C54D2D}" type="parTrans" cxnId="{4ADA8F94-5013-48EB-A99A-0013561F177C}">
      <dgm:prSet/>
      <dgm:spPr/>
      <dgm:t>
        <a:bodyPr/>
        <a:lstStyle/>
        <a:p>
          <a:endParaRPr lang="en-US"/>
        </a:p>
      </dgm:t>
    </dgm:pt>
    <dgm:pt modelId="{0CA32E6F-BC1A-4811-B9D0-CF8368A72077}" type="sibTrans" cxnId="{4ADA8F94-5013-48EB-A99A-0013561F177C}">
      <dgm:prSet/>
      <dgm:spPr/>
      <dgm:t>
        <a:bodyPr/>
        <a:lstStyle/>
        <a:p>
          <a:endParaRPr lang="en-US"/>
        </a:p>
      </dgm:t>
    </dgm:pt>
    <dgm:pt modelId="{339A933D-2186-4A29-B21D-E0DFF9B08318}">
      <dgm:prSet/>
      <dgm:spPr/>
      <dgm:t>
        <a:bodyPr/>
        <a:lstStyle/>
        <a:p>
          <a:pPr rtl="0"/>
          <a:r>
            <a:rPr lang="es-ES" dirty="0">
              <a:solidFill>
                <a:schemeClr val="tx1">
                  <a:lumMod val="50000"/>
                </a:schemeClr>
              </a:solidFill>
            </a:rPr>
            <a:t>Clarificar sus valores, su visión y sus objetivos.</a:t>
          </a:r>
        </a:p>
      </dgm:t>
    </dgm:pt>
    <dgm:pt modelId="{BFA0801A-B2B0-4A26-AF6E-D26164273C8A}" type="parTrans" cxnId="{9A18F820-B7BC-4009-9278-E60D7B640362}">
      <dgm:prSet/>
      <dgm:spPr/>
      <dgm:t>
        <a:bodyPr/>
        <a:lstStyle/>
        <a:p>
          <a:endParaRPr lang="en-US"/>
        </a:p>
      </dgm:t>
    </dgm:pt>
    <dgm:pt modelId="{61A87460-D2D2-4F05-A5B2-E569383C4A58}" type="sibTrans" cxnId="{9A18F820-B7BC-4009-9278-E60D7B640362}">
      <dgm:prSet/>
      <dgm:spPr/>
      <dgm:t>
        <a:bodyPr/>
        <a:lstStyle/>
        <a:p>
          <a:endParaRPr lang="en-US"/>
        </a:p>
      </dgm:t>
    </dgm:pt>
    <dgm:pt modelId="{F814FF3B-87D4-480B-8F03-1DDF8666CBA4}">
      <dgm:prSet/>
      <dgm:spPr/>
      <dgm:t>
        <a:bodyPr/>
        <a:lstStyle/>
        <a:p>
          <a:pPr rtl="0"/>
          <a:r>
            <a:rPr lang="es-ES">
              <a:solidFill>
                <a:schemeClr val="bg2"/>
              </a:solidFill>
            </a:rPr>
            <a:t>Evaluar</a:t>
          </a:r>
        </a:p>
      </dgm:t>
    </dgm:pt>
    <dgm:pt modelId="{96418664-1BEC-4BE9-A46D-64A4CE8571A6}" type="parTrans" cxnId="{9BDD61F4-3080-4AD7-8905-DA8509601D0F}">
      <dgm:prSet/>
      <dgm:spPr/>
      <dgm:t>
        <a:bodyPr/>
        <a:lstStyle/>
        <a:p>
          <a:endParaRPr lang="en-US"/>
        </a:p>
      </dgm:t>
    </dgm:pt>
    <dgm:pt modelId="{A72038F0-7E12-4F72-A0D1-503666D8FE95}" type="sibTrans" cxnId="{9BDD61F4-3080-4AD7-8905-DA8509601D0F}">
      <dgm:prSet/>
      <dgm:spPr/>
      <dgm:t>
        <a:bodyPr/>
        <a:lstStyle/>
        <a:p>
          <a:endParaRPr lang="en-US"/>
        </a:p>
      </dgm:t>
    </dgm:pt>
    <dgm:pt modelId="{496F7434-C376-4689-B5C9-B348DF4158DF}">
      <dgm:prSet/>
      <dgm:spPr/>
      <dgm:t>
        <a:bodyPr/>
        <a:lstStyle/>
        <a:p>
          <a:r>
            <a:rPr lang="es-ES">
              <a:solidFill>
                <a:schemeClr val="bg2"/>
              </a:solidFill>
            </a:rPr>
            <a:t>Practicar</a:t>
          </a:r>
        </a:p>
      </dgm:t>
    </dgm:pt>
    <dgm:pt modelId="{0D2CE2DB-85FD-47DC-9804-33DA033C671F}" type="parTrans" cxnId="{98FAB27A-0316-4962-9605-DFCA8835C402}">
      <dgm:prSet/>
      <dgm:spPr/>
      <dgm:t>
        <a:bodyPr/>
        <a:lstStyle/>
        <a:p>
          <a:endParaRPr lang="en-US"/>
        </a:p>
      </dgm:t>
    </dgm:pt>
    <dgm:pt modelId="{F2757779-C750-42F5-B7F2-B2D3F36861B5}" type="sibTrans" cxnId="{98FAB27A-0316-4962-9605-DFCA8835C402}">
      <dgm:prSet/>
      <dgm:spPr/>
      <dgm:t>
        <a:bodyPr/>
        <a:lstStyle/>
        <a:p>
          <a:endParaRPr lang="en-US"/>
        </a:p>
      </dgm:t>
    </dgm:pt>
    <dgm:pt modelId="{640FEE8D-E44C-463A-BEFC-057EFDDE0FE9}">
      <dgm:prSet/>
      <dgm:spPr/>
      <dgm:t>
        <a:bodyPr/>
        <a:lstStyle/>
        <a:p>
          <a:pPr rtl="0"/>
          <a:r>
            <a:rPr lang="es-ES">
              <a:solidFill>
                <a:schemeClr val="tx1">
                  <a:lumMod val="50000"/>
                </a:schemeClr>
              </a:solidFill>
            </a:rPr>
            <a:t>Practicar formas de construir y fortalecer las relaciones clave.</a:t>
          </a:r>
        </a:p>
      </dgm:t>
    </dgm:pt>
    <dgm:pt modelId="{4B989CDA-E5D7-4783-9871-D2BA697666D4}" type="parTrans" cxnId="{A49DB964-3414-4804-B448-3CD1B48DAD67}">
      <dgm:prSet/>
      <dgm:spPr/>
      <dgm:t>
        <a:bodyPr/>
        <a:lstStyle/>
        <a:p>
          <a:endParaRPr lang="en-US"/>
        </a:p>
      </dgm:t>
    </dgm:pt>
    <dgm:pt modelId="{6FAC5F2D-B56D-483D-BAF6-34330714C2B1}" type="sibTrans" cxnId="{A49DB964-3414-4804-B448-3CD1B48DAD67}">
      <dgm:prSet/>
      <dgm:spPr/>
      <dgm:t>
        <a:bodyPr/>
        <a:lstStyle/>
        <a:p>
          <a:endParaRPr lang="en-US"/>
        </a:p>
      </dgm:t>
    </dgm:pt>
    <dgm:pt modelId="{288FB6DC-D75F-490D-BDE6-D8F25035E379}">
      <dgm:prSet/>
      <dgm:spPr/>
      <dgm:t>
        <a:bodyPr/>
        <a:lstStyle/>
        <a:p>
          <a:r>
            <a:rPr lang="es-ES" dirty="0">
              <a:solidFill>
                <a:schemeClr val="bg2"/>
              </a:solidFill>
            </a:rPr>
            <a:t>Nombrar</a:t>
          </a:r>
        </a:p>
      </dgm:t>
    </dgm:pt>
    <dgm:pt modelId="{2A700991-69E7-4C9C-AD6A-52B554E7A1C7}" type="parTrans" cxnId="{8C9834AD-0E80-4229-9CBD-72522C43F34F}">
      <dgm:prSet/>
      <dgm:spPr/>
      <dgm:t>
        <a:bodyPr/>
        <a:lstStyle/>
        <a:p>
          <a:endParaRPr lang="en-US"/>
        </a:p>
      </dgm:t>
    </dgm:pt>
    <dgm:pt modelId="{52A0FA38-B258-4E41-920B-FC2DE478AF67}" type="sibTrans" cxnId="{8C9834AD-0E80-4229-9CBD-72522C43F34F}">
      <dgm:prSet/>
      <dgm:spPr/>
      <dgm:t>
        <a:bodyPr/>
        <a:lstStyle/>
        <a:p>
          <a:endParaRPr lang="en-US"/>
        </a:p>
      </dgm:t>
    </dgm:pt>
    <dgm:pt modelId="{C9EF570E-93BD-4650-B5DE-951EA26844A3}">
      <dgm:prSet/>
      <dgm:spPr/>
      <dgm:t>
        <a:bodyPr/>
        <a:lstStyle/>
        <a:p>
          <a:r>
            <a:rPr lang="es-ES" dirty="0">
              <a:solidFill>
                <a:schemeClr val="tx1">
                  <a:lumMod val="50000"/>
                </a:schemeClr>
              </a:solidFill>
            </a:rPr>
            <a:t>Nombrar a las personas clave </a:t>
          </a:r>
          <a:r>
            <a:rPr lang="es-ES" dirty="0">
              <a:solidFill>
                <a:schemeClr val="tx1">
                  <a:lumMod val="50000"/>
                </a:schemeClr>
              </a:solidFill>
              <a:latin typeface="Arial"/>
            </a:rPr>
            <a:t>involucradas</a:t>
          </a:r>
          <a:r>
            <a:rPr lang="es-ES" dirty="0">
              <a:solidFill>
                <a:schemeClr val="tx1">
                  <a:lumMod val="50000"/>
                </a:schemeClr>
              </a:solidFill>
            </a:rPr>
            <a:t> en su transferencia.</a:t>
          </a:r>
        </a:p>
      </dgm:t>
    </dgm:pt>
    <dgm:pt modelId="{681B6233-27E0-4199-AC5F-B8FA0B732C3C}" type="parTrans" cxnId="{5A99A8CB-DA2A-4056-B3DB-444AF8192354}">
      <dgm:prSet/>
      <dgm:spPr/>
      <dgm:t>
        <a:bodyPr/>
        <a:lstStyle/>
        <a:p>
          <a:endParaRPr lang="en-US"/>
        </a:p>
      </dgm:t>
    </dgm:pt>
    <dgm:pt modelId="{A1462874-1769-40A2-B2C3-C099C40E0E0F}" type="sibTrans" cxnId="{5A99A8CB-DA2A-4056-B3DB-444AF8192354}">
      <dgm:prSet/>
      <dgm:spPr/>
      <dgm:t>
        <a:bodyPr/>
        <a:lstStyle/>
        <a:p>
          <a:endParaRPr lang="en-US"/>
        </a:p>
      </dgm:t>
    </dgm:pt>
    <dgm:pt modelId="{3D297FDE-329E-466A-B7F1-5A122DF832C7}">
      <dgm:prSet/>
      <dgm:spPr/>
      <dgm:t>
        <a:bodyPr/>
        <a:lstStyle/>
        <a:p>
          <a:pPr rtl="0"/>
          <a:r>
            <a:rPr lang="es-ES" dirty="0">
              <a:solidFill>
                <a:schemeClr val="tx1">
                  <a:lumMod val="50000"/>
                </a:schemeClr>
              </a:solidFill>
            </a:rPr>
            <a:t>Evaluar</a:t>
          </a:r>
          <a:r>
            <a:rPr lang="es-ES" dirty="0">
              <a:solidFill>
                <a:schemeClr val="tx1">
                  <a:lumMod val="50000"/>
                </a:schemeClr>
              </a:solidFill>
              <a:latin typeface="Arial"/>
            </a:rPr>
            <a:t> las necesidades y los activos de las partes involucradas. </a:t>
          </a:r>
        </a:p>
      </dgm:t>
    </dgm:pt>
    <dgm:pt modelId="{625C044F-A831-40D1-80A9-BA29E8B248F2}" type="parTrans" cxnId="{EEC5F9A5-122F-48E9-81A8-E2F6F98ADF89}">
      <dgm:prSet/>
      <dgm:spPr/>
      <dgm:t>
        <a:bodyPr/>
        <a:lstStyle/>
        <a:p>
          <a:endParaRPr lang="en-US"/>
        </a:p>
      </dgm:t>
    </dgm:pt>
    <dgm:pt modelId="{76BD5071-A2D9-4771-BD22-E8BB49DCB908}" type="sibTrans" cxnId="{EEC5F9A5-122F-48E9-81A8-E2F6F98ADF89}">
      <dgm:prSet/>
      <dgm:spPr/>
      <dgm:t>
        <a:bodyPr/>
        <a:lstStyle/>
        <a:p>
          <a:endParaRPr lang="en-US"/>
        </a:p>
      </dgm:t>
    </dgm:pt>
    <dgm:pt modelId="{36F88898-3875-4EF7-8222-55A2869178DC}" type="pres">
      <dgm:prSet presAssocID="{4A32CDC9-0D03-4045-AE31-FC3872F222D1}" presName="Name0" presStyleCnt="0">
        <dgm:presLayoutVars>
          <dgm:dir/>
          <dgm:animLvl val="lvl"/>
          <dgm:resizeHandles val="exact"/>
        </dgm:presLayoutVars>
      </dgm:prSet>
      <dgm:spPr/>
    </dgm:pt>
    <dgm:pt modelId="{F1986A8B-39A1-401A-AE6D-DAFD6940CEB1}" type="pres">
      <dgm:prSet presAssocID="{12AC166E-8221-4DF4-BFD0-11921D005D10}" presName="composite" presStyleCnt="0"/>
      <dgm:spPr/>
    </dgm:pt>
    <dgm:pt modelId="{953E3457-61CE-40E3-B107-2E0BC3AC262D}" type="pres">
      <dgm:prSet presAssocID="{12AC166E-8221-4DF4-BFD0-11921D005D10}" presName="parTx" presStyleLbl="alignNode1" presStyleIdx="0" presStyleCnt="5">
        <dgm:presLayoutVars>
          <dgm:chMax val="0"/>
          <dgm:chPref val="0"/>
        </dgm:presLayoutVars>
      </dgm:prSet>
      <dgm:spPr/>
    </dgm:pt>
    <dgm:pt modelId="{0BE95AC5-8FB7-4DC4-8F1A-625016A2D04F}" type="pres">
      <dgm:prSet presAssocID="{12AC166E-8221-4DF4-BFD0-11921D005D10}" presName="desTx" presStyleLbl="alignAccFollowNode1" presStyleIdx="0" presStyleCnt="5">
        <dgm:presLayoutVars/>
      </dgm:prSet>
      <dgm:spPr/>
    </dgm:pt>
    <dgm:pt modelId="{7112948C-BDC7-4CF1-9BD3-BAC0DA4E6E0B}" type="pres">
      <dgm:prSet presAssocID="{A44558AA-B3A2-4F35-BFFB-8BAE508A8622}" presName="space" presStyleCnt="0"/>
      <dgm:spPr/>
    </dgm:pt>
    <dgm:pt modelId="{5D57EB1A-7284-40FD-AE1E-581DAAA56C16}" type="pres">
      <dgm:prSet presAssocID="{8983C57B-98FA-49AB-94F4-A9D205693573}" presName="composite" presStyleCnt="0"/>
      <dgm:spPr/>
    </dgm:pt>
    <dgm:pt modelId="{735556DE-7159-456F-8B80-2B505663D3BE}" type="pres">
      <dgm:prSet presAssocID="{8983C57B-98FA-49AB-94F4-A9D205693573}" presName="parTx" presStyleLbl="alignNode1" presStyleIdx="1" presStyleCnt="5">
        <dgm:presLayoutVars>
          <dgm:chMax val="0"/>
          <dgm:chPref val="0"/>
        </dgm:presLayoutVars>
      </dgm:prSet>
      <dgm:spPr/>
    </dgm:pt>
    <dgm:pt modelId="{2D2ED239-BA84-4F94-896D-2217590FADA4}" type="pres">
      <dgm:prSet presAssocID="{8983C57B-98FA-49AB-94F4-A9D205693573}" presName="desTx" presStyleLbl="alignAccFollowNode1" presStyleIdx="1" presStyleCnt="5">
        <dgm:presLayoutVars/>
      </dgm:prSet>
      <dgm:spPr/>
    </dgm:pt>
    <dgm:pt modelId="{8246F01E-1D50-4BDE-AF9C-DC4645C0EC96}" type="pres">
      <dgm:prSet presAssocID="{0CA32E6F-BC1A-4811-B9D0-CF8368A72077}" presName="space" presStyleCnt="0"/>
      <dgm:spPr/>
    </dgm:pt>
    <dgm:pt modelId="{E18FBDBF-00AA-4D4E-B637-47F55D52EB71}" type="pres">
      <dgm:prSet presAssocID="{288FB6DC-D75F-490D-BDE6-D8F25035E379}" presName="composite" presStyleCnt="0"/>
      <dgm:spPr/>
    </dgm:pt>
    <dgm:pt modelId="{510DAAC5-15F6-4A0F-B2D9-7D4B760CAE38}" type="pres">
      <dgm:prSet presAssocID="{288FB6DC-D75F-490D-BDE6-D8F25035E379}" presName="parTx" presStyleLbl="alignNode1" presStyleIdx="2" presStyleCnt="5">
        <dgm:presLayoutVars>
          <dgm:chMax val="0"/>
          <dgm:chPref val="0"/>
        </dgm:presLayoutVars>
      </dgm:prSet>
      <dgm:spPr/>
    </dgm:pt>
    <dgm:pt modelId="{2115F814-968B-4AC4-8EC1-4282411044AE}" type="pres">
      <dgm:prSet presAssocID="{288FB6DC-D75F-490D-BDE6-D8F25035E379}" presName="desTx" presStyleLbl="alignAccFollowNode1" presStyleIdx="2" presStyleCnt="5">
        <dgm:presLayoutVars/>
      </dgm:prSet>
      <dgm:spPr/>
    </dgm:pt>
    <dgm:pt modelId="{DD52193C-7B0C-4BC2-9989-C15F9F3518F2}" type="pres">
      <dgm:prSet presAssocID="{52A0FA38-B258-4E41-920B-FC2DE478AF67}" presName="space" presStyleCnt="0"/>
      <dgm:spPr/>
    </dgm:pt>
    <dgm:pt modelId="{D4182D7D-743E-4F52-8616-9AC5368224CC}" type="pres">
      <dgm:prSet presAssocID="{F814FF3B-87D4-480B-8F03-1DDF8666CBA4}" presName="composite" presStyleCnt="0"/>
      <dgm:spPr/>
    </dgm:pt>
    <dgm:pt modelId="{4A218ABE-FB95-449A-86CA-81E88D6FB40B}" type="pres">
      <dgm:prSet presAssocID="{F814FF3B-87D4-480B-8F03-1DDF8666CBA4}" presName="parTx" presStyleLbl="alignNode1" presStyleIdx="3" presStyleCnt="5">
        <dgm:presLayoutVars>
          <dgm:chMax val="0"/>
          <dgm:chPref val="0"/>
        </dgm:presLayoutVars>
      </dgm:prSet>
      <dgm:spPr/>
    </dgm:pt>
    <dgm:pt modelId="{8B697A0B-2FC5-419C-A90B-FB1B4F2CE526}" type="pres">
      <dgm:prSet presAssocID="{F814FF3B-87D4-480B-8F03-1DDF8666CBA4}" presName="desTx" presStyleLbl="alignAccFollowNode1" presStyleIdx="3" presStyleCnt="5">
        <dgm:presLayoutVars/>
      </dgm:prSet>
      <dgm:spPr/>
    </dgm:pt>
    <dgm:pt modelId="{193069CD-F6EE-4577-8FF2-8C6C470D4130}" type="pres">
      <dgm:prSet presAssocID="{A72038F0-7E12-4F72-A0D1-503666D8FE95}" presName="space" presStyleCnt="0"/>
      <dgm:spPr/>
    </dgm:pt>
    <dgm:pt modelId="{E5418717-F5AD-4A60-8F3D-F9D80197F964}" type="pres">
      <dgm:prSet presAssocID="{496F7434-C376-4689-B5C9-B348DF4158DF}" presName="composite" presStyleCnt="0"/>
      <dgm:spPr/>
    </dgm:pt>
    <dgm:pt modelId="{F2F2ED7D-A795-4BBF-A066-799018E61EB8}" type="pres">
      <dgm:prSet presAssocID="{496F7434-C376-4689-B5C9-B348DF4158DF}" presName="parTx" presStyleLbl="alignNode1" presStyleIdx="4" presStyleCnt="5">
        <dgm:presLayoutVars>
          <dgm:chMax val="0"/>
          <dgm:chPref val="0"/>
        </dgm:presLayoutVars>
      </dgm:prSet>
      <dgm:spPr/>
    </dgm:pt>
    <dgm:pt modelId="{C2FD352F-B2D7-4340-9FDC-8193E399624D}" type="pres">
      <dgm:prSet presAssocID="{496F7434-C376-4689-B5C9-B348DF4158DF}" presName="desTx" presStyleLbl="alignAccFollowNode1" presStyleIdx="4" presStyleCnt="5">
        <dgm:presLayoutVars/>
      </dgm:prSet>
      <dgm:spPr/>
    </dgm:pt>
  </dgm:ptLst>
  <dgm:cxnLst>
    <dgm:cxn modelId="{CE2F071D-2312-476D-98F0-5C5596CF19EE}" type="presOf" srcId="{640FEE8D-E44C-463A-BEFC-057EFDDE0FE9}" destId="{C2FD352F-B2D7-4340-9FDC-8193E399624D}" srcOrd="0" destOrd="0" presId="urn:microsoft.com/office/officeart/2016/7/layout/ChevronBlockProcess"/>
    <dgm:cxn modelId="{9A18F820-B7BC-4009-9278-E60D7B640362}" srcId="{8983C57B-98FA-49AB-94F4-A9D205693573}" destId="{339A933D-2186-4A29-B21D-E0DFF9B08318}" srcOrd="0" destOrd="0" parTransId="{BFA0801A-B2B0-4A26-AF6E-D26164273C8A}" sibTransId="{61A87460-D2D2-4F05-A5B2-E569383C4A58}"/>
    <dgm:cxn modelId="{2C69C62F-4B37-4D88-987D-907F5DDD89BF}" type="presOf" srcId="{69475F63-18FC-4AFA-B8C3-6498D3BD870D}" destId="{0BE95AC5-8FB7-4DC4-8F1A-625016A2D04F}" srcOrd="0" destOrd="0" presId="urn:microsoft.com/office/officeart/2016/7/layout/ChevronBlockProcess"/>
    <dgm:cxn modelId="{5189F92F-0F64-46B5-9EDF-7C1934B0B81D}" type="presOf" srcId="{4A32CDC9-0D03-4045-AE31-FC3872F222D1}" destId="{36F88898-3875-4EF7-8222-55A2869178DC}" srcOrd="0" destOrd="0" presId="urn:microsoft.com/office/officeart/2016/7/layout/ChevronBlockProcess"/>
    <dgm:cxn modelId="{A49DB964-3414-4804-B448-3CD1B48DAD67}" srcId="{496F7434-C376-4689-B5C9-B348DF4158DF}" destId="{640FEE8D-E44C-463A-BEFC-057EFDDE0FE9}" srcOrd="0" destOrd="0" parTransId="{4B989CDA-E5D7-4783-9871-D2BA697666D4}" sibTransId="{6FAC5F2D-B56D-483D-BAF6-34330714C2B1}"/>
    <dgm:cxn modelId="{CB0CC664-28A9-4F83-84AB-A0E8BD388483}" type="presOf" srcId="{12AC166E-8221-4DF4-BFD0-11921D005D10}" destId="{953E3457-61CE-40E3-B107-2E0BC3AC262D}" srcOrd="0" destOrd="0" presId="urn:microsoft.com/office/officeart/2016/7/layout/ChevronBlockProcess"/>
    <dgm:cxn modelId="{E3EE0B6F-CF2C-4AA6-82EA-14281D694DFD}" type="presOf" srcId="{C9EF570E-93BD-4650-B5DE-951EA26844A3}" destId="{2115F814-968B-4AC4-8EC1-4282411044AE}" srcOrd="0" destOrd="0" presId="urn:microsoft.com/office/officeart/2016/7/layout/ChevronBlockProcess"/>
    <dgm:cxn modelId="{2B0B1078-AA1E-499C-AB35-2184922B3AF5}" type="presOf" srcId="{3D297FDE-329E-466A-B7F1-5A122DF832C7}" destId="{8B697A0B-2FC5-419C-A90B-FB1B4F2CE526}" srcOrd="0" destOrd="0" presId="urn:microsoft.com/office/officeart/2016/7/layout/ChevronBlockProcess"/>
    <dgm:cxn modelId="{98FAB27A-0316-4962-9605-DFCA8835C402}" srcId="{4A32CDC9-0D03-4045-AE31-FC3872F222D1}" destId="{496F7434-C376-4689-B5C9-B348DF4158DF}" srcOrd="4" destOrd="0" parTransId="{0D2CE2DB-85FD-47DC-9804-33DA033C671F}" sibTransId="{F2757779-C750-42F5-B7F2-B2D3F36861B5}"/>
    <dgm:cxn modelId="{D6B94B82-68B0-4ECF-AB1E-CC7DED8227EE}" type="presOf" srcId="{8983C57B-98FA-49AB-94F4-A9D205693573}" destId="{735556DE-7159-456F-8B80-2B505663D3BE}" srcOrd="0" destOrd="0" presId="urn:microsoft.com/office/officeart/2016/7/layout/ChevronBlockProcess"/>
    <dgm:cxn modelId="{4ADA8F94-5013-48EB-A99A-0013561F177C}" srcId="{4A32CDC9-0D03-4045-AE31-FC3872F222D1}" destId="{8983C57B-98FA-49AB-94F4-A9D205693573}" srcOrd="1" destOrd="0" parTransId="{60584589-1CE6-485B-82BD-376562C54D2D}" sibTransId="{0CA32E6F-BC1A-4811-B9D0-CF8368A72077}"/>
    <dgm:cxn modelId="{EEC5F9A5-122F-48E9-81A8-E2F6F98ADF89}" srcId="{F814FF3B-87D4-480B-8F03-1DDF8666CBA4}" destId="{3D297FDE-329E-466A-B7F1-5A122DF832C7}" srcOrd="0" destOrd="0" parTransId="{625C044F-A831-40D1-80A9-BA29E8B248F2}" sibTransId="{76BD5071-A2D9-4771-BD22-E8BB49DCB908}"/>
    <dgm:cxn modelId="{8C9834AD-0E80-4229-9CBD-72522C43F34F}" srcId="{4A32CDC9-0D03-4045-AE31-FC3872F222D1}" destId="{288FB6DC-D75F-490D-BDE6-D8F25035E379}" srcOrd="2" destOrd="0" parTransId="{2A700991-69E7-4C9C-AD6A-52B554E7A1C7}" sibTransId="{52A0FA38-B258-4E41-920B-FC2DE478AF67}"/>
    <dgm:cxn modelId="{620745B6-E05D-4A69-B13F-89590FD38D39}" type="presOf" srcId="{496F7434-C376-4689-B5C9-B348DF4158DF}" destId="{F2F2ED7D-A795-4BBF-A066-799018E61EB8}" srcOrd="0" destOrd="0" presId="urn:microsoft.com/office/officeart/2016/7/layout/ChevronBlockProcess"/>
    <dgm:cxn modelId="{28F521C3-2877-48E2-BB21-06A1058E0A8D}" type="presOf" srcId="{339A933D-2186-4A29-B21D-E0DFF9B08318}" destId="{2D2ED239-BA84-4F94-896D-2217590FADA4}" srcOrd="0" destOrd="0" presId="urn:microsoft.com/office/officeart/2016/7/layout/ChevronBlockProcess"/>
    <dgm:cxn modelId="{5A99A8CB-DA2A-4056-B3DB-444AF8192354}" srcId="{288FB6DC-D75F-490D-BDE6-D8F25035E379}" destId="{C9EF570E-93BD-4650-B5DE-951EA26844A3}" srcOrd="0" destOrd="0" parTransId="{681B6233-27E0-4199-AC5F-B8FA0B732C3C}" sibTransId="{A1462874-1769-40A2-B2C3-C099C40E0E0F}"/>
    <dgm:cxn modelId="{761664D7-C141-4491-A50F-488FEE144900}" type="presOf" srcId="{288FB6DC-D75F-490D-BDE6-D8F25035E379}" destId="{510DAAC5-15F6-4A0F-B2D9-7D4B760CAE38}" srcOrd="0" destOrd="0" presId="urn:microsoft.com/office/officeart/2016/7/layout/ChevronBlockProcess"/>
    <dgm:cxn modelId="{2371BDE3-E10C-4E47-A8C0-58BA8745A582}" srcId="{12AC166E-8221-4DF4-BFD0-11921D005D10}" destId="{69475F63-18FC-4AFA-B8C3-6498D3BD870D}" srcOrd="0" destOrd="0" parTransId="{669E5C2C-6E94-4E44-8DFD-6C42034B7F41}" sibTransId="{58B677AE-A48C-4FB0-8980-B80B6AA05F4D}"/>
    <dgm:cxn modelId="{BC1F7DF0-8EEA-46D2-B802-E17451A84CEA}" srcId="{4A32CDC9-0D03-4045-AE31-FC3872F222D1}" destId="{12AC166E-8221-4DF4-BFD0-11921D005D10}" srcOrd="0" destOrd="0" parTransId="{94A28ADC-0CFD-407D-9CF4-A74822662B76}" sibTransId="{A44558AA-B3A2-4F35-BFFB-8BAE508A8622}"/>
    <dgm:cxn modelId="{9BDD61F4-3080-4AD7-8905-DA8509601D0F}" srcId="{4A32CDC9-0D03-4045-AE31-FC3872F222D1}" destId="{F814FF3B-87D4-480B-8F03-1DDF8666CBA4}" srcOrd="3" destOrd="0" parTransId="{96418664-1BEC-4BE9-A46D-64A4CE8571A6}" sibTransId="{A72038F0-7E12-4F72-A0D1-503666D8FE95}"/>
    <dgm:cxn modelId="{50BA1DF6-3DC5-4DD0-8085-1AF280865C28}" type="presOf" srcId="{F814FF3B-87D4-480B-8F03-1DDF8666CBA4}" destId="{4A218ABE-FB95-449A-86CA-81E88D6FB40B}" srcOrd="0" destOrd="0" presId="urn:microsoft.com/office/officeart/2016/7/layout/ChevronBlockProcess"/>
    <dgm:cxn modelId="{08CF0C90-8C0A-4D88-BFBE-74E88BB7C7CD}" type="presParOf" srcId="{36F88898-3875-4EF7-8222-55A2869178DC}" destId="{F1986A8B-39A1-401A-AE6D-DAFD6940CEB1}" srcOrd="0" destOrd="0" presId="urn:microsoft.com/office/officeart/2016/7/layout/ChevronBlockProcess"/>
    <dgm:cxn modelId="{EAFED904-2EEA-4644-A693-ACD8241F8E9E}" type="presParOf" srcId="{F1986A8B-39A1-401A-AE6D-DAFD6940CEB1}" destId="{953E3457-61CE-40E3-B107-2E0BC3AC262D}" srcOrd="0" destOrd="0" presId="urn:microsoft.com/office/officeart/2016/7/layout/ChevronBlockProcess"/>
    <dgm:cxn modelId="{74CA0ECE-1470-4AA3-9EBB-572EB709CE81}" type="presParOf" srcId="{F1986A8B-39A1-401A-AE6D-DAFD6940CEB1}" destId="{0BE95AC5-8FB7-4DC4-8F1A-625016A2D04F}" srcOrd="1" destOrd="0" presId="urn:microsoft.com/office/officeart/2016/7/layout/ChevronBlockProcess"/>
    <dgm:cxn modelId="{18FEFA11-9623-4100-A6CC-008796C64D8C}" type="presParOf" srcId="{36F88898-3875-4EF7-8222-55A2869178DC}" destId="{7112948C-BDC7-4CF1-9BD3-BAC0DA4E6E0B}" srcOrd="1" destOrd="0" presId="urn:microsoft.com/office/officeart/2016/7/layout/ChevronBlockProcess"/>
    <dgm:cxn modelId="{A5E8A135-5F8E-409A-AF6D-DA4F138D3445}" type="presParOf" srcId="{36F88898-3875-4EF7-8222-55A2869178DC}" destId="{5D57EB1A-7284-40FD-AE1E-581DAAA56C16}" srcOrd="2" destOrd="0" presId="urn:microsoft.com/office/officeart/2016/7/layout/ChevronBlockProcess"/>
    <dgm:cxn modelId="{CE47CF3E-AC98-4F6C-BFC2-6CD9F3A2BC33}" type="presParOf" srcId="{5D57EB1A-7284-40FD-AE1E-581DAAA56C16}" destId="{735556DE-7159-456F-8B80-2B505663D3BE}" srcOrd="0" destOrd="0" presId="urn:microsoft.com/office/officeart/2016/7/layout/ChevronBlockProcess"/>
    <dgm:cxn modelId="{E4C597A7-33A0-48F7-BB96-23468FBD4559}" type="presParOf" srcId="{5D57EB1A-7284-40FD-AE1E-581DAAA56C16}" destId="{2D2ED239-BA84-4F94-896D-2217590FADA4}" srcOrd="1" destOrd="0" presId="urn:microsoft.com/office/officeart/2016/7/layout/ChevronBlockProcess"/>
    <dgm:cxn modelId="{FA57D322-6821-489F-BDAD-4AB82C4D0905}" type="presParOf" srcId="{36F88898-3875-4EF7-8222-55A2869178DC}" destId="{8246F01E-1D50-4BDE-AF9C-DC4645C0EC96}" srcOrd="3" destOrd="0" presId="urn:microsoft.com/office/officeart/2016/7/layout/ChevronBlockProcess"/>
    <dgm:cxn modelId="{88F85372-B4F3-49EE-AD07-5675B71EE283}" type="presParOf" srcId="{36F88898-3875-4EF7-8222-55A2869178DC}" destId="{E18FBDBF-00AA-4D4E-B637-47F55D52EB71}" srcOrd="4" destOrd="0" presId="urn:microsoft.com/office/officeart/2016/7/layout/ChevronBlockProcess"/>
    <dgm:cxn modelId="{A747DB63-1EE3-4A3E-B562-5F98F513E51E}" type="presParOf" srcId="{E18FBDBF-00AA-4D4E-B637-47F55D52EB71}" destId="{510DAAC5-15F6-4A0F-B2D9-7D4B760CAE38}" srcOrd="0" destOrd="0" presId="urn:microsoft.com/office/officeart/2016/7/layout/ChevronBlockProcess"/>
    <dgm:cxn modelId="{E523941D-DB39-417F-8583-6C084BC9EF1D}" type="presParOf" srcId="{E18FBDBF-00AA-4D4E-B637-47F55D52EB71}" destId="{2115F814-968B-4AC4-8EC1-4282411044AE}" srcOrd="1" destOrd="0" presId="urn:microsoft.com/office/officeart/2016/7/layout/ChevronBlockProcess"/>
    <dgm:cxn modelId="{C4ABD0F8-C130-4CBF-8180-498DBA011702}" type="presParOf" srcId="{36F88898-3875-4EF7-8222-55A2869178DC}" destId="{DD52193C-7B0C-4BC2-9989-C15F9F3518F2}" srcOrd="5" destOrd="0" presId="urn:microsoft.com/office/officeart/2016/7/layout/ChevronBlockProcess"/>
    <dgm:cxn modelId="{2F3B5AC6-F575-463A-9215-1D2B5FB11E8D}" type="presParOf" srcId="{36F88898-3875-4EF7-8222-55A2869178DC}" destId="{D4182D7D-743E-4F52-8616-9AC5368224CC}" srcOrd="6" destOrd="0" presId="urn:microsoft.com/office/officeart/2016/7/layout/ChevronBlockProcess"/>
    <dgm:cxn modelId="{7CE04718-93C8-41DA-A597-3264D285E435}" type="presParOf" srcId="{D4182D7D-743E-4F52-8616-9AC5368224CC}" destId="{4A218ABE-FB95-449A-86CA-81E88D6FB40B}" srcOrd="0" destOrd="0" presId="urn:microsoft.com/office/officeart/2016/7/layout/ChevronBlockProcess"/>
    <dgm:cxn modelId="{EBA87140-1BA7-4F43-961E-E353BD285ED7}" type="presParOf" srcId="{D4182D7D-743E-4F52-8616-9AC5368224CC}" destId="{8B697A0B-2FC5-419C-A90B-FB1B4F2CE526}" srcOrd="1" destOrd="0" presId="urn:microsoft.com/office/officeart/2016/7/layout/ChevronBlockProcess"/>
    <dgm:cxn modelId="{303D039D-0860-4006-90BD-E51CE4A8E76F}" type="presParOf" srcId="{36F88898-3875-4EF7-8222-55A2869178DC}" destId="{193069CD-F6EE-4577-8FF2-8C6C470D4130}" srcOrd="7" destOrd="0" presId="urn:microsoft.com/office/officeart/2016/7/layout/ChevronBlockProcess"/>
    <dgm:cxn modelId="{DF7202FF-5789-41F1-8809-4D83E6C92197}" type="presParOf" srcId="{36F88898-3875-4EF7-8222-55A2869178DC}" destId="{E5418717-F5AD-4A60-8F3D-F9D80197F964}" srcOrd="8" destOrd="0" presId="urn:microsoft.com/office/officeart/2016/7/layout/ChevronBlockProcess"/>
    <dgm:cxn modelId="{2AAA1889-8F38-4234-AA74-F16C41C829E8}" type="presParOf" srcId="{E5418717-F5AD-4A60-8F3D-F9D80197F964}" destId="{F2F2ED7D-A795-4BBF-A066-799018E61EB8}" srcOrd="0" destOrd="0" presId="urn:microsoft.com/office/officeart/2016/7/layout/ChevronBlockProcess"/>
    <dgm:cxn modelId="{157DB46A-AF4B-4CA3-BC83-6FFDB0691D65}" type="presParOf" srcId="{E5418717-F5AD-4A60-8F3D-F9D80197F964}" destId="{C2FD352F-B2D7-4340-9FDC-8193E399624D}"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4667F8-24B0-45E5-B64C-40E68537907A}" type="doc">
      <dgm:prSet loTypeId="urn:microsoft.com/office/officeart/2005/8/layout/arrow5" loCatId="relationship" qsTypeId="urn:microsoft.com/office/officeart/2005/8/quickstyle/simple1" qsCatId="simple" csTypeId="urn:microsoft.com/office/officeart/2005/8/colors/accent2_2" csCatId="accent2" phldr="1"/>
      <dgm:spPr/>
      <dgm:t>
        <a:bodyPr/>
        <a:lstStyle/>
        <a:p>
          <a:endParaRPr lang="en-US"/>
        </a:p>
      </dgm:t>
    </dgm:pt>
    <dgm:pt modelId="{DD33C332-E37B-48CF-BC3B-D884F8FC1532}">
      <dgm:prSet custT="1"/>
      <dgm:spPr/>
      <dgm:t>
        <a:bodyPr/>
        <a:lstStyle/>
        <a:p>
          <a:r>
            <a:rPr lang="es-ES" sz="1200" dirty="0">
              <a:latin typeface="Arial"/>
            </a:rPr>
            <a:t>Propietarios de tierras</a:t>
          </a:r>
        </a:p>
      </dgm:t>
    </dgm:pt>
    <dgm:pt modelId="{E8821782-EAA0-40E9-9F4F-96EC183F5AC0}" type="parTrans" cxnId="{59A70C25-CBA2-40B8-8BCB-5E4DC76C9451}">
      <dgm:prSet/>
      <dgm:spPr/>
      <dgm:t>
        <a:bodyPr/>
        <a:lstStyle/>
        <a:p>
          <a:endParaRPr lang="en-US" sz="3200"/>
        </a:p>
      </dgm:t>
    </dgm:pt>
    <dgm:pt modelId="{BB6FA64A-8E0D-4C2C-89AB-24CE78F60083}" type="sibTrans" cxnId="{59A70C25-CBA2-40B8-8BCB-5E4DC76C9451}">
      <dgm:prSet/>
      <dgm:spPr/>
      <dgm:t>
        <a:bodyPr/>
        <a:lstStyle/>
        <a:p>
          <a:endParaRPr lang="en-US" sz="3200"/>
        </a:p>
      </dgm:t>
    </dgm:pt>
    <dgm:pt modelId="{E176DE66-7225-4B2E-8005-30F74F0FBBFC}">
      <dgm:prSet custT="1"/>
      <dgm:spPr/>
      <dgm:t>
        <a:bodyPr/>
        <a:lstStyle/>
        <a:p>
          <a:r>
            <a:rPr lang="es-ES" sz="1800"/>
            <a:t>Familia</a:t>
          </a:r>
        </a:p>
      </dgm:t>
    </dgm:pt>
    <dgm:pt modelId="{8F0D29A2-790B-4BE4-B502-D06447BAC49E}" type="parTrans" cxnId="{16C31FF3-3183-4078-9C79-C883C94EBD31}">
      <dgm:prSet/>
      <dgm:spPr/>
      <dgm:t>
        <a:bodyPr/>
        <a:lstStyle/>
        <a:p>
          <a:endParaRPr lang="en-US" sz="3200"/>
        </a:p>
      </dgm:t>
    </dgm:pt>
    <dgm:pt modelId="{43CEFB68-4621-4A5F-B40B-1BDA1A566B55}" type="sibTrans" cxnId="{16C31FF3-3183-4078-9C79-C883C94EBD31}">
      <dgm:prSet/>
      <dgm:spPr/>
      <dgm:t>
        <a:bodyPr/>
        <a:lstStyle/>
        <a:p>
          <a:endParaRPr lang="en-US" sz="3200"/>
        </a:p>
      </dgm:t>
    </dgm:pt>
    <dgm:pt modelId="{7E39591B-C4F4-4A7B-A3D9-74F660D0B030}">
      <dgm:prSet custT="1"/>
      <dgm:spPr/>
      <dgm:t>
        <a:bodyPr/>
        <a:lstStyle/>
        <a:p>
          <a:r>
            <a:rPr lang="es-ES" sz="1800"/>
            <a:t>Empleados</a:t>
          </a:r>
        </a:p>
      </dgm:t>
    </dgm:pt>
    <dgm:pt modelId="{88629699-BE7C-4B5B-ACAA-082DD4916486}" type="parTrans" cxnId="{6967A67D-9685-40B1-816A-55C44455B833}">
      <dgm:prSet/>
      <dgm:spPr/>
      <dgm:t>
        <a:bodyPr/>
        <a:lstStyle/>
        <a:p>
          <a:endParaRPr lang="en-US" sz="3200"/>
        </a:p>
      </dgm:t>
    </dgm:pt>
    <dgm:pt modelId="{45F497E6-5022-4929-985F-6FCEB7FA2873}" type="sibTrans" cxnId="{6967A67D-9685-40B1-816A-55C44455B833}">
      <dgm:prSet/>
      <dgm:spPr/>
      <dgm:t>
        <a:bodyPr/>
        <a:lstStyle/>
        <a:p>
          <a:endParaRPr lang="en-US" sz="3200"/>
        </a:p>
      </dgm:t>
    </dgm:pt>
    <dgm:pt modelId="{81411BE6-F8AD-4B55-97D7-FD9BECFD0460}">
      <dgm:prSet custT="1"/>
      <dgm:spPr/>
      <dgm:t>
        <a:bodyPr/>
        <a:lstStyle/>
        <a:p>
          <a:r>
            <a:rPr lang="es-ES" sz="1800"/>
            <a:t>Vecinos</a:t>
          </a:r>
        </a:p>
      </dgm:t>
    </dgm:pt>
    <dgm:pt modelId="{1FAD4E72-9F5A-4779-A151-68241970808E}" type="parTrans" cxnId="{FDC6BAA5-947F-467E-ABE4-F2EA8892F995}">
      <dgm:prSet/>
      <dgm:spPr/>
      <dgm:t>
        <a:bodyPr/>
        <a:lstStyle/>
        <a:p>
          <a:endParaRPr lang="en-US" sz="3200"/>
        </a:p>
      </dgm:t>
    </dgm:pt>
    <dgm:pt modelId="{126E67E3-306B-4B8E-B93F-6F3098D9742B}" type="sibTrans" cxnId="{FDC6BAA5-947F-467E-ABE4-F2EA8892F995}">
      <dgm:prSet/>
      <dgm:spPr/>
      <dgm:t>
        <a:bodyPr/>
        <a:lstStyle/>
        <a:p>
          <a:endParaRPr lang="en-US" sz="3200"/>
        </a:p>
      </dgm:t>
    </dgm:pt>
    <dgm:pt modelId="{3F10C637-5538-4438-BDA2-8C937D24DE39}">
      <dgm:prSet custT="1"/>
      <dgm:spPr/>
      <dgm:t>
        <a:bodyPr/>
        <a:lstStyle/>
        <a:p>
          <a:r>
            <a:rPr lang="es-ES" sz="1500" dirty="0"/>
            <a:t>Productores entrantes</a:t>
          </a:r>
        </a:p>
      </dgm:t>
    </dgm:pt>
    <dgm:pt modelId="{20111646-0259-4573-9AE8-D220B140C975}" type="parTrans" cxnId="{A1A2F857-0C96-4A3A-87CD-AE0BB2D70B61}">
      <dgm:prSet/>
      <dgm:spPr/>
      <dgm:t>
        <a:bodyPr/>
        <a:lstStyle/>
        <a:p>
          <a:endParaRPr lang="en-US" sz="3200"/>
        </a:p>
      </dgm:t>
    </dgm:pt>
    <dgm:pt modelId="{1BE11707-490A-443E-91AC-BAD856C61E15}" type="sibTrans" cxnId="{A1A2F857-0C96-4A3A-87CD-AE0BB2D70B61}">
      <dgm:prSet/>
      <dgm:spPr/>
      <dgm:t>
        <a:bodyPr/>
        <a:lstStyle/>
        <a:p>
          <a:endParaRPr lang="en-US" sz="3200"/>
        </a:p>
      </dgm:t>
    </dgm:pt>
    <dgm:pt modelId="{11A7C39D-F466-4BE8-ADAB-2F9DD3E88564}">
      <dgm:prSet custT="1"/>
      <dgm:spPr/>
      <dgm:t>
        <a:bodyPr/>
        <a:lstStyle/>
        <a:p>
          <a:r>
            <a:rPr lang="es-ES" sz="1500" dirty="0"/>
            <a:t>Entidades gubernamentales</a:t>
          </a:r>
        </a:p>
      </dgm:t>
    </dgm:pt>
    <dgm:pt modelId="{A650CFA9-5F71-44AB-8182-8CA640422F56}" type="parTrans" cxnId="{9472D7F2-DE0C-4CE0-B63E-2F386A3B6114}">
      <dgm:prSet/>
      <dgm:spPr/>
      <dgm:t>
        <a:bodyPr/>
        <a:lstStyle/>
        <a:p>
          <a:endParaRPr lang="en-US"/>
        </a:p>
      </dgm:t>
    </dgm:pt>
    <dgm:pt modelId="{45C4B672-4884-49EB-8231-A9E637D0F7A2}" type="sibTrans" cxnId="{9472D7F2-DE0C-4CE0-B63E-2F386A3B6114}">
      <dgm:prSet/>
      <dgm:spPr/>
      <dgm:t>
        <a:bodyPr/>
        <a:lstStyle/>
        <a:p>
          <a:endParaRPr lang="en-US"/>
        </a:p>
      </dgm:t>
    </dgm:pt>
    <dgm:pt modelId="{B733414E-E91F-4FC9-89CF-3CB16E2A04F6}">
      <dgm:prSet custT="1"/>
      <dgm:spPr/>
      <dgm:t>
        <a:bodyPr/>
        <a:lstStyle/>
        <a:p>
          <a:r>
            <a:rPr lang="es-ES" sz="1500" dirty="0"/>
            <a:t>Prestamistas financieros</a:t>
          </a:r>
        </a:p>
      </dgm:t>
    </dgm:pt>
    <dgm:pt modelId="{B0821B30-A551-45CB-BBEA-801E3CF58F85}" type="parTrans" cxnId="{86B3D07D-A613-4600-9033-AA9DDBFE2DDD}">
      <dgm:prSet/>
      <dgm:spPr/>
      <dgm:t>
        <a:bodyPr/>
        <a:lstStyle/>
        <a:p>
          <a:endParaRPr lang="en-US"/>
        </a:p>
      </dgm:t>
    </dgm:pt>
    <dgm:pt modelId="{62F6F29C-0C43-4EC6-A6B3-2671C4C4FAD7}" type="sibTrans" cxnId="{86B3D07D-A613-4600-9033-AA9DDBFE2DDD}">
      <dgm:prSet/>
      <dgm:spPr/>
      <dgm:t>
        <a:bodyPr/>
        <a:lstStyle/>
        <a:p>
          <a:endParaRPr lang="en-US"/>
        </a:p>
      </dgm:t>
    </dgm:pt>
    <dgm:pt modelId="{11124104-EC5D-4A6D-8B07-32425F8770E4}" type="pres">
      <dgm:prSet presAssocID="{054667F8-24B0-45E5-B64C-40E68537907A}" presName="diagram" presStyleCnt="0">
        <dgm:presLayoutVars>
          <dgm:dir/>
          <dgm:resizeHandles val="exact"/>
        </dgm:presLayoutVars>
      </dgm:prSet>
      <dgm:spPr/>
    </dgm:pt>
    <dgm:pt modelId="{E2FA4B78-7635-45D0-BE55-1C0E5F349621}" type="pres">
      <dgm:prSet presAssocID="{DD33C332-E37B-48CF-BC3B-D884F8FC1532}" presName="arrow" presStyleLbl="node1" presStyleIdx="0" presStyleCnt="7" custScaleX="141273">
        <dgm:presLayoutVars>
          <dgm:bulletEnabled val="1"/>
        </dgm:presLayoutVars>
      </dgm:prSet>
      <dgm:spPr/>
    </dgm:pt>
    <dgm:pt modelId="{237B8A28-E554-4A43-BCD2-782CD2C3BD39}" type="pres">
      <dgm:prSet presAssocID="{3F10C637-5538-4438-BDA2-8C937D24DE39}" presName="arrow" presStyleLbl="node1" presStyleIdx="1" presStyleCnt="7" custScaleX="141273" custScaleY="124798">
        <dgm:presLayoutVars>
          <dgm:bulletEnabled val="1"/>
        </dgm:presLayoutVars>
      </dgm:prSet>
      <dgm:spPr/>
    </dgm:pt>
    <dgm:pt modelId="{06990C62-E97D-48A7-B3E8-76332E6A175A}" type="pres">
      <dgm:prSet presAssocID="{E176DE66-7225-4B2E-8005-30F74F0FBBFC}" presName="arrow" presStyleLbl="node1" presStyleIdx="2" presStyleCnt="7" custScaleX="141273" custScaleY="120429" custRadScaleRad="105134" custRadScaleInc="-1331">
        <dgm:presLayoutVars>
          <dgm:bulletEnabled val="1"/>
        </dgm:presLayoutVars>
      </dgm:prSet>
      <dgm:spPr/>
    </dgm:pt>
    <dgm:pt modelId="{7BAD22BD-8A10-49DB-B6D9-31A1E673BC7F}" type="pres">
      <dgm:prSet presAssocID="{7E39591B-C4F4-4A7B-A3D9-74F660D0B030}" presName="arrow" presStyleLbl="node1" presStyleIdx="3" presStyleCnt="7" custScaleX="195523" custRadScaleRad="101338" custRadScaleInc="-15815">
        <dgm:presLayoutVars>
          <dgm:bulletEnabled val="1"/>
        </dgm:presLayoutVars>
      </dgm:prSet>
      <dgm:spPr/>
    </dgm:pt>
    <dgm:pt modelId="{15DA49B0-9F9A-4DE4-822F-665036C1E607}" type="pres">
      <dgm:prSet presAssocID="{81411BE6-F8AD-4B55-97D7-FD9BECFD0460}" presName="arrow" presStyleLbl="node1" presStyleIdx="4" presStyleCnt="7" custScaleX="188512" custRadScaleRad="90648" custRadScaleInc="5605">
        <dgm:presLayoutVars>
          <dgm:bulletEnabled val="1"/>
        </dgm:presLayoutVars>
      </dgm:prSet>
      <dgm:spPr/>
    </dgm:pt>
    <dgm:pt modelId="{BC1178AB-9852-4703-993F-6EDCE2706663}" type="pres">
      <dgm:prSet presAssocID="{11A7C39D-F466-4BE8-ADAB-2F9DD3E88564}" presName="arrow" presStyleLbl="node1" presStyleIdx="5" presStyleCnt="7" custScaleX="115123" custScaleY="137844" custRadScaleRad="102948" custRadScaleInc="7267">
        <dgm:presLayoutVars>
          <dgm:bulletEnabled val="1"/>
        </dgm:presLayoutVars>
      </dgm:prSet>
      <dgm:spPr/>
    </dgm:pt>
    <dgm:pt modelId="{4B6A290F-371A-4884-BB7D-915E30F40EFE}" type="pres">
      <dgm:prSet presAssocID="{B733414E-E91F-4FC9-89CF-3CB16E2A04F6}" presName="arrow" presStyleLbl="node1" presStyleIdx="6" presStyleCnt="7" custScaleX="117034" custScaleY="124395">
        <dgm:presLayoutVars>
          <dgm:bulletEnabled val="1"/>
        </dgm:presLayoutVars>
      </dgm:prSet>
      <dgm:spPr/>
    </dgm:pt>
  </dgm:ptLst>
  <dgm:cxnLst>
    <dgm:cxn modelId="{59A70C25-CBA2-40B8-8BCB-5E4DC76C9451}" srcId="{054667F8-24B0-45E5-B64C-40E68537907A}" destId="{DD33C332-E37B-48CF-BC3B-D884F8FC1532}" srcOrd="0" destOrd="0" parTransId="{E8821782-EAA0-40E9-9F4F-96EC183F5AC0}" sibTransId="{BB6FA64A-8E0D-4C2C-89AB-24CE78F60083}"/>
    <dgm:cxn modelId="{1CAA4965-C0E6-4C56-9EC4-551677D5BD0A}" type="presOf" srcId="{E176DE66-7225-4B2E-8005-30F74F0FBBFC}" destId="{06990C62-E97D-48A7-B3E8-76332E6A175A}" srcOrd="0" destOrd="0" presId="urn:microsoft.com/office/officeart/2005/8/layout/arrow5"/>
    <dgm:cxn modelId="{02F3E747-854A-4EB1-B9E5-541076BF683C}" type="presOf" srcId="{DD33C332-E37B-48CF-BC3B-D884F8FC1532}" destId="{E2FA4B78-7635-45D0-BE55-1C0E5F349621}" srcOrd="0" destOrd="0" presId="urn:microsoft.com/office/officeart/2005/8/layout/arrow5"/>
    <dgm:cxn modelId="{AE467A4B-756E-430B-81E3-761D421CACE7}" type="presOf" srcId="{7E39591B-C4F4-4A7B-A3D9-74F660D0B030}" destId="{7BAD22BD-8A10-49DB-B6D9-31A1E673BC7F}" srcOrd="0" destOrd="0" presId="urn:microsoft.com/office/officeart/2005/8/layout/arrow5"/>
    <dgm:cxn modelId="{B817576C-22B6-4265-8A0A-67DD7A2CB4CC}" type="presOf" srcId="{3F10C637-5538-4438-BDA2-8C937D24DE39}" destId="{237B8A28-E554-4A43-BCD2-782CD2C3BD39}" srcOrd="0" destOrd="0" presId="urn:microsoft.com/office/officeart/2005/8/layout/arrow5"/>
    <dgm:cxn modelId="{45EAA657-DB48-4557-8006-D0683E27F6C0}" type="presOf" srcId="{054667F8-24B0-45E5-B64C-40E68537907A}" destId="{11124104-EC5D-4A6D-8B07-32425F8770E4}" srcOrd="0" destOrd="0" presId="urn:microsoft.com/office/officeart/2005/8/layout/arrow5"/>
    <dgm:cxn modelId="{A1A2F857-0C96-4A3A-87CD-AE0BB2D70B61}" srcId="{054667F8-24B0-45E5-B64C-40E68537907A}" destId="{3F10C637-5538-4438-BDA2-8C937D24DE39}" srcOrd="1" destOrd="0" parTransId="{20111646-0259-4573-9AE8-D220B140C975}" sibTransId="{1BE11707-490A-443E-91AC-BAD856C61E15}"/>
    <dgm:cxn modelId="{6967A67D-9685-40B1-816A-55C44455B833}" srcId="{054667F8-24B0-45E5-B64C-40E68537907A}" destId="{7E39591B-C4F4-4A7B-A3D9-74F660D0B030}" srcOrd="3" destOrd="0" parTransId="{88629699-BE7C-4B5B-ACAA-082DD4916486}" sibTransId="{45F497E6-5022-4929-985F-6FCEB7FA2873}"/>
    <dgm:cxn modelId="{86B3D07D-A613-4600-9033-AA9DDBFE2DDD}" srcId="{054667F8-24B0-45E5-B64C-40E68537907A}" destId="{B733414E-E91F-4FC9-89CF-3CB16E2A04F6}" srcOrd="6" destOrd="0" parTransId="{B0821B30-A551-45CB-BBEA-801E3CF58F85}" sibTransId="{62F6F29C-0C43-4EC6-A6B3-2671C4C4FAD7}"/>
    <dgm:cxn modelId="{88B90F90-D60A-41AE-8E9E-CF8B6DF59D5E}" type="presOf" srcId="{11A7C39D-F466-4BE8-ADAB-2F9DD3E88564}" destId="{BC1178AB-9852-4703-993F-6EDCE2706663}" srcOrd="0" destOrd="0" presId="urn:microsoft.com/office/officeart/2005/8/layout/arrow5"/>
    <dgm:cxn modelId="{FDC6BAA5-947F-467E-ABE4-F2EA8892F995}" srcId="{054667F8-24B0-45E5-B64C-40E68537907A}" destId="{81411BE6-F8AD-4B55-97D7-FD9BECFD0460}" srcOrd="4" destOrd="0" parTransId="{1FAD4E72-9F5A-4779-A151-68241970808E}" sibTransId="{126E67E3-306B-4B8E-B93F-6F3098D9742B}"/>
    <dgm:cxn modelId="{29DC88C4-D8E4-4378-8B28-9A5FCA7DFC9D}" type="presOf" srcId="{81411BE6-F8AD-4B55-97D7-FD9BECFD0460}" destId="{15DA49B0-9F9A-4DE4-822F-665036C1E607}" srcOrd="0" destOrd="0" presId="urn:microsoft.com/office/officeart/2005/8/layout/arrow5"/>
    <dgm:cxn modelId="{C6FDC8D1-ACA8-4F68-8D00-689BABE564B5}" type="presOf" srcId="{B733414E-E91F-4FC9-89CF-3CB16E2A04F6}" destId="{4B6A290F-371A-4884-BB7D-915E30F40EFE}" srcOrd="0" destOrd="0" presId="urn:microsoft.com/office/officeart/2005/8/layout/arrow5"/>
    <dgm:cxn modelId="{9472D7F2-DE0C-4CE0-B63E-2F386A3B6114}" srcId="{054667F8-24B0-45E5-B64C-40E68537907A}" destId="{11A7C39D-F466-4BE8-ADAB-2F9DD3E88564}" srcOrd="5" destOrd="0" parTransId="{A650CFA9-5F71-44AB-8182-8CA640422F56}" sibTransId="{45C4B672-4884-49EB-8231-A9E637D0F7A2}"/>
    <dgm:cxn modelId="{16C31FF3-3183-4078-9C79-C883C94EBD31}" srcId="{054667F8-24B0-45E5-B64C-40E68537907A}" destId="{E176DE66-7225-4B2E-8005-30F74F0FBBFC}" srcOrd="2" destOrd="0" parTransId="{8F0D29A2-790B-4BE4-B502-D06447BAC49E}" sibTransId="{43CEFB68-4621-4A5F-B40B-1BDA1A566B55}"/>
    <dgm:cxn modelId="{4442D647-28C7-42D0-B206-4DCF7B1EDD4A}" type="presParOf" srcId="{11124104-EC5D-4A6D-8B07-32425F8770E4}" destId="{E2FA4B78-7635-45D0-BE55-1C0E5F349621}" srcOrd="0" destOrd="0" presId="urn:microsoft.com/office/officeart/2005/8/layout/arrow5"/>
    <dgm:cxn modelId="{01064FA6-FE28-4FDF-90F9-C794E0A10258}" type="presParOf" srcId="{11124104-EC5D-4A6D-8B07-32425F8770E4}" destId="{237B8A28-E554-4A43-BCD2-782CD2C3BD39}" srcOrd="1" destOrd="0" presId="urn:microsoft.com/office/officeart/2005/8/layout/arrow5"/>
    <dgm:cxn modelId="{EFB00607-E6C5-443E-9276-1995A4B75F39}" type="presParOf" srcId="{11124104-EC5D-4A6D-8B07-32425F8770E4}" destId="{06990C62-E97D-48A7-B3E8-76332E6A175A}" srcOrd="2" destOrd="0" presId="urn:microsoft.com/office/officeart/2005/8/layout/arrow5"/>
    <dgm:cxn modelId="{BBC0D9F9-D5B7-40B6-8153-BB22EBE91229}" type="presParOf" srcId="{11124104-EC5D-4A6D-8B07-32425F8770E4}" destId="{7BAD22BD-8A10-49DB-B6D9-31A1E673BC7F}" srcOrd="3" destOrd="0" presId="urn:microsoft.com/office/officeart/2005/8/layout/arrow5"/>
    <dgm:cxn modelId="{568047CA-4676-45C2-8E5B-DCB49F3D2756}" type="presParOf" srcId="{11124104-EC5D-4A6D-8B07-32425F8770E4}" destId="{15DA49B0-9F9A-4DE4-822F-665036C1E607}" srcOrd="4" destOrd="0" presId="urn:microsoft.com/office/officeart/2005/8/layout/arrow5"/>
    <dgm:cxn modelId="{B3CB8FDC-2A2D-494A-BEC1-3F433F0C2F89}" type="presParOf" srcId="{11124104-EC5D-4A6D-8B07-32425F8770E4}" destId="{BC1178AB-9852-4703-993F-6EDCE2706663}" srcOrd="5" destOrd="0" presId="urn:microsoft.com/office/officeart/2005/8/layout/arrow5"/>
    <dgm:cxn modelId="{A6738D19-D1F6-432D-AC64-5F67402AC7D0}" type="presParOf" srcId="{11124104-EC5D-4A6D-8B07-32425F8770E4}" destId="{4B6A290F-371A-4884-BB7D-915E30F40EFE}" srcOrd="6"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A83D2A3-DCB9-4C82-9B21-59236C84295E}"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C7B4DE6F-66A0-4A82-9000-F881ABADD578}">
      <dgm:prSet/>
      <dgm:spPr/>
      <dgm:t>
        <a:bodyPr/>
        <a:lstStyle/>
        <a:p>
          <a:r>
            <a:rPr lang="es-ES"/>
            <a:t>¿Activos agrícolas?</a:t>
          </a:r>
        </a:p>
      </dgm:t>
    </dgm:pt>
    <dgm:pt modelId="{73B2528A-C710-4A09-8802-A8B7625355F9}" type="parTrans" cxnId="{A4137BDC-8FCD-4CF7-976F-63C033C01AAA}">
      <dgm:prSet/>
      <dgm:spPr/>
      <dgm:t>
        <a:bodyPr/>
        <a:lstStyle/>
        <a:p>
          <a:endParaRPr lang="en-US"/>
        </a:p>
      </dgm:t>
    </dgm:pt>
    <dgm:pt modelId="{2398F3D6-705F-42E0-BE05-B384BC4B563A}" type="sibTrans" cxnId="{A4137BDC-8FCD-4CF7-976F-63C033C01AAA}">
      <dgm:prSet/>
      <dgm:spPr/>
      <dgm:t>
        <a:bodyPr/>
        <a:lstStyle/>
        <a:p>
          <a:endParaRPr lang="en-US"/>
        </a:p>
      </dgm:t>
    </dgm:pt>
    <dgm:pt modelId="{6C29FF4E-AB07-4B86-A456-2B79168A1467}">
      <dgm:prSet/>
      <dgm:spPr/>
      <dgm:t>
        <a:bodyPr/>
        <a:lstStyle/>
        <a:p>
          <a:r>
            <a:rPr lang="es-ES"/>
            <a:t>¿Ingresos?</a:t>
          </a:r>
        </a:p>
      </dgm:t>
    </dgm:pt>
    <dgm:pt modelId="{6B2CDE44-21CB-4A16-BF43-315EF3D4C8E2}" type="parTrans" cxnId="{AF9088EC-F1FB-4A5A-AB7F-361A5335C49A}">
      <dgm:prSet/>
      <dgm:spPr/>
      <dgm:t>
        <a:bodyPr/>
        <a:lstStyle/>
        <a:p>
          <a:endParaRPr lang="en-US"/>
        </a:p>
      </dgm:t>
    </dgm:pt>
    <dgm:pt modelId="{B3F6CA00-6032-466D-83AE-AB11C5DB6D0E}" type="sibTrans" cxnId="{AF9088EC-F1FB-4A5A-AB7F-361A5335C49A}">
      <dgm:prSet/>
      <dgm:spPr/>
      <dgm:t>
        <a:bodyPr/>
        <a:lstStyle/>
        <a:p>
          <a:endParaRPr lang="en-US"/>
        </a:p>
      </dgm:t>
    </dgm:pt>
    <dgm:pt modelId="{22EB8959-F669-4F7A-8B96-4C00E6BAF8A2}">
      <dgm:prSet/>
      <dgm:spPr/>
      <dgm:t>
        <a:bodyPr/>
        <a:lstStyle/>
        <a:p>
          <a:r>
            <a:rPr lang="es-ES" dirty="0"/>
            <a:t>¿Relaciones actuales? </a:t>
          </a:r>
        </a:p>
      </dgm:t>
    </dgm:pt>
    <dgm:pt modelId="{B6398718-AADD-454C-A4AB-F1CF6EDE1D0A}" type="parTrans" cxnId="{DA7E012E-CAFA-4170-82FD-8961A3E3A1EE}">
      <dgm:prSet/>
      <dgm:spPr/>
      <dgm:t>
        <a:bodyPr/>
        <a:lstStyle/>
        <a:p>
          <a:endParaRPr lang="en-US"/>
        </a:p>
      </dgm:t>
    </dgm:pt>
    <dgm:pt modelId="{41161990-511A-443E-8C9E-869E6E41F179}" type="sibTrans" cxnId="{DA7E012E-CAFA-4170-82FD-8961A3E3A1EE}">
      <dgm:prSet/>
      <dgm:spPr/>
      <dgm:t>
        <a:bodyPr/>
        <a:lstStyle/>
        <a:p>
          <a:endParaRPr lang="en-US"/>
        </a:p>
      </dgm:t>
    </dgm:pt>
    <dgm:pt modelId="{91B8FB26-9E0F-4DDC-AFC7-08320D986E37}">
      <dgm:prSet/>
      <dgm:spPr/>
      <dgm:t>
        <a:bodyPr/>
        <a:lstStyle/>
        <a:p>
          <a:r>
            <a:rPr lang="es-ES"/>
            <a:t>¿Redes comunitarias?</a:t>
          </a:r>
        </a:p>
      </dgm:t>
    </dgm:pt>
    <dgm:pt modelId="{6075DE76-8253-4B41-B48B-1EB8C99F30DF}" type="parTrans" cxnId="{5C33FF52-63F7-4DFD-B0F2-2A13582A8017}">
      <dgm:prSet/>
      <dgm:spPr/>
      <dgm:t>
        <a:bodyPr/>
        <a:lstStyle/>
        <a:p>
          <a:endParaRPr lang="en-US"/>
        </a:p>
      </dgm:t>
    </dgm:pt>
    <dgm:pt modelId="{35BA8398-70D4-4769-B9BC-538B3C25C815}" type="sibTrans" cxnId="{5C33FF52-63F7-4DFD-B0F2-2A13582A8017}">
      <dgm:prSet/>
      <dgm:spPr/>
      <dgm:t>
        <a:bodyPr/>
        <a:lstStyle/>
        <a:p>
          <a:endParaRPr lang="en-US"/>
        </a:p>
      </dgm:t>
    </dgm:pt>
    <dgm:pt modelId="{74A70B20-FE02-483C-9ECE-EB3AAE40C352}">
      <dgm:prSet/>
      <dgm:spPr/>
      <dgm:t>
        <a:bodyPr/>
        <a:lstStyle/>
        <a:p>
          <a:r>
            <a:rPr lang="es-ES"/>
            <a:t>¿Seguridad y tranquilidad?</a:t>
          </a:r>
        </a:p>
      </dgm:t>
    </dgm:pt>
    <dgm:pt modelId="{6708D8E6-F916-4F9E-ABF3-BA0952B6FB48}" type="parTrans" cxnId="{B24C64A4-DC98-46FB-8FE5-517C8F94140B}">
      <dgm:prSet/>
      <dgm:spPr/>
      <dgm:t>
        <a:bodyPr/>
        <a:lstStyle/>
        <a:p>
          <a:endParaRPr lang="en-US"/>
        </a:p>
      </dgm:t>
    </dgm:pt>
    <dgm:pt modelId="{0F4D6ED5-E2B0-46EC-BBF2-945460C479B7}" type="sibTrans" cxnId="{B24C64A4-DC98-46FB-8FE5-517C8F94140B}">
      <dgm:prSet/>
      <dgm:spPr/>
      <dgm:t>
        <a:bodyPr/>
        <a:lstStyle/>
        <a:p>
          <a:endParaRPr lang="en-US"/>
        </a:p>
      </dgm:t>
    </dgm:pt>
    <dgm:pt modelId="{5689673E-C9D1-4553-A4B6-9407A2CB6E5C}">
      <dgm:prSet/>
      <dgm:spPr/>
      <dgm:t>
        <a:bodyPr/>
        <a:lstStyle/>
        <a:p>
          <a:r>
            <a:rPr lang="es-ES"/>
            <a:t>¿Legado?</a:t>
          </a:r>
        </a:p>
      </dgm:t>
    </dgm:pt>
    <dgm:pt modelId="{73581645-ADA3-4DC1-A4A7-A2C28DED431C}" type="parTrans" cxnId="{AF8DFE52-485A-4522-AA5C-A5037766E317}">
      <dgm:prSet/>
      <dgm:spPr/>
      <dgm:t>
        <a:bodyPr/>
        <a:lstStyle/>
        <a:p>
          <a:endParaRPr lang="en-US"/>
        </a:p>
      </dgm:t>
    </dgm:pt>
    <dgm:pt modelId="{6A70B211-F72D-4648-93DD-7C3973BB8118}" type="sibTrans" cxnId="{AF8DFE52-485A-4522-AA5C-A5037766E317}">
      <dgm:prSet/>
      <dgm:spPr/>
      <dgm:t>
        <a:bodyPr/>
        <a:lstStyle/>
        <a:p>
          <a:endParaRPr lang="en-US"/>
        </a:p>
      </dgm:t>
    </dgm:pt>
    <dgm:pt modelId="{98B497F3-FC1C-4B63-BEFC-7B1A50E80876}">
      <dgm:prSet/>
      <dgm:spPr/>
      <dgm:t>
        <a:bodyPr/>
        <a:lstStyle/>
        <a:p>
          <a:r>
            <a:rPr lang="es-ES" dirty="0"/>
            <a:t>¿Tierras?</a:t>
          </a:r>
        </a:p>
      </dgm:t>
    </dgm:pt>
    <dgm:pt modelId="{CF2FC944-B69B-4B1F-A083-C322D9D398BC}" type="parTrans" cxnId="{0F1D8786-E858-4231-ACF9-AFB1EDA33E1C}">
      <dgm:prSet/>
      <dgm:spPr/>
      <dgm:t>
        <a:bodyPr/>
        <a:lstStyle/>
        <a:p>
          <a:endParaRPr lang="en-US"/>
        </a:p>
      </dgm:t>
    </dgm:pt>
    <dgm:pt modelId="{ABBA3C63-04A4-481C-8C7C-B6AFB004E40B}" type="sibTrans" cxnId="{0F1D8786-E858-4231-ACF9-AFB1EDA33E1C}">
      <dgm:prSet/>
      <dgm:spPr/>
      <dgm:t>
        <a:bodyPr/>
        <a:lstStyle/>
        <a:p>
          <a:endParaRPr lang="en-US"/>
        </a:p>
      </dgm:t>
    </dgm:pt>
    <dgm:pt modelId="{868886F9-98CF-42C5-80A0-11CC1EAE4176}" type="pres">
      <dgm:prSet presAssocID="{0A83D2A3-DCB9-4C82-9B21-59236C84295E}" presName="linear" presStyleCnt="0">
        <dgm:presLayoutVars>
          <dgm:animLvl val="lvl"/>
          <dgm:resizeHandles val="exact"/>
        </dgm:presLayoutVars>
      </dgm:prSet>
      <dgm:spPr/>
    </dgm:pt>
    <dgm:pt modelId="{63CE7C42-4908-467C-BA3A-CB055BFD3D5E}" type="pres">
      <dgm:prSet presAssocID="{98B497F3-FC1C-4B63-BEFC-7B1A50E80876}" presName="parentText" presStyleLbl="node1" presStyleIdx="0" presStyleCnt="7">
        <dgm:presLayoutVars>
          <dgm:chMax val="0"/>
          <dgm:bulletEnabled val="1"/>
        </dgm:presLayoutVars>
      </dgm:prSet>
      <dgm:spPr/>
    </dgm:pt>
    <dgm:pt modelId="{0CB8C3E2-903B-467F-9A24-C8C443090C2D}" type="pres">
      <dgm:prSet presAssocID="{ABBA3C63-04A4-481C-8C7C-B6AFB004E40B}" presName="spacer" presStyleCnt="0"/>
      <dgm:spPr/>
    </dgm:pt>
    <dgm:pt modelId="{E4E68AA1-7D6A-4BF3-9D8D-EE2E36DA6F69}" type="pres">
      <dgm:prSet presAssocID="{C7B4DE6F-66A0-4A82-9000-F881ABADD578}" presName="parentText" presStyleLbl="node1" presStyleIdx="1" presStyleCnt="7">
        <dgm:presLayoutVars>
          <dgm:chMax val="0"/>
          <dgm:bulletEnabled val="1"/>
        </dgm:presLayoutVars>
      </dgm:prSet>
      <dgm:spPr/>
    </dgm:pt>
    <dgm:pt modelId="{597D1CFE-38B3-42C8-83E0-D59B9BDD0BB7}" type="pres">
      <dgm:prSet presAssocID="{2398F3D6-705F-42E0-BE05-B384BC4B563A}" presName="spacer" presStyleCnt="0"/>
      <dgm:spPr/>
    </dgm:pt>
    <dgm:pt modelId="{F42BBFD0-036E-46E4-A018-8151BC2B4B2A}" type="pres">
      <dgm:prSet presAssocID="{6C29FF4E-AB07-4B86-A456-2B79168A1467}" presName="parentText" presStyleLbl="node1" presStyleIdx="2" presStyleCnt="7">
        <dgm:presLayoutVars>
          <dgm:chMax val="0"/>
          <dgm:bulletEnabled val="1"/>
        </dgm:presLayoutVars>
      </dgm:prSet>
      <dgm:spPr/>
    </dgm:pt>
    <dgm:pt modelId="{3E6B9C79-32E3-407D-A9A3-30FFF446A073}" type="pres">
      <dgm:prSet presAssocID="{B3F6CA00-6032-466D-83AE-AB11C5DB6D0E}" presName="spacer" presStyleCnt="0"/>
      <dgm:spPr/>
    </dgm:pt>
    <dgm:pt modelId="{25CB76A0-FBCC-4903-AC37-EF1A570082EE}" type="pres">
      <dgm:prSet presAssocID="{5689673E-C9D1-4553-A4B6-9407A2CB6E5C}" presName="parentText" presStyleLbl="node1" presStyleIdx="3" presStyleCnt="7">
        <dgm:presLayoutVars>
          <dgm:chMax val="0"/>
          <dgm:bulletEnabled val="1"/>
        </dgm:presLayoutVars>
      </dgm:prSet>
      <dgm:spPr/>
    </dgm:pt>
    <dgm:pt modelId="{064DA0DB-6F77-40FB-AF15-65212ED32D81}" type="pres">
      <dgm:prSet presAssocID="{6A70B211-F72D-4648-93DD-7C3973BB8118}" presName="spacer" presStyleCnt="0"/>
      <dgm:spPr/>
    </dgm:pt>
    <dgm:pt modelId="{E6CC684A-CABB-4DDE-B275-D4885448CDE3}" type="pres">
      <dgm:prSet presAssocID="{74A70B20-FE02-483C-9ECE-EB3AAE40C352}" presName="parentText" presStyleLbl="node1" presStyleIdx="4" presStyleCnt="7">
        <dgm:presLayoutVars>
          <dgm:chMax val="0"/>
          <dgm:bulletEnabled val="1"/>
        </dgm:presLayoutVars>
      </dgm:prSet>
      <dgm:spPr/>
    </dgm:pt>
    <dgm:pt modelId="{DD883ADF-00D8-4548-B199-033A5C5E3EDF}" type="pres">
      <dgm:prSet presAssocID="{0F4D6ED5-E2B0-46EC-BBF2-945460C479B7}" presName="spacer" presStyleCnt="0"/>
      <dgm:spPr/>
    </dgm:pt>
    <dgm:pt modelId="{266F72D1-C52B-47E8-9328-4C696115D7F1}" type="pres">
      <dgm:prSet presAssocID="{22EB8959-F669-4F7A-8B96-4C00E6BAF8A2}" presName="parentText" presStyleLbl="node1" presStyleIdx="5" presStyleCnt="7">
        <dgm:presLayoutVars>
          <dgm:chMax val="0"/>
          <dgm:bulletEnabled val="1"/>
        </dgm:presLayoutVars>
      </dgm:prSet>
      <dgm:spPr/>
    </dgm:pt>
    <dgm:pt modelId="{5D294654-4477-466C-9843-C5B24437912F}" type="pres">
      <dgm:prSet presAssocID="{41161990-511A-443E-8C9E-869E6E41F179}" presName="spacer" presStyleCnt="0"/>
      <dgm:spPr/>
    </dgm:pt>
    <dgm:pt modelId="{3F64A02E-6A16-4059-9CC6-4806196220A2}" type="pres">
      <dgm:prSet presAssocID="{91B8FB26-9E0F-4DDC-AFC7-08320D986E37}" presName="parentText" presStyleLbl="node1" presStyleIdx="6" presStyleCnt="7">
        <dgm:presLayoutVars>
          <dgm:chMax val="0"/>
          <dgm:bulletEnabled val="1"/>
        </dgm:presLayoutVars>
      </dgm:prSet>
      <dgm:spPr/>
    </dgm:pt>
  </dgm:ptLst>
  <dgm:cxnLst>
    <dgm:cxn modelId="{3CD6EE14-55DC-40ED-80F2-B407EE760B74}" type="presOf" srcId="{0A83D2A3-DCB9-4C82-9B21-59236C84295E}" destId="{868886F9-98CF-42C5-80A0-11CC1EAE4176}" srcOrd="0" destOrd="0" presId="urn:microsoft.com/office/officeart/2005/8/layout/vList2"/>
    <dgm:cxn modelId="{07D9831A-7509-4844-9457-3938A666144F}" type="presOf" srcId="{6C29FF4E-AB07-4B86-A456-2B79168A1467}" destId="{F42BBFD0-036E-46E4-A018-8151BC2B4B2A}" srcOrd="0" destOrd="0" presId="urn:microsoft.com/office/officeart/2005/8/layout/vList2"/>
    <dgm:cxn modelId="{31B08E24-F32A-42AE-987F-1387EB94BE2D}" type="presOf" srcId="{C7B4DE6F-66A0-4A82-9000-F881ABADD578}" destId="{E4E68AA1-7D6A-4BF3-9D8D-EE2E36DA6F69}" srcOrd="0" destOrd="0" presId="urn:microsoft.com/office/officeart/2005/8/layout/vList2"/>
    <dgm:cxn modelId="{DA7E012E-CAFA-4170-82FD-8961A3E3A1EE}" srcId="{0A83D2A3-DCB9-4C82-9B21-59236C84295E}" destId="{22EB8959-F669-4F7A-8B96-4C00E6BAF8A2}" srcOrd="5" destOrd="0" parTransId="{B6398718-AADD-454C-A4AB-F1CF6EDE1D0A}" sibTransId="{41161990-511A-443E-8C9E-869E6E41F179}"/>
    <dgm:cxn modelId="{AF8DFE52-485A-4522-AA5C-A5037766E317}" srcId="{0A83D2A3-DCB9-4C82-9B21-59236C84295E}" destId="{5689673E-C9D1-4553-A4B6-9407A2CB6E5C}" srcOrd="3" destOrd="0" parTransId="{73581645-ADA3-4DC1-A4A7-A2C28DED431C}" sibTransId="{6A70B211-F72D-4648-93DD-7C3973BB8118}"/>
    <dgm:cxn modelId="{5C33FF52-63F7-4DFD-B0F2-2A13582A8017}" srcId="{0A83D2A3-DCB9-4C82-9B21-59236C84295E}" destId="{91B8FB26-9E0F-4DDC-AFC7-08320D986E37}" srcOrd="6" destOrd="0" parTransId="{6075DE76-8253-4B41-B48B-1EB8C99F30DF}" sibTransId="{35BA8398-70D4-4769-B9BC-538B3C25C815}"/>
    <dgm:cxn modelId="{0F1D8786-E858-4231-ACF9-AFB1EDA33E1C}" srcId="{0A83D2A3-DCB9-4C82-9B21-59236C84295E}" destId="{98B497F3-FC1C-4B63-BEFC-7B1A50E80876}" srcOrd="0" destOrd="0" parTransId="{CF2FC944-B69B-4B1F-A083-C322D9D398BC}" sibTransId="{ABBA3C63-04A4-481C-8C7C-B6AFB004E40B}"/>
    <dgm:cxn modelId="{D4D33990-8070-4791-8C29-17D6E6A9BB0D}" type="presOf" srcId="{74A70B20-FE02-483C-9ECE-EB3AAE40C352}" destId="{E6CC684A-CABB-4DDE-B275-D4885448CDE3}" srcOrd="0" destOrd="0" presId="urn:microsoft.com/office/officeart/2005/8/layout/vList2"/>
    <dgm:cxn modelId="{AC98B7A1-B147-43BC-BA96-63DEA175A56F}" type="presOf" srcId="{5689673E-C9D1-4553-A4B6-9407A2CB6E5C}" destId="{25CB76A0-FBCC-4903-AC37-EF1A570082EE}" srcOrd="0" destOrd="0" presId="urn:microsoft.com/office/officeart/2005/8/layout/vList2"/>
    <dgm:cxn modelId="{B24C64A4-DC98-46FB-8FE5-517C8F94140B}" srcId="{0A83D2A3-DCB9-4C82-9B21-59236C84295E}" destId="{74A70B20-FE02-483C-9ECE-EB3AAE40C352}" srcOrd="4" destOrd="0" parTransId="{6708D8E6-F916-4F9E-ABF3-BA0952B6FB48}" sibTransId="{0F4D6ED5-E2B0-46EC-BBF2-945460C479B7}"/>
    <dgm:cxn modelId="{131ACDB4-9710-4B70-8943-7179FFCFFA79}" type="presOf" srcId="{91B8FB26-9E0F-4DDC-AFC7-08320D986E37}" destId="{3F64A02E-6A16-4059-9CC6-4806196220A2}" srcOrd="0" destOrd="0" presId="urn:microsoft.com/office/officeart/2005/8/layout/vList2"/>
    <dgm:cxn modelId="{5B0425CA-C141-43FD-9090-80D9CDA637AC}" type="presOf" srcId="{22EB8959-F669-4F7A-8B96-4C00E6BAF8A2}" destId="{266F72D1-C52B-47E8-9328-4C696115D7F1}" srcOrd="0" destOrd="0" presId="urn:microsoft.com/office/officeart/2005/8/layout/vList2"/>
    <dgm:cxn modelId="{A4137BDC-8FCD-4CF7-976F-63C033C01AAA}" srcId="{0A83D2A3-DCB9-4C82-9B21-59236C84295E}" destId="{C7B4DE6F-66A0-4A82-9000-F881ABADD578}" srcOrd="1" destOrd="0" parTransId="{73B2528A-C710-4A09-8802-A8B7625355F9}" sibTransId="{2398F3D6-705F-42E0-BE05-B384BC4B563A}"/>
    <dgm:cxn modelId="{AF9088EC-F1FB-4A5A-AB7F-361A5335C49A}" srcId="{0A83D2A3-DCB9-4C82-9B21-59236C84295E}" destId="{6C29FF4E-AB07-4B86-A456-2B79168A1467}" srcOrd="2" destOrd="0" parTransId="{6B2CDE44-21CB-4A16-BF43-315EF3D4C8E2}" sibTransId="{B3F6CA00-6032-466D-83AE-AB11C5DB6D0E}"/>
    <dgm:cxn modelId="{AAB701FE-6518-4145-9CB3-C03EB07CF499}" type="presOf" srcId="{98B497F3-FC1C-4B63-BEFC-7B1A50E80876}" destId="{63CE7C42-4908-467C-BA3A-CB055BFD3D5E}" srcOrd="0" destOrd="0" presId="urn:microsoft.com/office/officeart/2005/8/layout/vList2"/>
    <dgm:cxn modelId="{1A52932F-81E0-41EF-9CE0-CA2479ED8E8F}" type="presParOf" srcId="{868886F9-98CF-42C5-80A0-11CC1EAE4176}" destId="{63CE7C42-4908-467C-BA3A-CB055BFD3D5E}" srcOrd="0" destOrd="0" presId="urn:microsoft.com/office/officeart/2005/8/layout/vList2"/>
    <dgm:cxn modelId="{3BB53DAF-E50B-46F1-9560-70069B8F3077}" type="presParOf" srcId="{868886F9-98CF-42C5-80A0-11CC1EAE4176}" destId="{0CB8C3E2-903B-467F-9A24-C8C443090C2D}" srcOrd="1" destOrd="0" presId="urn:microsoft.com/office/officeart/2005/8/layout/vList2"/>
    <dgm:cxn modelId="{BFCA88B2-11A3-4B30-ABEE-4FF560299272}" type="presParOf" srcId="{868886F9-98CF-42C5-80A0-11CC1EAE4176}" destId="{E4E68AA1-7D6A-4BF3-9D8D-EE2E36DA6F69}" srcOrd="2" destOrd="0" presId="urn:microsoft.com/office/officeart/2005/8/layout/vList2"/>
    <dgm:cxn modelId="{A773F384-284B-45AA-BF64-353C91020C0F}" type="presParOf" srcId="{868886F9-98CF-42C5-80A0-11CC1EAE4176}" destId="{597D1CFE-38B3-42C8-83E0-D59B9BDD0BB7}" srcOrd="3" destOrd="0" presId="urn:microsoft.com/office/officeart/2005/8/layout/vList2"/>
    <dgm:cxn modelId="{E3F605FC-3402-4B88-991F-37A763C48E78}" type="presParOf" srcId="{868886F9-98CF-42C5-80A0-11CC1EAE4176}" destId="{F42BBFD0-036E-46E4-A018-8151BC2B4B2A}" srcOrd="4" destOrd="0" presId="urn:microsoft.com/office/officeart/2005/8/layout/vList2"/>
    <dgm:cxn modelId="{D911DEED-74F6-4FC5-804E-EC9EEA2DC4CF}" type="presParOf" srcId="{868886F9-98CF-42C5-80A0-11CC1EAE4176}" destId="{3E6B9C79-32E3-407D-A9A3-30FFF446A073}" srcOrd="5" destOrd="0" presId="urn:microsoft.com/office/officeart/2005/8/layout/vList2"/>
    <dgm:cxn modelId="{FF45B115-2FC3-4F92-8C38-39200B809BBB}" type="presParOf" srcId="{868886F9-98CF-42C5-80A0-11CC1EAE4176}" destId="{25CB76A0-FBCC-4903-AC37-EF1A570082EE}" srcOrd="6" destOrd="0" presId="urn:microsoft.com/office/officeart/2005/8/layout/vList2"/>
    <dgm:cxn modelId="{287346C4-882D-4979-8139-47F772A08363}" type="presParOf" srcId="{868886F9-98CF-42C5-80A0-11CC1EAE4176}" destId="{064DA0DB-6F77-40FB-AF15-65212ED32D81}" srcOrd="7" destOrd="0" presId="urn:microsoft.com/office/officeart/2005/8/layout/vList2"/>
    <dgm:cxn modelId="{F02885C2-5F6A-4284-BFD6-ACD831854933}" type="presParOf" srcId="{868886F9-98CF-42C5-80A0-11CC1EAE4176}" destId="{E6CC684A-CABB-4DDE-B275-D4885448CDE3}" srcOrd="8" destOrd="0" presId="urn:microsoft.com/office/officeart/2005/8/layout/vList2"/>
    <dgm:cxn modelId="{210DAE18-02D4-4142-913B-4F43804979D6}" type="presParOf" srcId="{868886F9-98CF-42C5-80A0-11CC1EAE4176}" destId="{DD883ADF-00D8-4548-B199-033A5C5E3EDF}" srcOrd="9" destOrd="0" presId="urn:microsoft.com/office/officeart/2005/8/layout/vList2"/>
    <dgm:cxn modelId="{D2E92611-3B36-46C9-AD99-6B8A4260D532}" type="presParOf" srcId="{868886F9-98CF-42C5-80A0-11CC1EAE4176}" destId="{266F72D1-C52B-47E8-9328-4C696115D7F1}" srcOrd="10" destOrd="0" presId="urn:microsoft.com/office/officeart/2005/8/layout/vList2"/>
    <dgm:cxn modelId="{FCD892D0-206E-4C5B-9E4D-04AAA3A2EEE4}" type="presParOf" srcId="{868886F9-98CF-42C5-80A0-11CC1EAE4176}" destId="{5D294654-4477-466C-9843-C5B24437912F}" srcOrd="11" destOrd="0" presId="urn:microsoft.com/office/officeart/2005/8/layout/vList2"/>
    <dgm:cxn modelId="{891B0037-DE23-4988-B402-FEE9CFE74AB0}" type="presParOf" srcId="{868886F9-98CF-42C5-80A0-11CC1EAE4176}" destId="{3F64A02E-6A16-4059-9CC6-4806196220A2}"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4667F8-24B0-45E5-B64C-40E68537907A}" type="doc">
      <dgm:prSet loTypeId="urn:microsoft.com/office/officeart/2005/8/layout/arrow5" loCatId="relationship" qsTypeId="urn:microsoft.com/office/officeart/2005/8/quickstyle/simple1" qsCatId="simple" csTypeId="urn:microsoft.com/office/officeart/2005/8/colors/accent2_2" csCatId="accent2" phldr="1"/>
      <dgm:spPr/>
      <dgm:t>
        <a:bodyPr/>
        <a:lstStyle/>
        <a:p>
          <a:endParaRPr lang="en-US"/>
        </a:p>
      </dgm:t>
    </dgm:pt>
    <dgm:pt modelId="{DD33C332-E37B-48CF-BC3B-D884F8FC1532}">
      <dgm:prSet custT="1"/>
      <dgm:spPr>
        <a:solidFill>
          <a:srgbClr val="669947"/>
        </a:solidFill>
      </dgm:spPr>
      <dgm:t>
        <a:bodyPr/>
        <a:lstStyle/>
        <a:p>
          <a:r>
            <a:rPr lang="es-ES" sz="1200" dirty="0">
              <a:latin typeface="Arial"/>
            </a:rPr>
            <a:t>Propietarios</a:t>
          </a:r>
        </a:p>
      </dgm:t>
    </dgm:pt>
    <dgm:pt modelId="{E8821782-EAA0-40E9-9F4F-96EC183F5AC0}" type="parTrans" cxnId="{59A70C25-CBA2-40B8-8BCB-5E4DC76C9451}">
      <dgm:prSet/>
      <dgm:spPr/>
      <dgm:t>
        <a:bodyPr/>
        <a:lstStyle/>
        <a:p>
          <a:endParaRPr lang="en-US" sz="3200"/>
        </a:p>
      </dgm:t>
    </dgm:pt>
    <dgm:pt modelId="{BB6FA64A-8E0D-4C2C-89AB-24CE78F60083}" type="sibTrans" cxnId="{59A70C25-CBA2-40B8-8BCB-5E4DC76C9451}">
      <dgm:prSet/>
      <dgm:spPr/>
      <dgm:t>
        <a:bodyPr/>
        <a:lstStyle/>
        <a:p>
          <a:endParaRPr lang="en-US" sz="3200"/>
        </a:p>
      </dgm:t>
    </dgm:pt>
    <dgm:pt modelId="{E176DE66-7225-4B2E-8005-30F74F0FBBFC}">
      <dgm:prSet custT="1"/>
      <dgm:spPr>
        <a:solidFill>
          <a:srgbClr val="669947"/>
        </a:solidFill>
      </dgm:spPr>
      <dgm:t>
        <a:bodyPr/>
        <a:lstStyle/>
        <a:p>
          <a:r>
            <a:rPr lang="es-ES" sz="1800"/>
            <a:t>Familia</a:t>
          </a:r>
        </a:p>
      </dgm:t>
    </dgm:pt>
    <dgm:pt modelId="{8F0D29A2-790B-4BE4-B502-D06447BAC49E}" type="parTrans" cxnId="{16C31FF3-3183-4078-9C79-C883C94EBD31}">
      <dgm:prSet/>
      <dgm:spPr/>
      <dgm:t>
        <a:bodyPr/>
        <a:lstStyle/>
        <a:p>
          <a:endParaRPr lang="en-US" sz="3200"/>
        </a:p>
      </dgm:t>
    </dgm:pt>
    <dgm:pt modelId="{43CEFB68-4621-4A5F-B40B-1BDA1A566B55}" type="sibTrans" cxnId="{16C31FF3-3183-4078-9C79-C883C94EBD31}">
      <dgm:prSet/>
      <dgm:spPr/>
      <dgm:t>
        <a:bodyPr/>
        <a:lstStyle/>
        <a:p>
          <a:endParaRPr lang="en-US" sz="3200"/>
        </a:p>
      </dgm:t>
    </dgm:pt>
    <dgm:pt modelId="{7E39591B-C4F4-4A7B-A3D9-74F660D0B030}">
      <dgm:prSet custT="1"/>
      <dgm:spPr>
        <a:solidFill>
          <a:srgbClr val="669947"/>
        </a:solidFill>
      </dgm:spPr>
      <dgm:t>
        <a:bodyPr/>
        <a:lstStyle/>
        <a:p>
          <a:r>
            <a:rPr lang="es-ES" sz="1800"/>
            <a:t>Empleados</a:t>
          </a:r>
        </a:p>
      </dgm:t>
    </dgm:pt>
    <dgm:pt modelId="{88629699-BE7C-4B5B-ACAA-082DD4916486}" type="parTrans" cxnId="{6967A67D-9685-40B1-816A-55C44455B833}">
      <dgm:prSet/>
      <dgm:spPr/>
      <dgm:t>
        <a:bodyPr/>
        <a:lstStyle/>
        <a:p>
          <a:endParaRPr lang="en-US" sz="3200"/>
        </a:p>
      </dgm:t>
    </dgm:pt>
    <dgm:pt modelId="{45F497E6-5022-4929-985F-6FCEB7FA2873}" type="sibTrans" cxnId="{6967A67D-9685-40B1-816A-55C44455B833}">
      <dgm:prSet/>
      <dgm:spPr/>
      <dgm:t>
        <a:bodyPr/>
        <a:lstStyle/>
        <a:p>
          <a:endParaRPr lang="en-US" sz="3200"/>
        </a:p>
      </dgm:t>
    </dgm:pt>
    <dgm:pt modelId="{81411BE6-F8AD-4B55-97D7-FD9BECFD0460}">
      <dgm:prSet custT="1"/>
      <dgm:spPr>
        <a:solidFill>
          <a:srgbClr val="669947"/>
        </a:solidFill>
      </dgm:spPr>
      <dgm:t>
        <a:bodyPr/>
        <a:lstStyle/>
        <a:p>
          <a:r>
            <a:rPr lang="es-ES" sz="1800"/>
            <a:t>Vecinos</a:t>
          </a:r>
        </a:p>
      </dgm:t>
    </dgm:pt>
    <dgm:pt modelId="{1FAD4E72-9F5A-4779-A151-68241970808E}" type="parTrans" cxnId="{FDC6BAA5-947F-467E-ABE4-F2EA8892F995}">
      <dgm:prSet/>
      <dgm:spPr/>
      <dgm:t>
        <a:bodyPr/>
        <a:lstStyle/>
        <a:p>
          <a:endParaRPr lang="en-US" sz="3200"/>
        </a:p>
      </dgm:t>
    </dgm:pt>
    <dgm:pt modelId="{126E67E3-306B-4B8E-B93F-6F3098D9742B}" type="sibTrans" cxnId="{FDC6BAA5-947F-467E-ABE4-F2EA8892F995}">
      <dgm:prSet/>
      <dgm:spPr/>
      <dgm:t>
        <a:bodyPr/>
        <a:lstStyle/>
        <a:p>
          <a:endParaRPr lang="en-US" sz="3200"/>
        </a:p>
      </dgm:t>
    </dgm:pt>
    <dgm:pt modelId="{3F10C637-5538-4438-BDA2-8C937D24DE39}">
      <dgm:prSet custT="1"/>
      <dgm:spPr>
        <a:solidFill>
          <a:srgbClr val="669947"/>
        </a:solidFill>
      </dgm:spPr>
      <dgm:t>
        <a:bodyPr/>
        <a:lstStyle/>
        <a:p>
          <a:r>
            <a:rPr lang="es-ES" sz="1500" dirty="0"/>
            <a:t>Productores entrantes</a:t>
          </a:r>
        </a:p>
      </dgm:t>
    </dgm:pt>
    <dgm:pt modelId="{20111646-0259-4573-9AE8-D220B140C975}" type="parTrans" cxnId="{A1A2F857-0C96-4A3A-87CD-AE0BB2D70B61}">
      <dgm:prSet/>
      <dgm:spPr/>
      <dgm:t>
        <a:bodyPr/>
        <a:lstStyle/>
        <a:p>
          <a:endParaRPr lang="en-US" sz="3200"/>
        </a:p>
      </dgm:t>
    </dgm:pt>
    <dgm:pt modelId="{1BE11707-490A-443E-91AC-BAD856C61E15}" type="sibTrans" cxnId="{A1A2F857-0C96-4A3A-87CD-AE0BB2D70B61}">
      <dgm:prSet/>
      <dgm:spPr/>
      <dgm:t>
        <a:bodyPr/>
        <a:lstStyle/>
        <a:p>
          <a:endParaRPr lang="en-US" sz="3200"/>
        </a:p>
      </dgm:t>
    </dgm:pt>
    <dgm:pt modelId="{11A7C39D-F466-4BE8-ADAB-2F9DD3E88564}">
      <dgm:prSet custT="1"/>
      <dgm:spPr>
        <a:solidFill>
          <a:srgbClr val="669947"/>
        </a:solidFill>
      </dgm:spPr>
      <dgm:t>
        <a:bodyPr/>
        <a:lstStyle/>
        <a:p>
          <a:r>
            <a:rPr lang="es-ES" sz="1500" dirty="0"/>
            <a:t>Entidades gubernamentales</a:t>
          </a:r>
        </a:p>
      </dgm:t>
    </dgm:pt>
    <dgm:pt modelId="{A650CFA9-5F71-44AB-8182-8CA640422F56}" type="parTrans" cxnId="{9472D7F2-DE0C-4CE0-B63E-2F386A3B6114}">
      <dgm:prSet/>
      <dgm:spPr/>
      <dgm:t>
        <a:bodyPr/>
        <a:lstStyle/>
        <a:p>
          <a:endParaRPr lang="en-US"/>
        </a:p>
      </dgm:t>
    </dgm:pt>
    <dgm:pt modelId="{45C4B672-4884-49EB-8231-A9E637D0F7A2}" type="sibTrans" cxnId="{9472D7F2-DE0C-4CE0-B63E-2F386A3B6114}">
      <dgm:prSet/>
      <dgm:spPr/>
      <dgm:t>
        <a:bodyPr/>
        <a:lstStyle/>
        <a:p>
          <a:endParaRPr lang="en-US"/>
        </a:p>
      </dgm:t>
    </dgm:pt>
    <dgm:pt modelId="{B733414E-E91F-4FC9-89CF-3CB16E2A04F6}">
      <dgm:prSet custT="1"/>
      <dgm:spPr>
        <a:solidFill>
          <a:srgbClr val="669947"/>
        </a:solidFill>
      </dgm:spPr>
      <dgm:t>
        <a:bodyPr/>
        <a:lstStyle/>
        <a:p>
          <a:r>
            <a:rPr lang="es-ES" sz="1500" dirty="0"/>
            <a:t>Prestamistas financieros</a:t>
          </a:r>
        </a:p>
      </dgm:t>
    </dgm:pt>
    <dgm:pt modelId="{B0821B30-A551-45CB-BBEA-801E3CF58F85}" type="parTrans" cxnId="{86B3D07D-A613-4600-9033-AA9DDBFE2DDD}">
      <dgm:prSet/>
      <dgm:spPr/>
      <dgm:t>
        <a:bodyPr/>
        <a:lstStyle/>
        <a:p>
          <a:endParaRPr lang="en-US"/>
        </a:p>
      </dgm:t>
    </dgm:pt>
    <dgm:pt modelId="{62F6F29C-0C43-4EC6-A6B3-2671C4C4FAD7}" type="sibTrans" cxnId="{86B3D07D-A613-4600-9033-AA9DDBFE2DDD}">
      <dgm:prSet/>
      <dgm:spPr/>
      <dgm:t>
        <a:bodyPr/>
        <a:lstStyle/>
        <a:p>
          <a:endParaRPr lang="en-US"/>
        </a:p>
      </dgm:t>
    </dgm:pt>
    <dgm:pt modelId="{11124104-EC5D-4A6D-8B07-32425F8770E4}" type="pres">
      <dgm:prSet presAssocID="{054667F8-24B0-45E5-B64C-40E68537907A}" presName="diagram" presStyleCnt="0">
        <dgm:presLayoutVars>
          <dgm:dir/>
          <dgm:resizeHandles val="exact"/>
        </dgm:presLayoutVars>
      </dgm:prSet>
      <dgm:spPr/>
    </dgm:pt>
    <dgm:pt modelId="{E2FA4B78-7635-45D0-BE55-1C0E5F349621}" type="pres">
      <dgm:prSet presAssocID="{DD33C332-E37B-48CF-BC3B-D884F8FC1532}" presName="arrow" presStyleLbl="node1" presStyleIdx="0" presStyleCnt="7" custScaleX="141273">
        <dgm:presLayoutVars>
          <dgm:bulletEnabled val="1"/>
        </dgm:presLayoutVars>
      </dgm:prSet>
      <dgm:spPr/>
    </dgm:pt>
    <dgm:pt modelId="{237B8A28-E554-4A43-BCD2-782CD2C3BD39}" type="pres">
      <dgm:prSet presAssocID="{3F10C637-5538-4438-BDA2-8C937D24DE39}" presName="arrow" presStyleLbl="node1" presStyleIdx="1" presStyleCnt="7" custScaleX="141273" custScaleY="124798">
        <dgm:presLayoutVars>
          <dgm:bulletEnabled val="1"/>
        </dgm:presLayoutVars>
      </dgm:prSet>
      <dgm:spPr/>
    </dgm:pt>
    <dgm:pt modelId="{06990C62-E97D-48A7-B3E8-76332E6A175A}" type="pres">
      <dgm:prSet presAssocID="{E176DE66-7225-4B2E-8005-30F74F0FBBFC}" presName="arrow" presStyleLbl="node1" presStyleIdx="2" presStyleCnt="7" custScaleX="141273" custScaleY="120429" custRadScaleRad="105134" custRadScaleInc="-1331">
        <dgm:presLayoutVars>
          <dgm:bulletEnabled val="1"/>
        </dgm:presLayoutVars>
      </dgm:prSet>
      <dgm:spPr/>
    </dgm:pt>
    <dgm:pt modelId="{7BAD22BD-8A10-49DB-B6D9-31A1E673BC7F}" type="pres">
      <dgm:prSet presAssocID="{7E39591B-C4F4-4A7B-A3D9-74F660D0B030}" presName="arrow" presStyleLbl="node1" presStyleIdx="3" presStyleCnt="7" custScaleX="195523" custRadScaleRad="101338" custRadScaleInc="-15815">
        <dgm:presLayoutVars>
          <dgm:bulletEnabled val="1"/>
        </dgm:presLayoutVars>
      </dgm:prSet>
      <dgm:spPr/>
    </dgm:pt>
    <dgm:pt modelId="{15DA49B0-9F9A-4DE4-822F-665036C1E607}" type="pres">
      <dgm:prSet presAssocID="{81411BE6-F8AD-4B55-97D7-FD9BECFD0460}" presName="arrow" presStyleLbl="node1" presStyleIdx="4" presStyleCnt="7" custScaleX="188512" custRadScaleRad="90648" custRadScaleInc="5605">
        <dgm:presLayoutVars>
          <dgm:bulletEnabled val="1"/>
        </dgm:presLayoutVars>
      </dgm:prSet>
      <dgm:spPr/>
    </dgm:pt>
    <dgm:pt modelId="{BC1178AB-9852-4703-993F-6EDCE2706663}" type="pres">
      <dgm:prSet presAssocID="{11A7C39D-F466-4BE8-ADAB-2F9DD3E88564}" presName="arrow" presStyleLbl="node1" presStyleIdx="5" presStyleCnt="7" custScaleX="115123" custScaleY="137844" custRadScaleRad="102948" custRadScaleInc="7267">
        <dgm:presLayoutVars>
          <dgm:bulletEnabled val="1"/>
        </dgm:presLayoutVars>
      </dgm:prSet>
      <dgm:spPr/>
    </dgm:pt>
    <dgm:pt modelId="{4B6A290F-371A-4884-BB7D-915E30F40EFE}" type="pres">
      <dgm:prSet presAssocID="{B733414E-E91F-4FC9-89CF-3CB16E2A04F6}" presName="arrow" presStyleLbl="node1" presStyleIdx="6" presStyleCnt="7" custScaleX="117034" custScaleY="124395">
        <dgm:presLayoutVars>
          <dgm:bulletEnabled val="1"/>
        </dgm:presLayoutVars>
      </dgm:prSet>
      <dgm:spPr/>
    </dgm:pt>
  </dgm:ptLst>
  <dgm:cxnLst>
    <dgm:cxn modelId="{59A70C25-CBA2-40B8-8BCB-5E4DC76C9451}" srcId="{054667F8-24B0-45E5-B64C-40E68537907A}" destId="{DD33C332-E37B-48CF-BC3B-D884F8FC1532}" srcOrd="0" destOrd="0" parTransId="{E8821782-EAA0-40E9-9F4F-96EC183F5AC0}" sibTransId="{BB6FA64A-8E0D-4C2C-89AB-24CE78F60083}"/>
    <dgm:cxn modelId="{7E518E31-FA6B-44FC-93A8-4EADC7A53F55}" type="presOf" srcId="{3F10C637-5538-4438-BDA2-8C937D24DE39}" destId="{237B8A28-E554-4A43-BCD2-782CD2C3BD39}" srcOrd="0" destOrd="0" presId="urn:microsoft.com/office/officeart/2005/8/layout/arrow5"/>
    <dgm:cxn modelId="{F9013040-B476-45FD-A2DB-250FF61CB3F2}" type="presOf" srcId="{E176DE66-7225-4B2E-8005-30F74F0FBBFC}" destId="{06990C62-E97D-48A7-B3E8-76332E6A175A}" srcOrd="0" destOrd="0" presId="urn:microsoft.com/office/officeart/2005/8/layout/arrow5"/>
    <dgm:cxn modelId="{DDC3EA69-5FC6-41C9-B676-34EC1F842C91}" type="presOf" srcId="{7E39591B-C4F4-4A7B-A3D9-74F660D0B030}" destId="{7BAD22BD-8A10-49DB-B6D9-31A1E673BC7F}" srcOrd="0" destOrd="0" presId="urn:microsoft.com/office/officeart/2005/8/layout/arrow5"/>
    <dgm:cxn modelId="{A1A2F857-0C96-4A3A-87CD-AE0BB2D70B61}" srcId="{054667F8-24B0-45E5-B64C-40E68537907A}" destId="{3F10C637-5538-4438-BDA2-8C937D24DE39}" srcOrd="1" destOrd="0" parTransId="{20111646-0259-4573-9AE8-D220B140C975}" sibTransId="{1BE11707-490A-443E-91AC-BAD856C61E15}"/>
    <dgm:cxn modelId="{03572879-A607-4115-99E6-B96C03E67EAB}" type="presOf" srcId="{B733414E-E91F-4FC9-89CF-3CB16E2A04F6}" destId="{4B6A290F-371A-4884-BB7D-915E30F40EFE}" srcOrd="0" destOrd="0" presId="urn:microsoft.com/office/officeart/2005/8/layout/arrow5"/>
    <dgm:cxn modelId="{6967A67D-9685-40B1-816A-55C44455B833}" srcId="{054667F8-24B0-45E5-B64C-40E68537907A}" destId="{7E39591B-C4F4-4A7B-A3D9-74F660D0B030}" srcOrd="3" destOrd="0" parTransId="{88629699-BE7C-4B5B-ACAA-082DD4916486}" sibTransId="{45F497E6-5022-4929-985F-6FCEB7FA2873}"/>
    <dgm:cxn modelId="{86B3D07D-A613-4600-9033-AA9DDBFE2DDD}" srcId="{054667F8-24B0-45E5-B64C-40E68537907A}" destId="{B733414E-E91F-4FC9-89CF-3CB16E2A04F6}" srcOrd="6" destOrd="0" parTransId="{B0821B30-A551-45CB-BBEA-801E3CF58F85}" sibTransId="{62F6F29C-0C43-4EC6-A6B3-2671C4C4FAD7}"/>
    <dgm:cxn modelId="{FDC6BAA5-947F-467E-ABE4-F2EA8892F995}" srcId="{054667F8-24B0-45E5-B64C-40E68537907A}" destId="{81411BE6-F8AD-4B55-97D7-FD9BECFD0460}" srcOrd="4" destOrd="0" parTransId="{1FAD4E72-9F5A-4779-A151-68241970808E}" sibTransId="{126E67E3-306B-4B8E-B93F-6F3098D9742B}"/>
    <dgm:cxn modelId="{DE5175BE-CE0F-444F-BFC2-3D33F3ED131E}" type="presOf" srcId="{11A7C39D-F466-4BE8-ADAB-2F9DD3E88564}" destId="{BC1178AB-9852-4703-993F-6EDCE2706663}" srcOrd="0" destOrd="0" presId="urn:microsoft.com/office/officeart/2005/8/layout/arrow5"/>
    <dgm:cxn modelId="{42CEA0BF-C9BB-4314-80D1-54A915E6576A}" type="presOf" srcId="{054667F8-24B0-45E5-B64C-40E68537907A}" destId="{11124104-EC5D-4A6D-8B07-32425F8770E4}" srcOrd="0" destOrd="0" presId="urn:microsoft.com/office/officeart/2005/8/layout/arrow5"/>
    <dgm:cxn modelId="{22FD06F2-B162-4A3B-9767-D9F53275D866}" type="presOf" srcId="{DD33C332-E37B-48CF-BC3B-D884F8FC1532}" destId="{E2FA4B78-7635-45D0-BE55-1C0E5F349621}" srcOrd="0" destOrd="0" presId="urn:microsoft.com/office/officeart/2005/8/layout/arrow5"/>
    <dgm:cxn modelId="{F3C35FF2-F480-4193-9687-4BFE67A31B94}" type="presOf" srcId="{81411BE6-F8AD-4B55-97D7-FD9BECFD0460}" destId="{15DA49B0-9F9A-4DE4-822F-665036C1E607}" srcOrd="0" destOrd="0" presId="urn:microsoft.com/office/officeart/2005/8/layout/arrow5"/>
    <dgm:cxn modelId="{9472D7F2-DE0C-4CE0-B63E-2F386A3B6114}" srcId="{054667F8-24B0-45E5-B64C-40E68537907A}" destId="{11A7C39D-F466-4BE8-ADAB-2F9DD3E88564}" srcOrd="5" destOrd="0" parTransId="{A650CFA9-5F71-44AB-8182-8CA640422F56}" sibTransId="{45C4B672-4884-49EB-8231-A9E637D0F7A2}"/>
    <dgm:cxn modelId="{16C31FF3-3183-4078-9C79-C883C94EBD31}" srcId="{054667F8-24B0-45E5-B64C-40E68537907A}" destId="{E176DE66-7225-4B2E-8005-30F74F0FBBFC}" srcOrd="2" destOrd="0" parTransId="{8F0D29A2-790B-4BE4-B502-D06447BAC49E}" sibTransId="{43CEFB68-4621-4A5F-B40B-1BDA1A566B55}"/>
    <dgm:cxn modelId="{6EEAC481-1823-48C6-81B2-7AA9B66174FF}" type="presParOf" srcId="{11124104-EC5D-4A6D-8B07-32425F8770E4}" destId="{E2FA4B78-7635-45D0-BE55-1C0E5F349621}" srcOrd="0" destOrd="0" presId="urn:microsoft.com/office/officeart/2005/8/layout/arrow5"/>
    <dgm:cxn modelId="{4D9FA6A0-BB43-43C2-91C1-F231FC3C522B}" type="presParOf" srcId="{11124104-EC5D-4A6D-8B07-32425F8770E4}" destId="{237B8A28-E554-4A43-BCD2-782CD2C3BD39}" srcOrd="1" destOrd="0" presId="urn:microsoft.com/office/officeart/2005/8/layout/arrow5"/>
    <dgm:cxn modelId="{5763304D-344E-4F82-85F1-B2BE4FFB81CF}" type="presParOf" srcId="{11124104-EC5D-4A6D-8B07-32425F8770E4}" destId="{06990C62-E97D-48A7-B3E8-76332E6A175A}" srcOrd="2" destOrd="0" presId="urn:microsoft.com/office/officeart/2005/8/layout/arrow5"/>
    <dgm:cxn modelId="{73E7C867-B92C-45FE-8C9C-E6345B45D32B}" type="presParOf" srcId="{11124104-EC5D-4A6D-8B07-32425F8770E4}" destId="{7BAD22BD-8A10-49DB-B6D9-31A1E673BC7F}" srcOrd="3" destOrd="0" presId="urn:microsoft.com/office/officeart/2005/8/layout/arrow5"/>
    <dgm:cxn modelId="{B262960C-E2F8-426E-AE48-B0ADE77E542F}" type="presParOf" srcId="{11124104-EC5D-4A6D-8B07-32425F8770E4}" destId="{15DA49B0-9F9A-4DE4-822F-665036C1E607}" srcOrd="4" destOrd="0" presId="urn:microsoft.com/office/officeart/2005/8/layout/arrow5"/>
    <dgm:cxn modelId="{BF569CC6-C33C-49E0-98DC-7CADFF643C1A}" type="presParOf" srcId="{11124104-EC5D-4A6D-8B07-32425F8770E4}" destId="{BC1178AB-9852-4703-993F-6EDCE2706663}" srcOrd="5" destOrd="0" presId="urn:microsoft.com/office/officeart/2005/8/layout/arrow5"/>
    <dgm:cxn modelId="{95FED277-7188-42D2-A6CC-2CA7B1AAECEB}" type="presParOf" srcId="{11124104-EC5D-4A6D-8B07-32425F8770E4}" destId="{4B6A290F-371A-4884-BB7D-915E30F40EFE}" srcOrd="6"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3C0B5D-2062-4F4A-B33B-F2AC9DFB48B2}"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CD53EF7A-5A19-4306-A950-E5E162D6F250}">
      <dgm:prSet custT="1"/>
      <dgm:spPr>
        <a:solidFill>
          <a:srgbClr val="002060"/>
        </a:solidFill>
      </dgm:spPr>
      <dgm:t>
        <a:bodyPr/>
        <a:lstStyle/>
        <a:p>
          <a:r>
            <a:rPr lang="es-ES" sz="2400" dirty="0"/>
            <a:t>Comprender </a:t>
          </a:r>
          <a:br>
            <a:rPr lang="es-ES" sz="2400" dirty="0"/>
          </a:br>
          <a:r>
            <a:rPr lang="es-ES" sz="2400" dirty="0"/>
            <a:t>el punto de vista de la otra persona</a:t>
          </a:r>
        </a:p>
      </dgm:t>
    </dgm:pt>
    <dgm:pt modelId="{201DD317-E335-402B-BFFB-9574D5C00324}" type="parTrans" cxnId="{2CD0D52D-9F66-4931-9A9E-BE55224441E4}">
      <dgm:prSet/>
      <dgm:spPr/>
      <dgm:t>
        <a:bodyPr/>
        <a:lstStyle/>
        <a:p>
          <a:endParaRPr lang="en-US"/>
        </a:p>
      </dgm:t>
    </dgm:pt>
    <dgm:pt modelId="{58AE616E-707E-4B7A-A01B-B87E6CF9F196}" type="sibTrans" cxnId="{2CD0D52D-9F66-4931-9A9E-BE55224441E4}">
      <dgm:prSet/>
      <dgm:spPr/>
      <dgm:t>
        <a:bodyPr/>
        <a:lstStyle/>
        <a:p>
          <a:endParaRPr lang="en-US"/>
        </a:p>
      </dgm:t>
    </dgm:pt>
    <dgm:pt modelId="{FD7F7FDE-A263-4946-9694-FA642FFEA881}">
      <dgm:prSet custT="1"/>
      <dgm:spPr>
        <a:solidFill>
          <a:srgbClr val="002060"/>
        </a:solidFill>
      </dgm:spPr>
      <dgm:t>
        <a:bodyPr/>
        <a:lstStyle/>
        <a:p>
          <a:r>
            <a:rPr lang="es-ES" sz="2400" dirty="0"/>
            <a:t>Cultivar la empatía </a:t>
          </a:r>
          <a:br>
            <a:rPr lang="es-ES" sz="2400" dirty="0"/>
          </a:br>
          <a:r>
            <a:rPr lang="es-ES" sz="2400" dirty="0"/>
            <a:t>y la confianza</a:t>
          </a:r>
        </a:p>
      </dgm:t>
    </dgm:pt>
    <dgm:pt modelId="{885E4115-BE90-4F62-B52A-41BA6AA417D6}" type="parTrans" cxnId="{29EBD65E-ACC2-497C-99EF-99E9D2B00018}">
      <dgm:prSet/>
      <dgm:spPr/>
      <dgm:t>
        <a:bodyPr/>
        <a:lstStyle/>
        <a:p>
          <a:endParaRPr lang="en-US"/>
        </a:p>
      </dgm:t>
    </dgm:pt>
    <dgm:pt modelId="{869BC966-399A-42D2-B493-FAEDBDBD679C}" type="sibTrans" cxnId="{29EBD65E-ACC2-497C-99EF-99E9D2B00018}">
      <dgm:prSet/>
      <dgm:spPr/>
      <dgm:t>
        <a:bodyPr/>
        <a:lstStyle/>
        <a:p>
          <a:endParaRPr lang="en-US"/>
        </a:p>
      </dgm:t>
    </dgm:pt>
    <dgm:pt modelId="{32253EFA-0D28-40F0-9E4C-C66828F65CD6}">
      <dgm:prSet custT="1"/>
      <dgm:spPr>
        <a:solidFill>
          <a:srgbClr val="002060"/>
        </a:solidFill>
      </dgm:spPr>
      <dgm:t>
        <a:bodyPr/>
        <a:lstStyle/>
        <a:p>
          <a:r>
            <a:rPr lang="es-ES" sz="2400" dirty="0"/>
            <a:t>Comunicar </a:t>
          </a:r>
          <a:br>
            <a:rPr lang="es-ES" sz="2400" dirty="0"/>
          </a:br>
          <a:r>
            <a:rPr lang="es-ES" sz="2400" dirty="0"/>
            <a:t>eficazmente</a:t>
          </a:r>
        </a:p>
      </dgm:t>
    </dgm:pt>
    <dgm:pt modelId="{962AB3E1-86BB-4023-ADB1-58521238FCF2}" type="parTrans" cxnId="{75E3B76C-E3E6-42B2-A40A-8FF95DD8C3E5}">
      <dgm:prSet/>
      <dgm:spPr/>
      <dgm:t>
        <a:bodyPr/>
        <a:lstStyle/>
        <a:p>
          <a:endParaRPr lang="en-US"/>
        </a:p>
      </dgm:t>
    </dgm:pt>
    <dgm:pt modelId="{1C4D3FFC-8737-43CC-A3EA-9FAD3B431893}" type="sibTrans" cxnId="{75E3B76C-E3E6-42B2-A40A-8FF95DD8C3E5}">
      <dgm:prSet/>
      <dgm:spPr/>
      <dgm:t>
        <a:bodyPr/>
        <a:lstStyle/>
        <a:p>
          <a:endParaRPr lang="en-US"/>
        </a:p>
      </dgm:t>
    </dgm:pt>
    <dgm:pt modelId="{EF569B26-BB59-4347-ABEE-F5959CA57A3A}" type="pres">
      <dgm:prSet presAssocID="{613C0B5D-2062-4F4A-B33B-F2AC9DFB48B2}" presName="compositeShape" presStyleCnt="0">
        <dgm:presLayoutVars>
          <dgm:chMax val="7"/>
          <dgm:dir/>
          <dgm:resizeHandles val="exact"/>
        </dgm:presLayoutVars>
      </dgm:prSet>
      <dgm:spPr/>
    </dgm:pt>
    <dgm:pt modelId="{2A12B245-E925-4992-819D-7C25766DA555}" type="pres">
      <dgm:prSet presAssocID="{613C0B5D-2062-4F4A-B33B-F2AC9DFB48B2}" presName="wedge1" presStyleLbl="node1" presStyleIdx="0" presStyleCnt="3" custScaleX="125149" custScaleY="111974"/>
      <dgm:spPr/>
    </dgm:pt>
    <dgm:pt modelId="{402A1291-EC73-468E-9E78-BB4D7071F9E1}" type="pres">
      <dgm:prSet presAssocID="{613C0B5D-2062-4F4A-B33B-F2AC9DFB48B2}" presName="dummy1a" presStyleCnt="0"/>
      <dgm:spPr/>
    </dgm:pt>
    <dgm:pt modelId="{23A5966D-1F74-4793-A141-2E2FCA1850DB}" type="pres">
      <dgm:prSet presAssocID="{613C0B5D-2062-4F4A-B33B-F2AC9DFB48B2}" presName="dummy1b" presStyleCnt="0"/>
      <dgm:spPr/>
    </dgm:pt>
    <dgm:pt modelId="{F2130FE9-B098-4AEC-8FC5-319F8DB29762}" type="pres">
      <dgm:prSet presAssocID="{613C0B5D-2062-4F4A-B33B-F2AC9DFB48B2}" presName="wedge1Tx" presStyleLbl="node1" presStyleIdx="0" presStyleCnt="3">
        <dgm:presLayoutVars>
          <dgm:chMax val="0"/>
          <dgm:chPref val="0"/>
          <dgm:bulletEnabled val="1"/>
        </dgm:presLayoutVars>
      </dgm:prSet>
      <dgm:spPr/>
    </dgm:pt>
    <dgm:pt modelId="{832128DA-D05B-482F-8DB3-28BE863905E1}" type="pres">
      <dgm:prSet presAssocID="{613C0B5D-2062-4F4A-B33B-F2AC9DFB48B2}" presName="wedge2" presStyleLbl="node1" presStyleIdx="1" presStyleCnt="3" custScaleX="126599" custScaleY="98093"/>
      <dgm:spPr/>
    </dgm:pt>
    <dgm:pt modelId="{E01219FA-8F84-461A-A838-023266D0D5BE}" type="pres">
      <dgm:prSet presAssocID="{613C0B5D-2062-4F4A-B33B-F2AC9DFB48B2}" presName="dummy2a" presStyleCnt="0"/>
      <dgm:spPr/>
    </dgm:pt>
    <dgm:pt modelId="{559BDC4A-0DE0-4947-8603-7415EAE518D1}" type="pres">
      <dgm:prSet presAssocID="{613C0B5D-2062-4F4A-B33B-F2AC9DFB48B2}" presName="dummy2b" presStyleCnt="0"/>
      <dgm:spPr/>
    </dgm:pt>
    <dgm:pt modelId="{BC97BFFF-77D4-472E-ABA9-483506FB888B}" type="pres">
      <dgm:prSet presAssocID="{613C0B5D-2062-4F4A-B33B-F2AC9DFB48B2}" presName="wedge2Tx" presStyleLbl="node1" presStyleIdx="1" presStyleCnt="3">
        <dgm:presLayoutVars>
          <dgm:chMax val="0"/>
          <dgm:chPref val="0"/>
          <dgm:bulletEnabled val="1"/>
        </dgm:presLayoutVars>
      </dgm:prSet>
      <dgm:spPr/>
    </dgm:pt>
    <dgm:pt modelId="{481A83E7-D624-47A7-B4FB-6896720F2C2D}" type="pres">
      <dgm:prSet presAssocID="{613C0B5D-2062-4F4A-B33B-F2AC9DFB48B2}" presName="wedge3" presStyleLbl="node1" presStyleIdx="2" presStyleCnt="3" custScaleX="132138" custScaleY="103086"/>
      <dgm:spPr/>
    </dgm:pt>
    <dgm:pt modelId="{1D2F7EB2-EE2C-4D0C-BAB3-F23658D86EBB}" type="pres">
      <dgm:prSet presAssocID="{613C0B5D-2062-4F4A-B33B-F2AC9DFB48B2}" presName="dummy3a" presStyleCnt="0"/>
      <dgm:spPr/>
    </dgm:pt>
    <dgm:pt modelId="{366BA9E2-F7DE-4760-8329-A153C4513065}" type="pres">
      <dgm:prSet presAssocID="{613C0B5D-2062-4F4A-B33B-F2AC9DFB48B2}" presName="dummy3b" presStyleCnt="0"/>
      <dgm:spPr/>
    </dgm:pt>
    <dgm:pt modelId="{E7CA8D8B-ACEB-4A40-9FE8-3F1CBE9D1A73}" type="pres">
      <dgm:prSet presAssocID="{613C0B5D-2062-4F4A-B33B-F2AC9DFB48B2}" presName="wedge3Tx" presStyleLbl="node1" presStyleIdx="2" presStyleCnt="3">
        <dgm:presLayoutVars>
          <dgm:chMax val="0"/>
          <dgm:chPref val="0"/>
          <dgm:bulletEnabled val="1"/>
        </dgm:presLayoutVars>
      </dgm:prSet>
      <dgm:spPr/>
    </dgm:pt>
    <dgm:pt modelId="{53AC4301-F498-492A-9B9E-C9FA8D443CDE}" type="pres">
      <dgm:prSet presAssocID="{58AE616E-707E-4B7A-A01B-B87E6CF9F196}" presName="arrowWedge1" presStyleLbl="fgSibTrans2D1" presStyleIdx="0" presStyleCnt="3" custScaleX="125531" custScaleY="109418"/>
      <dgm:spPr/>
    </dgm:pt>
    <dgm:pt modelId="{D68D4EC0-2FE2-47D4-9DBB-51AFBAFF1C4E}" type="pres">
      <dgm:prSet presAssocID="{869BC966-399A-42D2-B493-FAEDBDBD679C}" presName="arrowWedge2" presStyleLbl="fgSibTrans2D1" presStyleIdx="1" presStyleCnt="3" custScaleX="128029" custScaleY="105521"/>
      <dgm:spPr/>
    </dgm:pt>
    <dgm:pt modelId="{F94A413A-3C31-4AC1-B754-1DFAFD843FE6}" type="pres">
      <dgm:prSet presAssocID="{1C4D3FFC-8737-43CC-A3EA-9FAD3B431893}" presName="arrowWedge3" presStyleLbl="fgSibTrans2D1" presStyleIdx="2" presStyleCnt="3" custScaleX="128103" custScaleY="110981"/>
      <dgm:spPr/>
    </dgm:pt>
  </dgm:ptLst>
  <dgm:cxnLst>
    <dgm:cxn modelId="{696F5F11-8F14-47AB-8053-E33160973946}" type="presOf" srcId="{FD7F7FDE-A263-4946-9694-FA642FFEA881}" destId="{BC97BFFF-77D4-472E-ABA9-483506FB888B}" srcOrd="1" destOrd="0" presId="urn:microsoft.com/office/officeart/2005/8/layout/cycle8"/>
    <dgm:cxn modelId="{2CD0D52D-9F66-4931-9A9E-BE55224441E4}" srcId="{613C0B5D-2062-4F4A-B33B-F2AC9DFB48B2}" destId="{CD53EF7A-5A19-4306-A950-E5E162D6F250}" srcOrd="0" destOrd="0" parTransId="{201DD317-E335-402B-BFFB-9574D5C00324}" sibTransId="{58AE616E-707E-4B7A-A01B-B87E6CF9F196}"/>
    <dgm:cxn modelId="{29EBD65E-ACC2-497C-99EF-99E9D2B00018}" srcId="{613C0B5D-2062-4F4A-B33B-F2AC9DFB48B2}" destId="{FD7F7FDE-A263-4946-9694-FA642FFEA881}" srcOrd="1" destOrd="0" parTransId="{885E4115-BE90-4F62-B52A-41BA6AA417D6}" sibTransId="{869BC966-399A-42D2-B493-FAEDBDBD679C}"/>
    <dgm:cxn modelId="{417CA86A-E07C-4B60-9027-152414D8FEDB}" type="presOf" srcId="{CD53EF7A-5A19-4306-A950-E5E162D6F250}" destId="{2A12B245-E925-4992-819D-7C25766DA555}" srcOrd="0" destOrd="0" presId="urn:microsoft.com/office/officeart/2005/8/layout/cycle8"/>
    <dgm:cxn modelId="{75E3B76C-E3E6-42B2-A40A-8FF95DD8C3E5}" srcId="{613C0B5D-2062-4F4A-B33B-F2AC9DFB48B2}" destId="{32253EFA-0D28-40F0-9E4C-C66828F65CD6}" srcOrd="2" destOrd="0" parTransId="{962AB3E1-86BB-4023-ADB1-58521238FCF2}" sibTransId="{1C4D3FFC-8737-43CC-A3EA-9FAD3B431893}"/>
    <dgm:cxn modelId="{11A7524E-ABB9-4851-9B0B-EB8079E247B8}" type="presOf" srcId="{32253EFA-0D28-40F0-9E4C-C66828F65CD6}" destId="{481A83E7-D624-47A7-B4FB-6896720F2C2D}" srcOrd="0" destOrd="0" presId="urn:microsoft.com/office/officeart/2005/8/layout/cycle8"/>
    <dgm:cxn modelId="{A5C57E81-101C-4FEC-8E29-512F0C451488}" type="presOf" srcId="{613C0B5D-2062-4F4A-B33B-F2AC9DFB48B2}" destId="{EF569B26-BB59-4347-ABEE-F5959CA57A3A}" srcOrd="0" destOrd="0" presId="urn:microsoft.com/office/officeart/2005/8/layout/cycle8"/>
    <dgm:cxn modelId="{A336CB97-5273-4C76-B073-F594F29C7BCB}" type="presOf" srcId="{CD53EF7A-5A19-4306-A950-E5E162D6F250}" destId="{F2130FE9-B098-4AEC-8FC5-319F8DB29762}" srcOrd="1" destOrd="0" presId="urn:microsoft.com/office/officeart/2005/8/layout/cycle8"/>
    <dgm:cxn modelId="{267A7BE1-A556-44AF-938B-7B68F0B2305E}" type="presOf" srcId="{32253EFA-0D28-40F0-9E4C-C66828F65CD6}" destId="{E7CA8D8B-ACEB-4A40-9FE8-3F1CBE9D1A73}" srcOrd="1" destOrd="0" presId="urn:microsoft.com/office/officeart/2005/8/layout/cycle8"/>
    <dgm:cxn modelId="{546005FC-013F-4712-B278-4121A48DE8FD}" type="presOf" srcId="{FD7F7FDE-A263-4946-9694-FA642FFEA881}" destId="{832128DA-D05B-482F-8DB3-28BE863905E1}" srcOrd="0" destOrd="0" presId="urn:microsoft.com/office/officeart/2005/8/layout/cycle8"/>
    <dgm:cxn modelId="{52F54793-6862-4F15-8097-262E0C26D35C}" type="presParOf" srcId="{EF569B26-BB59-4347-ABEE-F5959CA57A3A}" destId="{2A12B245-E925-4992-819D-7C25766DA555}" srcOrd="0" destOrd="0" presId="urn:microsoft.com/office/officeart/2005/8/layout/cycle8"/>
    <dgm:cxn modelId="{2A184FE8-C186-47A0-9F4E-ACA9C027E81E}" type="presParOf" srcId="{EF569B26-BB59-4347-ABEE-F5959CA57A3A}" destId="{402A1291-EC73-468E-9E78-BB4D7071F9E1}" srcOrd="1" destOrd="0" presId="urn:microsoft.com/office/officeart/2005/8/layout/cycle8"/>
    <dgm:cxn modelId="{74C1DB11-A58A-49AD-A5A0-1481C3C3EFAD}" type="presParOf" srcId="{EF569B26-BB59-4347-ABEE-F5959CA57A3A}" destId="{23A5966D-1F74-4793-A141-2E2FCA1850DB}" srcOrd="2" destOrd="0" presId="urn:microsoft.com/office/officeart/2005/8/layout/cycle8"/>
    <dgm:cxn modelId="{B92474E3-F67F-4524-A02E-016500056890}" type="presParOf" srcId="{EF569B26-BB59-4347-ABEE-F5959CA57A3A}" destId="{F2130FE9-B098-4AEC-8FC5-319F8DB29762}" srcOrd="3" destOrd="0" presId="urn:microsoft.com/office/officeart/2005/8/layout/cycle8"/>
    <dgm:cxn modelId="{A50F785B-9982-45DC-9542-46D93A5D6EC3}" type="presParOf" srcId="{EF569B26-BB59-4347-ABEE-F5959CA57A3A}" destId="{832128DA-D05B-482F-8DB3-28BE863905E1}" srcOrd="4" destOrd="0" presId="urn:microsoft.com/office/officeart/2005/8/layout/cycle8"/>
    <dgm:cxn modelId="{9BD4FB4E-0EB8-4516-A84B-74A93F01BE5B}" type="presParOf" srcId="{EF569B26-BB59-4347-ABEE-F5959CA57A3A}" destId="{E01219FA-8F84-461A-A838-023266D0D5BE}" srcOrd="5" destOrd="0" presId="urn:microsoft.com/office/officeart/2005/8/layout/cycle8"/>
    <dgm:cxn modelId="{0953B705-1DEA-4DBD-93F9-A39FF2BE3908}" type="presParOf" srcId="{EF569B26-BB59-4347-ABEE-F5959CA57A3A}" destId="{559BDC4A-0DE0-4947-8603-7415EAE518D1}" srcOrd="6" destOrd="0" presId="urn:microsoft.com/office/officeart/2005/8/layout/cycle8"/>
    <dgm:cxn modelId="{815270CD-AE66-44B7-AC79-8D952B9EC85F}" type="presParOf" srcId="{EF569B26-BB59-4347-ABEE-F5959CA57A3A}" destId="{BC97BFFF-77D4-472E-ABA9-483506FB888B}" srcOrd="7" destOrd="0" presId="urn:microsoft.com/office/officeart/2005/8/layout/cycle8"/>
    <dgm:cxn modelId="{AE5D2B3C-4656-4C13-ACD1-651BA47F728D}" type="presParOf" srcId="{EF569B26-BB59-4347-ABEE-F5959CA57A3A}" destId="{481A83E7-D624-47A7-B4FB-6896720F2C2D}" srcOrd="8" destOrd="0" presId="urn:microsoft.com/office/officeart/2005/8/layout/cycle8"/>
    <dgm:cxn modelId="{A70A7E27-CD29-4DE7-8F24-E1A7552C26AE}" type="presParOf" srcId="{EF569B26-BB59-4347-ABEE-F5959CA57A3A}" destId="{1D2F7EB2-EE2C-4D0C-BAB3-F23658D86EBB}" srcOrd="9" destOrd="0" presId="urn:microsoft.com/office/officeart/2005/8/layout/cycle8"/>
    <dgm:cxn modelId="{5E2FCB5B-3CC5-4AC6-9966-F2B33D5F0D7C}" type="presParOf" srcId="{EF569B26-BB59-4347-ABEE-F5959CA57A3A}" destId="{366BA9E2-F7DE-4760-8329-A153C4513065}" srcOrd="10" destOrd="0" presId="urn:microsoft.com/office/officeart/2005/8/layout/cycle8"/>
    <dgm:cxn modelId="{8BB517E4-694E-4113-A7BB-BFF86B8B57BE}" type="presParOf" srcId="{EF569B26-BB59-4347-ABEE-F5959CA57A3A}" destId="{E7CA8D8B-ACEB-4A40-9FE8-3F1CBE9D1A73}" srcOrd="11" destOrd="0" presId="urn:microsoft.com/office/officeart/2005/8/layout/cycle8"/>
    <dgm:cxn modelId="{66AF1952-FA59-46EC-B173-8C7496396517}" type="presParOf" srcId="{EF569B26-BB59-4347-ABEE-F5959CA57A3A}" destId="{53AC4301-F498-492A-9B9E-C9FA8D443CDE}" srcOrd="12" destOrd="0" presId="urn:microsoft.com/office/officeart/2005/8/layout/cycle8"/>
    <dgm:cxn modelId="{BCB53355-8134-438E-9253-0FF473EF376F}" type="presParOf" srcId="{EF569B26-BB59-4347-ABEE-F5959CA57A3A}" destId="{D68D4EC0-2FE2-47D4-9DBB-51AFBAFF1C4E}" srcOrd="13" destOrd="0" presId="urn:microsoft.com/office/officeart/2005/8/layout/cycle8"/>
    <dgm:cxn modelId="{B191FC7E-CF5F-4544-BB60-265FFA54EC15}" type="presParOf" srcId="{EF569B26-BB59-4347-ABEE-F5959CA57A3A}" destId="{F94A413A-3C31-4AC1-B754-1DFAFD843FE6}"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5BD542E-DC66-481E-B27B-B05088405F6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30CED2F-3577-4FAB-8F21-18B668CBADDB}">
      <dgm:prSet custT="1"/>
      <dgm:spPr/>
      <dgm:t>
        <a:bodyPr/>
        <a:lstStyle/>
        <a:p>
          <a:r>
            <a:rPr lang="es-ES" sz="2400" dirty="0"/>
            <a:t>Exprésese con claridad</a:t>
          </a:r>
        </a:p>
      </dgm:t>
    </dgm:pt>
    <dgm:pt modelId="{F8A090A1-74A9-488C-918E-8D1B5122B7E9}" type="parTrans" cxnId="{69CB5D4E-8171-46EC-922B-96090D2C6E3D}">
      <dgm:prSet/>
      <dgm:spPr/>
      <dgm:t>
        <a:bodyPr/>
        <a:lstStyle/>
        <a:p>
          <a:endParaRPr lang="en-US"/>
        </a:p>
      </dgm:t>
    </dgm:pt>
    <dgm:pt modelId="{741A4023-3DFB-4CDE-8E0D-003D7BC4FEEC}" type="sibTrans" cxnId="{69CB5D4E-8171-46EC-922B-96090D2C6E3D}">
      <dgm:prSet/>
      <dgm:spPr/>
      <dgm:t>
        <a:bodyPr/>
        <a:lstStyle/>
        <a:p>
          <a:endParaRPr lang="en-US"/>
        </a:p>
      </dgm:t>
    </dgm:pt>
    <dgm:pt modelId="{E39508D5-EB18-40E4-B09B-4A94B0DFA67B}">
      <dgm:prSet custT="1"/>
      <dgm:spPr/>
      <dgm:t>
        <a:bodyPr/>
        <a:lstStyle/>
        <a:p>
          <a:r>
            <a:rPr lang="es-ES" sz="2300" dirty="0"/>
            <a:t>Manténgase presente</a:t>
          </a:r>
        </a:p>
      </dgm:t>
    </dgm:pt>
    <dgm:pt modelId="{B132E0B4-E228-442A-91C5-73ADA82DCF52}" type="parTrans" cxnId="{4B6A6F22-4AFD-44AB-BF36-C00DAB0BEB33}">
      <dgm:prSet/>
      <dgm:spPr/>
      <dgm:t>
        <a:bodyPr/>
        <a:lstStyle/>
        <a:p>
          <a:endParaRPr lang="en-US"/>
        </a:p>
      </dgm:t>
    </dgm:pt>
    <dgm:pt modelId="{96A5E3CB-2DAA-448B-8339-2802942CF8AA}" type="sibTrans" cxnId="{4B6A6F22-4AFD-44AB-BF36-C00DAB0BEB33}">
      <dgm:prSet/>
      <dgm:spPr/>
      <dgm:t>
        <a:bodyPr/>
        <a:lstStyle/>
        <a:p>
          <a:endParaRPr lang="en-US"/>
        </a:p>
      </dgm:t>
    </dgm:pt>
    <dgm:pt modelId="{1C1E15AE-4EEC-4220-8CED-89EA8C39B901}">
      <dgm:prSet custT="1"/>
      <dgm:spPr/>
      <dgm:t>
        <a:bodyPr/>
        <a:lstStyle/>
        <a:p>
          <a:r>
            <a:rPr lang="es-ES" sz="2400" dirty="0"/>
            <a:t>Escuche con atención</a:t>
          </a:r>
        </a:p>
      </dgm:t>
    </dgm:pt>
    <dgm:pt modelId="{F30CE3E0-A43A-489D-AB44-ACA3B6BE124D}" type="sibTrans" cxnId="{B8C47ADD-C9A5-4A37-BE5A-10546410F7C0}">
      <dgm:prSet/>
      <dgm:spPr/>
      <dgm:t>
        <a:bodyPr/>
        <a:lstStyle/>
        <a:p>
          <a:endParaRPr lang="en-US"/>
        </a:p>
      </dgm:t>
    </dgm:pt>
    <dgm:pt modelId="{E9A82941-762A-470B-A2FC-4E9F13F3C6B9}" type="parTrans" cxnId="{B8C47ADD-C9A5-4A37-BE5A-10546410F7C0}">
      <dgm:prSet/>
      <dgm:spPr/>
      <dgm:t>
        <a:bodyPr/>
        <a:lstStyle/>
        <a:p>
          <a:endParaRPr lang="en-US"/>
        </a:p>
      </dgm:t>
    </dgm:pt>
    <dgm:pt modelId="{018D6A43-27B1-409B-9791-E5935B2E4702}" type="pres">
      <dgm:prSet presAssocID="{25BD542E-DC66-481E-B27B-B05088405F64}" presName="cycle" presStyleCnt="0">
        <dgm:presLayoutVars>
          <dgm:dir/>
          <dgm:resizeHandles val="exact"/>
        </dgm:presLayoutVars>
      </dgm:prSet>
      <dgm:spPr/>
    </dgm:pt>
    <dgm:pt modelId="{219310B2-9729-458A-B097-0F9CBF234C68}" type="pres">
      <dgm:prSet presAssocID="{530CED2F-3577-4FAB-8F21-18B668CBADDB}" presName="node" presStyleLbl="node1" presStyleIdx="0" presStyleCnt="3">
        <dgm:presLayoutVars>
          <dgm:bulletEnabled val="1"/>
        </dgm:presLayoutVars>
      </dgm:prSet>
      <dgm:spPr/>
    </dgm:pt>
    <dgm:pt modelId="{AA429426-5C73-4558-839A-CBDEE92FD10B}" type="pres">
      <dgm:prSet presAssocID="{741A4023-3DFB-4CDE-8E0D-003D7BC4FEEC}" presName="sibTrans" presStyleLbl="sibTrans2D1" presStyleIdx="0" presStyleCnt="3"/>
      <dgm:spPr/>
    </dgm:pt>
    <dgm:pt modelId="{A6FE58A6-7F1F-42D8-AE27-F50CB48970F0}" type="pres">
      <dgm:prSet presAssocID="{741A4023-3DFB-4CDE-8E0D-003D7BC4FEEC}" presName="connectorText" presStyleLbl="sibTrans2D1" presStyleIdx="0" presStyleCnt="3"/>
      <dgm:spPr/>
    </dgm:pt>
    <dgm:pt modelId="{44EC9217-E47E-4415-AEA1-5FF95E9446AD}" type="pres">
      <dgm:prSet presAssocID="{1C1E15AE-4EEC-4220-8CED-89EA8C39B901}" presName="node" presStyleLbl="node1" presStyleIdx="1" presStyleCnt="3">
        <dgm:presLayoutVars>
          <dgm:bulletEnabled val="1"/>
        </dgm:presLayoutVars>
      </dgm:prSet>
      <dgm:spPr/>
    </dgm:pt>
    <dgm:pt modelId="{868B1E3E-4710-475F-98C8-68699CA2386C}" type="pres">
      <dgm:prSet presAssocID="{F30CE3E0-A43A-489D-AB44-ACA3B6BE124D}" presName="sibTrans" presStyleLbl="sibTrans2D1" presStyleIdx="1" presStyleCnt="3"/>
      <dgm:spPr/>
    </dgm:pt>
    <dgm:pt modelId="{C41C0897-5B8D-48CC-9DA7-B67ACF819C65}" type="pres">
      <dgm:prSet presAssocID="{F30CE3E0-A43A-489D-AB44-ACA3B6BE124D}" presName="connectorText" presStyleLbl="sibTrans2D1" presStyleIdx="1" presStyleCnt="3"/>
      <dgm:spPr/>
    </dgm:pt>
    <dgm:pt modelId="{BD949332-D406-4064-9C0A-71E2137C8D4B}" type="pres">
      <dgm:prSet presAssocID="{E39508D5-EB18-40E4-B09B-4A94B0DFA67B}" presName="node" presStyleLbl="node1" presStyleIdx="2" presStyleCnt="3">
        <dgm:presLayoutVars>
          <dgm:bulletEnabled val="1"/>
        </dgm:presLayoutVars>
      </dgm:prSet>
      <dgm:spPr/>
    </dgm:pt>
    <dgm:pt modelId="{9734F118-CF3D-4C2B-B272-8F2B4CF8D605}" type="pres">
      <dgm:prSet presAssocID="{96A5E3CB-2DAA-448B-8339-2802942CF8AA}" presName="sibTrans" presStyleLbl="sibTrans2D1" presStyleIdx="2" presStyleCnt="3"/>
      <dgm:spPr/>
    </dgm:pt>
    <dgm:pt modelId="{48F14EF3-C0BF-4BCA-998D-010404395E8E}" type="pres">
      <dgm:prSet presAssocID="{96A5E3CB-2DAA-448B-8339-2802942CF8AA}" presName="connectorText" presStyleLbl="sibTrans2D1" presStyleIdx="2" presStyleCnt="3"/>
      <dgm:spPr/>
    </dgm:pt>
  </dgm:ptLst>
  <dgm:cxnLst>
    <dgm:cxn modelId="{4B6A6F22-4AFD-44AB-BF36-C00DAB0BEB33}" srcId="{25BD542E-DC66-481E-B27B-B05088405F64}" destId="{E39508D5-EB18-40E4-B09B-4A94B0DFA67B}" srcOrd="2" destOrd="0" parTransId="{B132E0B4-E228-442A-91C5-73ADA82DCF52}" sibTransId="{96A5E3CB-2DAA-448B-8339-2802942CF8AA}"/>
    <dgm:cxn modelId="{17F01C2D-19F5-4EFF-888A-56E8A3ABE9DE}" type="presOf" srcId="{741A4023-3DFB-4CDE-8E0D-003D7BC4FEEC}" destId="{A6FE58A6-7F1F-42D8-AE27-F50CB48970F0}" srcOrd="1" destOrd="0" presId="urn:microsoft.com/office/officeart/2005/8/layout/cycle2"/>
    <dgm:cxn modelId="{62BF3931-3403-42AF-B4F8-28CA4067F417}" type="presOf" srcId="{96A5E3CB-2DAA-448B-8339-2802942CF8AA}" destId="{48F14EF3-C0BF-4BCA-998D-010404395E8E}" srcOrd="1" destOrd="0" presId="urn:microsoft.com/office/officeart/2005/8/layout/cycle2"/>
    <dgm:cxn modelId="{AE7CCF3A-12F1-4897-A720-DCB27251D83E}" type="presOf" srcId="{F30CE3E0-A43A-489D-AB44-ACA3B6BE124D}" destId="{C41C0897-5B8D-48CC-9DA7-B67ACF819C65}" srcOrd="1" destOrd="0" presId="urn:microsoft.com/office/officeart/2005/8/layout/cycle2"/>
    <dgm:cxn modelId="{69CB5D4E-8171-46EC-922B-96090D2C6E3D}" srcId="{25BD542E-DC66-481E-B27B-B05088405F64}" destId="{530CED2F-3577-4FAB-8F21-18B668CBADDB}" srcOrd="0" destOrd="0" parTransId="{F8A090A1-74A9-488C-918E-8D1B5122B7E9}" sibTransId="{741A4023-3DFB-4CDE-8E0D-003D7BC4FEEC}"/>
    <dgm:cxn modelId="{CB9D2077-AAE6-4974-867F-AFD21117CDF0}" type="presOf" srcId="{96A5E3CB-2DAA-448B-8339-2802942CF8AA}" destId="{9734F118-CF3D-4C2B-B272-8F2B4CF8D605}" srcOrd="0" destOrd="0" presId="urn:microsoft.com/office/officeart/2005/8/layout/cycle2"/>
    <dgm:cxn modelId="{2872905A-BD55-4884-9D30-2072E9E85695}" type="presOf" srcId="{741A4023-3DFB-4CDE-8E0D-003D7BC4FEEC}" destId="{AA429426-5C73-4558-839A-CBDEE92FD10B}" srcOrd="0" destOrd="0" presId="urn:microsoft.com/office/officeart/2005/8/layout/cycle2"/>
    <dgm:cxn modelId="{3CFA6287-A569-486E-B802-6E2737540812}" type="presOf" srcId="{25BD542E-DC66-481E-B27B-B05088405F64}" destId="{018D6A43-27B1-409B-9791-E5935B2E4702}" srcOrd="0" destOrd="0" presId="urn:microsoft.com/office/officeart/2005/8/layout/cycle2"/>
    <dgm:cxn modelId="{E4F46EA0-EF85-412E-A4EF-C626618A90F4}" type="presOf" srcId="{E39508D5-EB18-40E4-B09B-4A94B0DFA67B}" destId="{BD949332-D406-4064-9C0A-71E2137C8D4B}" srcOrd="0" destOrd="0" presId="urn:microsoft.com/office/officeart/2005/8/layout/cycle2"/>
    <dgm:cxn modelId="{FC1EF5AB-4F6C-4017-924E-DE2AA9015D20}" type="presOf" srcId="{530CED2F-3577-4FAB-8F21-18B668CBADDB}" destId="{219310B2-9729-458A-B097-0F9CBF234C68}" srcOrd="0" destOrd="0" presId="urn:microsoft.com/office/officeart/2005/8/layout/cycle2"/>
    <dgm:cxn modelId="{B8C47ADD-C9A5-4A37-BE5A-10546410F7C0}" srcId="{25BD542E-DC66-481E-B27B-B05088405F64}" destId="{1C1E15AE-4EEC-4220-8CED-89EA8C39B901}" srcOrd="1" destOrd="0" parTransId="{E9A82941-762A-470B-A2FC-4E9F13F3C6B9}" sibTransId="{F30CE3E0-A43A-489D-AB44-ACA3B6BE124D}"/>
    <dgm:cxn modelId="{128B57DF-3A94-4F41-895E-3998546F3310}" type="presOf" srcId="{F30CE3E0-A43A-489D-AB44-ACA3B6BE124D}" destId="{868B1E3E-4710-475F-98C8-68699CA2386C}" srcOrd="0" destOrd="0" presId="urn:microsoft.com/office/officeart/2005/8/layout/cycle2"/>
    <dgm:cxn modelId="{F3E87FEF-A003-4C3A-A891-9E50225C37A0}" type="presOf" srcId="{1C1E15AE-4EEC-4220-8CED-89EA8C39B901}" destId="{44EC9217-E47E-4415-AEA1-5FF95E9446AD}" srcOrd="0" destOrd="0" presId="urn:microsoft.com/office/officeart/2005/8/layout/cycle2"/>
    <dgm:cxn modelId="{2B597FD0-F95B-45F9-89A9-D24D7A4FC739}" type="presParOf" srcId="{018D6A43-27B1-409B-9791-E5935B2E4702}" destId="{219310B2-9729-458A-B097-0F9CBF234C68}" srcOrd="0" destOrd="0" presId="urn:microsoft.com/office/officeart/2005/8/layout/cycle2"/>
    <dgm:cxn modelId="{0F4EED10-1218-49E6-973E-83475E7644C9}" type="presParOf" srcId="{018D6A43-27B1-409B-9791-E5935B2E4702}" destId="{AA429426-5C73-4558-839A-CBDEE92FD10B}" srcOrd="1" destOrd="0" presId="urn:microsoft.com/office/officeart/2005/8/layout/cycle2"/>
    <dgm:cxn modelId="{489DEBB2-8FB1-4320-9FDD-44961CADC0B1}" type="presParOf" srcId="{AA429426-5C73-4558-839A-CBDEE92FD10B}" destId="{A6FE58A6-7F1F-42D8-AE27-F50CB48970F0}" srcOrd="0" destOrd="0" presId="urn:microsoft.com/office/officeart/2005/8/layout/cycle2"/>
    <dgm:cxn modelId="{D99F5607-8AC3-4899-8F42-9863D2EBA2BB}" type="presParOf" srcId="{018D6A43-27B1-409B-9791-E5935B2E4702}" destId="{44EC9217-E47E-4415-AEA1-5FF95E9446AD}" srcOrd="2" destOrd="0" presId="urn:microsoft.com/office/officeart/2005/8/layout/cycle2"/>
    <dgm:cxn modelId="{45EF961C-E0CA-4E3E-B3F8-815214C0ACDB}" type="presParOf" srcId="{018D6A43-27B1-409B-9791-E5935B2E4702}" destId="{868B1E3E-4710-475F-98C8-68699CA2386C}" srcOrd="3" destOrd="0" presId="urn:microsoft.com/office/officeart/2005/8/layout/cycle2"/>
    <dgm:cxn modelId="{B36C32C1-7EC0-4BEF-A04C-1019C05EC390}" type="presParOf" srcId="{868B1E3E-4710-475F-98C8-68699CA2386C}" destId="{C41C0897-5B8D-48CC-9DA7-B67ACF819C65}" srcOrd="0" destOrd="0" presId="urn:microsoft.com/office/officeart/2005/8/layout/cycle2"/>
    <dgm:cxn modelId="{21D9EFC9-F73B-4EDF-A7BB-3004165E8FE9}" type="presParOf" srcId="{018D6A43-27B1-409B-9791-E5935B2E4702}" destId="{BD949332-D406-4064-9C0A-71E2137C8D4B}" srcOrd="4" destOrd="0" presId="urn:microsoft.com/office/officeart/2005/8/layout/cycle2"/>
    <dgm:cxn modelId="{C5B08763-114E-4C74-A631-F55B575530BE}" type="presParOf" srcId="{018D6A43-27B1-409B-9791-E5935B2E4702}" destId="{9734F118-CF3D-4C2B-B272-8F2B4CF8D605}" srcOrd="5" destOrd="0" presId="urn:microsoft.com/office/officeart/2005/8/layout/cycle2"/>
    <dgm:cxn modelId="{E0CF2E5B-8942-48A3-8A92-146B68EC68C9}" type="presParOf" srcId="{9734F118-CF3D-4C2B-B272-8F2B4CF8D605}" destId="{48F14EF3-C0BF-4BCA-998D-010404395E8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8363063-D23B-4CE9-BE24-B9318FF7BD3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69CE49C-7C46-425A-A1BC-871E9F0580BA}">
      <dgm:prSet/>
      <dgm:spPr>
        <a:solidFill>
          <a:srgbClr val="669947"/>
        </a:solidFill>
      </dgm:spPr>
      <dgm:t>
        <a:bodyPr/>
        <a:lstStyle/>
        <a:p>
          <a:r>
            <a:rPr lang="es-ES"/>
            <a:t>Verbal</a:t>
          </a:r>
        </a:p>
      </dgm:t>
    </dgm:pt>
    <dgm:pt modelId="{74AC0968-C6AD-4334-9BF8-9259835F1B88}" type="parTrans" cxnId="{C0B3D72E-4C98-4D93-9E4C-25B5964691FF}">
      <dgm:prSet/>
      <dgm:spPr/>
      <dgm:t>
        <a:bodyPr/>
        <a:lstStyle/>
        <a:p>
          <a:endParaRPr lang="en-US"/>
        </a:p>
      </dgm:t>
    </dgm:pt>
    <dgm:pt modelId="{8365A17B-8DB3-459E-AAB2-CC37F6CDA374}" type="sibTrans" cxnId="{C0B3D72E-4C98-4D93-9E4C-25B5964691FF}">
      <dgm:prSet/>
      <dgm:spPr/>
      <dgm:t>
        <a:bodyPr/>
        <a:lstStyle/>
        <a:p>
          <a:endParaRPr lang="en-US"/>
        </a:p>
      </dgm:t>
    </dgm:pt>
    <dgm:pt modelId="{A6A6D031-4A31-4AEA-BC3F-471D0F68CB66}">
      <dgm:prSet custT="1"/>
      <dgm:spPr/>
      <dgm:t>
        <a:bodyPr/>
        <a:lstStyle/>
        <a:p>
          <a:r>
            <a:rPr lang="es-ES" sz="3600">
              <a:solidFill>
                <a:schemeClr val="tx1">
                  <a:lumMod val="75000"/>
                </a:schemeClr>
              </a:solidFill>
            </a:rPr>
            <a:t>Hablar</a:t>
          </a:r>
        </a:p>
      </dgm:t>
    </dgm:pt>
    <dgm:pt modelId="{6C142991-B6F2-453B-8380-983C28586B7B}" type="parTrans" cxnId="{9D44644D-8A96-4072-B0FB-4D051F2F2DED}">
      <dgm:prSet/>
      <dgm:spPr/>
      <dgm:t>
        <a:bodyPr/>
        <a:lstStyle/>
        <a:p>
          <a:endParaRPr lang="en-US"/>
        </a:p>
      </dgm:t>
    </dgm:pt>
    <dgm:pt modelId="{D2E6CE06-7474-4F98-A7A5-9ECBC233201F}" type="sibTrans" cxnId="{9D44644D-8A96-4072-B0FB-4D051F2F2DED}">
      <dgm:prSet/>
      <dgm:spPr/>
      <dgm:t>
        <a:bodyPr/>
        <a:lstStyle/>
        <a:p>
          <a:endParaRPr lang="en-US"/>
        </a:p>
      </dgm:t>
    </dgm:pt>
    <dgm:pt modelId="{F6E7B004-B9B1-43C1-A92F-501AA36DF7C0}">
      <dgm:prSet custT="1"/>
      <dgm:spPr/>
      <dgm:t>
        <a:bodyPr/>
        <a:lstStyle/>
        <a:p>
          <a:r>
            <a:rPr lang="es-ES" sz="3600">
              <a:solidFill>
                <a:schemeClr val="tx1">
                  <a:lumMod val="75000"/>
                </a:schemeClr>
              </a:solidFill>
            </a:rPr>
            <a:t>Escribir </a:t>
          </a:r>
        </a:p>
      </dgm:t>
    </dgm:pt>
    <dgm:pt modelId="{0948E796-32A3-40F5-AF91-42E112DF57C3}" type="parTrans" cxnId="{232EDBD4-87D4-400E-88D6-BC57A92CAC8A}">
      <dgm:prSet/>
      <dgm:spPr/>
      <dgm:t>
        <a:bodyPr/>
        <a:lstStyle/>
        <a:p>
          <a:endParaRPr lang="en-US"/>
        </a:p>
      </dgm:t>
    </dgm:pt>
    <dgm:pt modelId="{3E3E852E-2D7D-4351-89BA-C510819F3C2A}" type="sibTrans" cxnId="{232EDBD4-87D4-400E-88D6-BC57A92CAC8A}">
      <dgm:prSet/>
      <dgm:spPr/>
      <dgm:t>
        <a:bodyPr/>
        <a:lstStyle/>
        <a:p>
          <a:endParaRPr lang="en-US"/>
        </a:p>
      </dgm:t>
    </dgm:pt>
    <dgm:pt modelId="{03E9577D-2C87-4D0F-84F8-5161C20682F4}">
      <dgm:prSet/>
      <dgm:spPr/>
      <dgm:t>
        <a:bodyPr/>
        <a:lstStyle/>
        <a:p>
          <a:r>
            <a:rPr lang="es-ES"/>
            <a:t>No verbal</a:t>
          </a:r>
        </a:p>
      </dgm:t>
    </dgm:pt>
    <dgm:pt modelId="{996D51E4-7F91-49CB-B177-459FF049200D}" type="parTrans" cxnId="{C2B8E19E-CE6D-45EA-95E3-D2DCD289FA08}">
      <dgm:prSet/>
      <dgm:spPr/>
      <dgm:t>
        <a:bodyPr/>
        <a:lstStyle/>
        <a:p>
          <a:endParaRPr lang="en-US"/>
        </a:p>
      </dgm:t>
    </dgm:pt>
    <dgm:pt modelId="{1F1E4C06-9422-42F0-8594-05DA2BF4F2F4}" type="sibTrans" cxnId="{C2B8E19E-CE6D-45EA-95E3-D2DCD289FA08}">
      <dgm:prSet/>
      <dgm:spPr/>
      <dgm:t>
        <a:bodyPr/>
        <a:lstStyle/>
        <a:p>
          <a:endParaRPr lang="en-US"/>
        </a:p>
      </dgm:t>
    </dgm:pt>
    <dgm:pt modelId="{818B646A-9A07-43C0-9EC2-C56E788E8473}">
      <dgm:prSet/>
      <dgm:spPr/>
      <dgm:t>
        <a:bodyPr/>
        <a:lstStyle/>
        <a:p>
          <a:r>
            <a:rPr lang="es-ES">
              <a:solidFill>
                <a:schemeClr val="tx1">
                  <a:lumMod val="75000"/>
                </a:schemeClr>
              </a:solidFill>
            </a:rPr>
            <a:t>Lenguaje corporal</a:t>
          </a:r>
        </a:p>
      </dgm:t>
    </dgm:pt>
    <dgm:pt modelId="{FC458408-4FD6-430F-999A-A7760001DD95}" type="parTrans" cxnId="{25B5CD49-7C98-441A-880F-A79848A1B5AB}">
      <dgm:prSet/>
      <dgm:spPr/>
      <dgm:t>
        <a:bodyPr/>
        <a:lstStyle/>
        <a:p>
          <a:endParaRPr lang="en-US"/>
        </a:p>
      </dgm:t>
    </dgm:pt>
    <dgm:pt modelId="{C86B5471-FA53-4DFE-8E24-B559FC921BC5}" type="sibTrans" cxnId="{25B5CD49-7C98-441A-880F-A79848A1B5AB}">
      <dgm:prSet/>
      <dgm:spPr/>
      <dgm:t>
        <a:bodyPr/>
        <a:lstStyle/>
        <a:p>
          <a:endParaRPr lang="en-US"/>
        </a:p>
      </dgm:t>
    </dgm:pt>
    <dgm:pt modelId="{32680C49-3659-4C75-A8DD-B7DFEBC44B10}" type="pres">
      <dgm:prSet presAssocID="{A8363063-D23B-4CE9-BE24-B9318FF7BD3D}" presName="Name0" presStyleCnt="0">
        <dgm:presLayoutVars>
          <dgm:dir/>
          <dgm:animLvl val="lvl"/>
          <dgm:resizeHandles val="exact"/>
        </dgm:presLayoutVars>
      </dgm:prSet>
      <dgm:spPr/>
    </dgm:pt>
    <dgm:pt modelId="{690BBE89-80DB-4F8C-9860-917F1477A18D}" type="pres">
      <dgm:prSet presAssocID="{669CE49C-7C46-425A-A1BC-871E9F0580BA}" presName="composite" presStyleCnt="0"/>
      <dgm:spPr/>
    </dgm:pt>
    <dgm:pt modelId="{17F5DC71-BBB1-40C9-BEC8-20EE93679779}" type="pres">
      <dgm:prSet presAssocID="{669CE49C-7C46-425A-A1BC-871E9F0580BA}" presName="parTx" presStyleLbl="alignNode1" presStyleIdx="0" presStyleCnt="2">
        <dgm:presLayoutVars>
          <dgm:chMax val="0"/>
          <dgm:chPref val="0"/>
          <dgm:bulletEnabled val="1"/>
        </dgm:presLayoutVars>
      </dgm:prSet>
      <dgm:spPr/>
    </dgm:pt>
    <dgm:pt modelId="{C3677F42-B47A-45D1-9C89-982B84DFDA20}" type="pres">
      <dgm:prSet presAssocID="{669CE49C-7C46-425A-A1BC-871E9F0580BA}" presName="desTx" presStyleLbl="alignAccFollowNode1" presStyleIdx="0" presStyleCnt="2">
        <dgm:presLayoutVars>
          <dgm:bulletEnabled val="1"/>
        </dgm:presLayoutVars>
      </dgm:prSet>
      <dgm:spPr/>
    </dgm:pt>
    <dgm:pt modelId="{844DF93D-EC25-4926-808E-C7E7B9DD7529}" type="pres">
      <dgm:prSet presAssocID="{8365A17B-8DB3-459E-AAB2-CC37F6CDA374}" presName="space" presStyleCnt="0"/>
      <dgm:spPr/>
    </dgm:pt>
    <dgm:pt modelId="{A057C63A-FDEB-4716-9C68-1488B537AB83}" type="pres">
      <dgm:prSet presAssocID="{03E9577D-2C87-4D0F-84F8-5161C20682F4}" presName="composite" presStyleCnt="0"/>
      <dgm:spPr/>
    </dgm:pt>
    <dgm:pt modelId="{95122098-4075-4D0D-A770-843D51397897}" type="pres">
      <dgm:prSet presAssocID="{03E9577D-2C87-4D0F-84F8-5161C20682F4}" presName="parTx" presStyleLbl="alignNode1" presStyleIdx="1" presStyleCnt="2">
        <dgm:presLayoutVars>
          <dgm:chMax val="0"/>
          <dgm:chPref val="0"/>
          <dgm:bulletEnabled val="1"/>
        </dgm:presLayoutVars>
      </dgm:prSet>
      <dgm:spPr/>
    </dgm:pt>
    <dgm:pt modelId="{BF024F19-8FFB-4B82-B23C-F260709F8EC2}" type="pres">
      <dgm:prSet presAssocID="{03E9577D-2C87-4D0F-84F8-5161C20682F4}" presName="desTx" presStyleLbl="alignAccFollowNode1" presStyleIdx="1" presStyleCnt="2">
        <dgm:presLayoutVars>
          <dgm:bulletEnabled val="1"/>
        </dgm:presLayoutVars>
      </dgm:prSet>
      <dgm:spPr/>
    </dgm:pt>
  </dgm:ptLst>
  <dgm:cxnLst>
    <dgm:cxn modelId="{EBCA2913-E95E-440B-B13A-4572DFC65414}" type="presOf" srcId="{03E9577D-2C87-4D0F-84F8-5161C20682F4}" destId="{95122098-4075-4D0D-A770-843D51397897}" srcOrd="0" destOrd="0" presId="urn:microsoft.com/office/officeart/2005/8/layout/hList1"/>
    <dgm:cxn modelId="{C0B3D72E-4C98-4D93-9E4C-25B5964691FF}" srcId="{A8363063-D23B-4CE9-BE24-B9318FF7BD3D}" destId="{669CE49C-7C46-425A-A1BC-871E9F0580BA}" srcOrd="0" destOrd="0" parTransId="{74AC0968-C6AD-4334-9BF8-9259835F1B88}" sibTransId="{8365A17B-8DB3-459E-AAB2-CC37F6CDA374}"/>
    <dgm:cxn modelId="{25B5CD49-7C98-441A-880F-A79848A1B5AB}" srcId="{03E9577D-2C87-4D0F-84F8-5161C20682F4}" destId="{818B646A-9A07-43C0-9EC2-C56E788E8473}" srcOrd="0" destOrd="0" parTransId="{FC458408-4FD6-430F-999A-A7760001DD95}" sibTransId="{C86B5471-FA53-4DFE-8E24-B559FC921BC5}"/>
    <dgm:cxn modelId="{9D44644D-8A96-4072-B0FB-4D051F2F2DED}" srcId="{669CE49C-7C46-425A-A1BC-871E9F0580BA}" destId="{A6A6D031-4A31-4AEA-BC3F-471D0F68CB66}" srcOrd="0" destOrd="0" parTransId="{6C142991-B6F2-453B-8380-983C28586B7B}" sibTransId="{D2E6CE06-7474-4F98-A7A5-9ECBC233201F}"/>
    <dgm:cxn modelId="{0F98174E-CECF-45C0-B85A-F4831382639D}" type="presOf" srcId="{669CE49C-7C46-425A-A1BC-871E9F0580BA}" destId="{17F5DC71-BBB1-40C9-BEC8-20EE93679779}" srcOrd="0" destOrd="0" presId="urn:microsoft.com/office/officeart/2005/8/layout/hList1"/>
    <dgm:cxn modelId="{7D616F4F-D094-4522-9FCD-ABF91ADDCD96}" type="presOf" srcId="{818B646A-9A07-43C0-9EC2-C56E788E8473}" destId="{BF024F19-8FFB-4B82-B23C-F260709F8EC2}" srcOrd="0" destOrd="0" presId="urn:microsoft.com/office/officeart/2005/8/layout/hList1"/>
    <dgm:cxn modelId="{C2B8E19E-CE6D-45EA-95E3-D2DCD289FA08}" srcId="{A8363063-D23B-4CE9-BE24-B9318FF7BD3D}" destId="{03E9577D-2C87-4D0F-84F8-5161C20682F4}" srcOrd="1" destOrd="0" parTransId="{996D51E4-7F91-49CB-B177-459FF049200D}" sibTransId="{1F1E4C06-9422-42F0-8594-05DA2BF4F2F4}"/>
    <dgm:cxn modelId="{5BAA99B2-6DC1-43A5-8E54-21DA5CB6C7CD}" type="presOf" srcId="{A8363063-D23B-4CE9-BE24-B9318FF7BD3D}" destId="{32680C49-3659-4C75-A8DD-B7DFEBC44B10}" srcOrd="0" destOrd="0" presId="urn:microsoft.com/office/officeart/2005/8/layout/hList1"/>
    <dgm:cxn modelId="{311F88C0-9B53-44F7-911D-6C5AC2F5CF21}" type="presOf" srcId="{A6A6D031-4A31-4AEA-BC3F-471D0F68CB66}" destId="{C3677F42-B47A-45D1-9C89-982B84DFDA20}" srcOrd="0" destOrd="0" presId="urn:microsoft.com/office/officeart/2005/8/layout/hList1"/>
    <dgm:cxn modelId="{A76F9AC8-D94C-457D-8B46-55D9B295DF1F}" type="presOf" srcId="{F6E7B004-B9B1-43C1-A92F-501AA36DF7C0}" destId="{C3677F42-B47A-45D1-9C89-982B84DFDA20}" srcOrd="0" destOrd="1" presId="urn:microsoft.com/office/officeart/2005/8/layout/hList1"/>
    <dgm:cxn modelId="{232EDBD4-87D4-400E-88D6-BC57A92CAC8A}" srcId="{669CE49C-7C46-425A-A1BC-871E9F0580BA}" destId="{F6E7B004-B9B1-43C1-A92F-501AA36DF7C0}" srcOrd="1" destOrd="0" parTransId="{0948E796-32A3-40F5-AF91-42E112DF57C3}" sibTransId="{3E3E852E-2D7D-4351-89BA-C510819F3C2A}"/>
    <dgm:cxn modelId="{8A8BC020-DDD7-4CD2-A24B-A2DE8E5B1C8D}" type="presParOf" srcId="{32680C49-3659-4C75-A8DD-B7DFEBC44B10}" destId="{690BBE89-80DB-4F8C-9860-917F1477A18D}" srcOrd="0" destOrd="0" presId="urn:microsoft.com/office/officeart/2005/8/layout/hList1"/>
    <dgm:cxn modelId="{1AA4A696-CFD5-4A5F-AB4A-2FC324874817}" type="presParOf" srcId="{690BBE89-80DB-4F8C-9860-917F1477A18D}" destId="{17F5DC71-BBB1-40C9-BEC8-20EE93679779}" srcOrd="0" destOrd="0" presId="urn:microsoft.com/office/officeart/2005/8/layout/hList1"/>
    <dgm:cxn modelId="{93FC0FAB-7162-4A33-861F-05FF1D5FA0B2}" type="presParOf" srcId="{690BBE89-80DB-4F8C-9860-917F1477A18D}" destId="{C3677F42-B47A-45D1-9C89-982B84DFDA20}" srcOrd="1" destOrd="0" presId="urn:microsoft.com/office/officeart/2005/8/layout/hList1"/>
    <dgm:cxn modelId="{E458B939-C148-4EE3-9972-E6894BB0E17A}" type="presParOf" srcId="{32680C49-3659-4C75-A8DD-B7DFEBC44B10}" destId="{844DF93D-EC25-4926-808E-C7E7B9DD7529}" srcOrd="1" destOrd="0" presId="urn:microsoft.com/office/officeart/2005/8/layout/hList1"/>
    <dgm:cxn modelId="{EA8AE6D4-1A0E-4793-A7D6-C5A309D6972E}" type="presParOf" srcId="{32680C49-3659-4C75-A8DD-B7DFEBC44B10}" destId="{A057C63A-FDEB-4716-9C68-1488B537AB83}" srcOrd="2" destOrd="0" presId="urn:microsoft.com/office/officeart/2005/8/layout/hList1"/>
    <dgm:cxn modelId="{F2C32868-1AEE-4D37-BE78-594DA7FF4513}" type="presParOf" srcId="{A057C63A-FDEB-4716-9C68-1488B537AB83}" destId="{95122098-4075-4D0D-A770-843D51397897}" srcOrd="0" destOrd="0" presId="urn:microsoft.com/office/officeart/2005/8/layout/hList1"/>
    <dgm:cxn modelId="{9B6EB8D5-503C-40F7-87E4-E64AEEF4DF6D}" type="presParOf" srcId="{A057C63A-FDEB-4716-9C68-1488B537AB83}" destId="{BF024F19-8FFB-4B82-B23C-F260709F8EC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D40356-4C97-4537-AF42-2797925D5609}"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E9BDB0F-125F-4983-A8B5-B7C4E9869B28}">
      <dgm:prSet/>
      <dgm:spPr/>
      <dgm:t>
        <a:bodyPr/>
        <a:lstStyle/>
        <a:p>
          <a:pPr>
            <a:lnSpc>
              <a:spcPct val="100000"/>
            </a:lnSpc>
            <a:defRPr cap="all"/>
          </a:pPr>
          <a:r>
            <a:rPr lang="es-ES" cap="none"/>
            <a:t>Estar presente</a:t>
          </a:r>
        </a:p>
      </dgm:t>
    </dgm:pt>
    <dgm:pt modelId="{5D6CF979-E183-44D2-81D2-EE274A212580}" type="parTrans" cxnId="{BBD1DAE2-5CDC-448B-BCA0-F6C2453F08D2}">
      <dgm:prSet/>
      <dgm:spPr/>
      <dgm:t>
        <a:bodyPr/>
        <a:lstStyle/>
        <a:p>
          <a:endParaRPr lang="en-US"/>
        </a:p>
      </dgm:t>
    </dgm:pt>
    <dgm:pt modelId="{0E7D7BE3-8096-4C28-A5BD-EFC33C8E045C}" type="sibTrans" cxnId="{BBD1DAE2-5CDC-448B-BCA0-F6C2453F08D2}">
      <dgm:prSet/>
      <dgm:spPr/>
      <dgm:t>
        <a:bodyPr/>
        <a:lstStyle/>
        <a:p>
          <a:endParaRPr lang="en-US"/>
        </a:p>
      </dgm:t>
    </dgm:pt>
    <dgm:pt modelId="{F43D0122-E490-440B-991F-E4D4B9A9E65A}">
      <dgm:prSet/>
      <dgm:spPr/>
      <dgm:t>
        <a:bodyPr/>
        <a:lstStyle/>
        <a:p>
          <a:pPr>
            <a:lnSpc>
              <a:spcPct val="100000"/>
            </a:lnSpc>
            <a:defRPr cap="all"/>
          </a:pPr>
          <a:r>
            <a:rPr lang="es-ES" cap="none" dirty="0">
              <a:latin typeface="Arial"/>
            </a:rPr>
            <a:t>Prestar atención </a:t>
          </a:r>
        </a:p>
        <a:p>
          <a:pPr>
            <a:lnSpc>
              <a:spcPct val="100000"/>
            </a:lnSpc>
            <a:defRPr cap="all"/>
          </a:pPr>
          <a:r>
            <a:rPr lang="es-ES" cap="none" dirty="0">
              <a:latin typeface="Arial"/>
            </a:rPr>
            <a:t>al significado</a:t>
          </a:r>
        </a:p>
      </dgm:t>
    </dgm:pt>
    <dgm:pt modelId="{9D218C9B-2A36-4CE7-9DF3-A4040F66FC5E}" type="parTrans" cxnId="{04A4D215-FB39-4DEE-8A5A-EE130534350E}">
      <dgm:prSet/>
      <dgm:spPr/>
      <dgm:t>
        <a:bodyPr/>
        <a:lstStyle/>
        <a:p>
          <a:endParaRPr lang="en-US"/>
        </a:p>
      </dgm:t>
    </dgm:pt>
    <dgm:pt modelId="{BD19D55F-1B5A-4B38-9AE6-A167479D190C}" type="sibTrans" cxnId="{04A4D215-FB39-4DEE-8A5A-EE130534350E}">
      <dgm:prSet/>
      <dgm:spPr/>
      <dgm:t>
        <a:bodyPr/>
        <a:lstStyle/>
        <a:p>
          <a:endParaRPr lang="en-US"/>
        </a:p>
      </dgm:t>
    </dgm:pt>
    <dgm:pt modelId="{708843CC-7E65-49D4-AA49-538BDA36FC59}">
      <dgm:prSet/>
      <dgm:spPr/>
      <dgm:t>
        <a:bodyPr/>
        <a:lstStyle/>
        <a:p>
          <a:pPr>
            <a:lnSpc>
              <a:spcPct val="100000"/>
            </a:lnSpc>
            <a:defRPr cap="all"/>
          </a:pPr>
          <a:r>
            <a:rPr lang="es-ES" cap="none" dirty="0"/>
            <a:t>Reflexionar </a:t>
          </a:r>
        </a:p>
        <a:p>
          <a:pPr>
            <a:lnSpc>
              <a:spcPct val="100000"/>
            </a:lnSpc>
            <a:defRPr cap="all"/>
          </a:pPr>
          <a:r>
            <a:rPr lang="es-ES" cap="none" dirty="0"/>
            <a:t>sobre lo que oye</a:t>
          </a:r>
        </a:p>
      </dgm:t>
    </dgm:pt>
    <dgm:pt modelId="{B571BAE3-1247-497A-B1D6-0E0265F7707F}" type="parTrans" cxnId="{A0FD60FD-178B-4EEA-894F-D5643ACE76C6}">
      <dgm:prSet/>
      <dgm:spPr/>
      <dgm:t>
        <a:bodyPr/>
        <a:lstStyle/>
        <a:p>
          <a:endParaRPr lang="en-US"/>
        </a:p>
      </dgm:t>
    </dgm:pt>
    <dgm:pt modelId="{B310C566-7A9B-4BA0-AA11-3A8DADD66692}" type="sibTrans" cxnId="{A0FD60FD-178B-4EEA-894F-D5643ACE76C6}">
      <dgm:prSet/>
      <dgm:spPr/>
      <dgm:t>
        <a:bodyPr/>
        <a:lstStyle/>
        <a:p>
          <a:endParaRPr lang="en-US"/>
        </a:p>
      </dgm:t>
    </dgm:pt>
    <dgm:pt modelId="{17CA6FAB-A7FB-4A43-B94D-E8476387E028}" type="pres">
      <dgm:prSet presAssocID="{47D40356-4C97-4537-AF42-2797925D5609}" presName="root" presStyleCnt="0">
        <dgm:presLayoutVars>
          <dgm:dir/>
          <dgm:resizeHandles val="exact"/>
        </dgm:presLayoutVars>
      </dgm:prSet>
      <dgm:spPr/>
    </dgm:pt>
    <dgm:pt modelId="{337D6A2D-0EA2-4865-99B8-88665745BB57}" type="pres">
      <dgm:prSet presAssocID="{3E9BDB0F-125F-4983-A8B5-B7C4E9869B28}" presName="compNode" presStyleCnt="0"/>
      <dgm:spPr/>
    </dgm:pt>
    <dgm:pt modelId="{2D873417-C79F-4EE9-B19F-5CA422DCF384}" type="pres">
      <dgm:prSet presAssocID="{3E9BDB0F-125F-4983-A8B5-B7C4E9869B28}" presName="iconBgRect" presStyleLbl="bgShp" presStyleIdx="0" presStyleCnt="3"/>
      <dgm:spPr/>
    </dgm:pt>
    <dgm:pt modelId="{89487382-3B9E-41AC-B36E-3960A77545E3}" type="pres">
      <dgm:prSet presAssocID="{3E9BDB0F-125F-4983-A8B5-B7C4E9869B28}"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
        </a:ext>
      </dgm:extLst>
    </dgm:pt>
    <dgm:pt modelId="{522BA669-C62F-4CBB-82F9-421DF3CCB199}" type="pres">
      <dgm:prSet presAssocID="{3E9BDB0F-125F-4983-A8B5-B7C4E9869B28}" presName="spaceRect" presStyleCnt="0"/>
      <dgm:spPr/>
    </dgm:pt>
    <dgm:pt modelId="{834ABC99-3DCA-4C56-8D98-E9AD29FFE5A6}" type="pres">
      <dgm:prSet presAssocID="{3E9BDB0F-125F-4983-A8B5-B7C4E9869B28}" presName="textRect" presStyleLbl="revTx" presStyleIdx="0" presStyleCnt="3">
        <dgm:presLayoutVars>
          <dgm:chMax val="1"/>
          <dgm:chPref val="1"/>
        </dgm:presLayoutVars>
      </dgm:prSet>
      <dgm:spPr/>
    </dgm:pt>
    <dgm:pt modelId="{21F39C06-2DBE-4EEF-8518-2B97FE8F26B5}" type="pres">
      <dgm:prSet presAssocID="{0E7D7BE3-8096-4C28-A5BD-EFC33C8E045C}" presName="sibTrans" presStyleCnt="0"/>
      <dgm:spPr/>
    </dgm:pt>
    <dgm:pt modelId="{EA46B164-07B2-4DA1-AE60-8C8C1F6BB47C}" type="pres">
      <dgm:prSet presAssocID="{F43D0122-E490-440B-991F-E4D4B9A9E65A}" presName="compNode" presStyleCnt="0"/>
      <dgm:spPr/>
    </dgm:pt>
    <dgm:pt modelId="{B7562C06-7F04-4373-B909-E3DB3C61811D}" type="pres">
      <dgm:prSet presAssocID="{F43D0122-E490-440B-991F-E4D4B9A9E65A}" presName="iconBgRect" presStyleLbl="bgShp" presStyleIdx="1" presStyleCnt="3"/>
      <dgm:spPr/>
    </dgm:pt>
    <dgm:pt modelId="{22BC9E61-46AB-4C1A-8900-429F763B814D}" type="pres">
      <dgm:prSet presAssocID="{F43D0122-E490-440B-991F-E4D4B9A9E65A}"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phones"/>
        </a:ext>
      </dgm:extLst>
    </dgm:pt>
    <dgm:pt modelId="{8E3AB60C-F151-43EB-A3C3-BDB402242216}" type="pres">
      <dgm:prSet presAssocID="{F43D0122-E490-440B-991F-E4D4B9A9E65A}" presName="spaceRect" presStyleCnt="0"/>
      <dgm:spPr/>
    </dgm:pt>
    <dgm:pt modelId="{578B0611-4954-4258-9274-D4730A50F3C3}" type="pres">
      <dgm:prSet presAssocID="{F43D0122-E490-440B-991F-E4D4B9A9E65A}" presName="textRect" presStyleLbl="revTx" presStyleIdx="1" presStyleCnt="3">
        <dgm:presLayoutVars>
          <dgm:chMax val="1"/>
          <dgm:chPref val="1"/>
        </dgm:presLayoutVars>
      </dgm:prSet>
      <dgm:spPr/>
    </dgm:pt>
    <dgm:pt modelId="{C4611452-2527-4E2E-8305-9B1A493B8FD9}" type="pres">
      <dgm:prSet presAssocID="{BD19D55F-1B5A-4B38-9AE6-A167479D190C}" presName="sibTrans" presStyleCnt="0"/>
      <dgm:spPr/>
    </dgm:pt>
    <dgm:pt modelId="{257CA255-62B9-40F4-A900-B22620D0411C}" type="pres">
      <dgm:prSet presAssocID="{708843CC-7E65-49D4-AA49-538BDA36FC59}" presName="compNode" presStyleCnt="0"/>
      <dgm:spPr/>
    </dgm:pt>
    <dgm:pt modelId="{873C4E25-4344-473C-9D56-98D16007973F}" type="pres">
      <dgm:prSet presAssocID="{708843CC-7E65-49D4-AA49-538BDA36FC59}" presName="iconBgRect" presStyleLbl="bgShp" presStyleIdx="2" presStyleCnt="3"/>
      <dgm:spPr/>
    </dgm:pt>
    <dgm:pt modelId="{96D23423-1723-480A-ACEC-A25A58BF57C8}" type="pres">
      <dgm:prSet presAssocID="{708843CC-7E65-49D4-AA49-538BDA36FC59}"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C9B2B0CA-8914-426B-8DEE-3897D2B7BDB0}" type="pres">
      <dgm:prSet presAssocID="{708843CC-7E65-49D4-AA49-538BDA36FC59}" presName="spaceRect" presStyleCnt="0"/>
      <dgm:spPr/>
    </dgm:pt>
    <dgm:pt modelId="{CEB60CC2-3E0D-4B81-8344-012F855F3F2B}" type="pres">
      <dgm:prSet presAssocID="{708843CC-7E65-49D4-AA49-538BDA36FC59}" presName="textRect" presStyleLbl="revTx" presStyleIdx="2" presStyleCnt="3">
        <dgm:presLayoutVars>
          <dgm:chMax val="1"/>
          <dgm:chPref val="1"/>
        </dgm:presLayoutVars>
      </dgm:prSet>
      <dgm:spPr/>
    </dgm:pt>
  </dgm:ptLst>
  <dgm:cxnLst>
    <dgm:cxn modelId="{04A4D215-FB39-4DEE-8A5A-EE130534350E}" srcId="{47D40356-4C97-4537-AF42-2797925D5609}" destId="{F43D0122-E490-440B-991F-E4D4B9A9E65A}" srcOrd="1" destOrd="0" parTransId="{9D218C9B-2A36-4CE7-9DF3-A4040F66FC5E}" sibTransId="{BD19D55F-1B5A-4B38-9AE6-A167479D190C}"/>
    <dgm:cxn modelId="{41C65E2E-4D92-4460-94DF-6CDC5F55B8A6}" type="presOf" srcId="{F43D0122-E490-440B-991F-E4D4B9A9E65A}" destId="{578B0611-4954-4258-9274-D4730A50F3C3}" srcOrd="0" destOrd="0" presId="urn:microsoft.com/office/officeart/2018/5/layout/IconCircleLabelList"/>
    <dgm:cxn modelId="{E7D9CD39-FB08-42C0-BB60-8501C6C57E01}" type="presOf" srcId="{3E9BDB0F-125F-4983-A8B5-B7C4E9869B28}" destId="{834ABC99-3DCA-4C56-8D98-E9AD29FFE5A6}" srcOrd="0" destOrd="0" presId="urn:microsoft.com/office/officeart/2018/5/layout/IconCircleLabelList"/>
    <dgm:cxn modelId="{AC1C933E-5EA7-4B67-BB52-52161E72DA6E}" type="presOf" srcId="{47D40356-4C97-4537-AF42-2797925D5609}" destId="{17CA6FAB-A7FB-4A43-B94D-E8476387E028}" srcOrd="0" destOrd="0" presId="urn:microsoft.com/office/officeart/2018/5/layout/IconCircleLabelList"/>
    <dgm:cxn modelId="{B00AFC92-CF91-4AED-8A4A-FF3FF01F37E7}" type="presOf" srcId="{708843CC-7E65-49D4-AA49-538BDA36FC59}" destId="{CEB60CC2-3E0D-4B81-8344-012F855F3F2B}" srcOrd="0" destOrd="0" presId="urn:microsoft.com/office/officeart/2018/5/layout/IconCircleLabelList"/>
    <dgm:cxn modelId="{BBD1DAE2-5CDC-448B-BCA0-F6C2453F08D2}" srcId="{47D40356-4C97-4537-AF42-2797925D5609}" destId="{3E9BDB0F-125F-4983-A8B5-B7C4E9869B28}" srcOrd="0" destOrd="0" parTransId="{5D6CF979-E183-44D2-81D2-EE274A212580}" sibTransId="{0E7D7BE3-8096-4C28-A5BD-EFC33C8E045C}"/>
    <dgm:cxn modelId="{A0FD60FD-178B-4EEA-894F-D5643ACE76C6}" srcId="{47D40356-4C97-4537-AF42-2797925D5609}" destId="{708843CC-7E65-49D4-AA49-538BDA36FC59}" srcOrd="2" destOrd="0" parTransId="{B571BAE3-1247-497A-B1D6-0E0265F7707F}" sibTransId="{B310C566-7A9B-4BA0-AA11-3A8DADD66692}"/>
    <dgm:cxn modelId="{95BE4CE3-57C3-4742-B0A5-E97BACDEC8A1}" type="presParOf" srcId="{17CA6FAB-A7FB-4A43-B94D-E8476387E028}" destId="{337D6A2D-0EA2-4865-99B8-88665745BB57}" srcOrd="0" destOrd="0" presId="urn:microsoft.com/office/officeart/2018/5/layout/IconCircleLabelList"/>
    <dgm:cxn modelId="{CA7E3CA7-4E13-491E-B1AD-102C894B8729}" type="presParOf" srcId="{337D6A2D-0EA2-4865-99B8-88665745BB57}" destId="{2D873417-C79F-4EE9-B19F-5CA422DCF384}" srcOrd="0" destOrd="0" presId="urn:microsoft.com/office/officeart/2018/5/layout/IconCircleLabelList"/>
    <dgm:cxn modelId="{5FA22926-4B01-4B99-A241-BF5A529F935B}" type="presParOf" srcId="{337D6A2D-0EA2-4865-99B8-88665745BB57}" destId="{89487382-3B9E-41AC-B36E-3960A77545E3}" srcOrd="1" destOrd="0" presId="urn:microsoft.com/office/officeart/2018/5/layout/IconCircleLabelList"/>
    <dgm:cxn modelId="{6965BBE2-F88C-49CC-B1EE-67BBFD0D223F}" type="presParOf" srcId="{337D6A2D-0EA2-4865-99B8-88665745BB57}" destId="{522BA669-C62F-4CBB-82F9-421DF3CCB199}" srcOrd="2" destOrd="0" presId="urn:microsoft.com/office/officeart/2018/5/layout/IconCircleLabelList"/>
    <dgm:cxn modelId="{A1181B33-19BB-4791-A03F-00045C3C2497}" type="presParOf" srcId="{337D6A2D-0EA2-4865-99B8-88665745BB57}" destId="{834ABC99-3DCA-4C56-8D98-E9AD29FFE5A6}" srcOrd="3" destOrd="0" presId="urn:microsoft.com/office/officeart/2018/5/layout/IconCircleLabelList"/>
    <dgm:cxn modelId="{74D54665-5CA7-49DC-BFD8-CCA7EF89E0A5}" type="presParOf" srcId="{17CA6FAB-A7FB-4A43-B94D-E8476387E028}" destId="{21F39C06-2DBE-4EEF-8518-2B97FE8F26B5}" srcOrd="1" destOrd="0" presId="urn:microsoft.com/office/officeart/2018/5/layout/IconCircleLabelList"/>
    <dgm:cxn modelId="{1BEFFBA8-74E5-4856-921E-24437F844FDC}" type="presParOf" srcId="{17CA6FAB-A7FB-4A43-B94D-E8476387E028}" destId="{EA46B164-07B2-4DA1-AE60-8C8C1F6BB47C}" srcOrd="2" destOrd="0" presId="urn:microsoft.com/office/officeart/2018/5/layout/IconCircleLabelList"/>
    <dgm:cxn modelId="{81063BD3-5E11-480F-A514-692DEED7D8FA}" type="presParOf" srcId="{EA46B164-07B2-4DA1-AE60-8C8C1F6BB47C}" destId="{B7562C06-7F04-4373-B909-E3DB3C61811D}" srcOrd="0" destOrd="0" presId="urn:microsoft.com/office/officeart/2018/5/layout/IconCircleLabelList"/>
    <dgm:cxn modelId="{5F935DE5-55E2-47AA-B970-6274D012683B}" type="presParOf" srcId="{EA46B164-07B2-4DA1-AE60-8C8C1F6BB47C}" destId="{22BC9E61-46AB-4C1A-8900-429F763B814D}" srcOrd="1" destOrd="0" presId="urn:microsoft.com/office/officeart/2018/5/layout/IconCircleLabelList"/>
    <dgm:cxn modelId="{653BD6B3-AA2C-44EC-80B8-E2252825FE9F}" type="presParOf" srcId="{EA46B164-07B2-4DA1-AE60-8C8C1F6BB47C}" destId="{8E3AB60C-F151-43EB-A3C3-BDB402242216}" srcOrd="2" destOrd="0" presId="urn:microsoft.com/office/officeart/2018/5/layout/IconCircleLabelList"/>
    <dgm:cxn modelId="{F37CDE82-2DD3-4701-A1AA-1C5A2F170E6C}" type="presParOf" srcId="{EA46B164-07B2-4DA1-AE60-8C8C1F6BB47C}" destId="{578B0611-4954-4258-9274-D4730A50F3C3}" srcOrd="3" destOrd="0" presId="urn:microsoft.com/office/officeart/2018/5/layout/IconCircleLabelList"/>
    <dgm:cxn modelId="{952BDF91-1183-45A9-9D02-D63B4FF4ECAF}" type="presParOf" srcId="{17CA6FAB-A7FB-4A43-B94D-E8476387E028}" destId="{C4611452-2527-4E2E-8305-9B1A493B8FD9}" srcOrd="3" destOrd="0" presId="urn:microsoft.com/office/officeart/2018/5/layout/IconCircleLabelList"/>
    <dgm:cxn modelId="{4FBA5F71-662C-45C3-8FA9-19C50B4B970E}" type="presParOf" srcId="{17CA6FAB-A7FB-4A43-B94D-E8476387E028}" destId="{257CA255-62B9-40F4-A900-B22620D0411C}" srcOrd="4" destOrd="0" presId="urn:microsoft.com/office/officeart/2018/5/layout/IconCircleLabelList"/>
    <dgm:cxn modelId="{F8DD6888-430B-45F2-98A4-A8C3DD7E8B35}" type="presParOf" srcId="{257CA255-62B9-40F4-A900-B22620D0411C}" destId="{873C4E25-4344-473C-9D56-98D16007973F}" srcOrd="0" destOrd="0" presId="urn:microsoft.com/office/officeart/2018/5/layout/IconCircleLabelList"/>
    <dgm:cxn modelId="{0EC75BCA-A56E-4ACF-93FA-6A155E11B124}" type="presParOf" srcId="{257CA255-62B9-40F4-A900-B22620D0411C}" destId="{96D23423-1723-480A-ACEC-A25A58BF57C8}" srcOrd="1" destOrd="0" presId="urn:microsoft.com/office/officeart/2018/5/layout/IconCircleLabelList"/>
    <dgm:cxn modelId="{311631F2-E620-4851-9C82-A4D1CD53D460}" type="presParOf" srcId="{257CA255-62B9-40F4-A900-B22620D0411C}" destId="{C9B2B0CA-8914-426B-8DEE-3897D2B7BDB0}" srcOrd="2" destOrd="0" presId="urn:microsoft.com/office/officeart/2018/5/layout/IconCircleLabelList"/>
    <dgm:cxn modelId="{37CACF90-F03D-427D-96CB-0BFC446EF4E5}" type="presParOf" srcId="{257CA255-62B9-40F4-A900-B22620D0411C}" destId="{CEB60CC2-3E0D-4B81-8344-012F855F3F2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DC4EF3F-6201-4BA6-BD56-70FBCCA781D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107DC02-8C9E-4979-B000-45C15A290801}">
      <dgm:prSet custT="1"/>
      <dgm:spPr/>
      <dgm:t>
        <a:bodyPr/>
        <a:lstStyle/>
        <a:p>
          <a:pPr>
            <a:lnSpc>
              <a:spcPct val="100000"/>
            </a:lnSpc>
          </a:pPr>
          <a:r>
            <a:rPr lang="es-ES" sz="2800" b="0" i="0" baseline="0" dirty="0">
              <a:solidFill>
                <a:srgbClr val="002060"/>
              </a:solidFill>
            </a:rPr>
            <a:t>Aprecie las diferencias culturales y generacionales.</a:t>
          </a:r>
        </a:p>
      </dgm:t>
    </dgm:pt>
    <dgm:pt modelId="{61893D2B-888C-46B5-A23C-4B52F06734B4}" type="parTrans" cxnId="{B87356D5-0E61-4B7E-A07F-7F85290F665A}">
      <dgm:prSet/>
      <dgm:spPr/>
      <dgm:t>
        <a:bodyPr/>
        <a:lstStyle/>
        <a:p>
          <a:endParaRPr lang="en-US"/>
        </a:p>
      </dgm:t>
    </dgm:pt>
    <dgm:pt modelId="{56FA9D4E-8EB4-4E99-BD33-B4FA0B80AAEF}" type="sibTrans" cxnId="{B87356D5-0E61-4B7E-A07F-7F85290F665A}">
      <dgm:prSet/>
      <dgm:spPr/>
      <dgm:t>
        <a:bodyPr/>
        <a:lstStyle/>
        <a:p>
          <a:pPr>
            <a:lnSpc>
              <a:spcPct val="100000"/>
            </a:lnSpc>
          </a:pPr>
          <a:endParaRPr lang="en-US"/>
        </a:p>
      </dgm:t>
    </dgm:pt>
    <dgm:pt modelId="{E4A01C85-DD95-407F-AD5A-587A11D96F72}">
      <dgm:prSet custT="1"/>
      <dgm:spPr/>
      <dgm:t>
        <a:bodyPr/>
        <a:lstStyle/>
        <a:p>
          <a:pPr>
            <a:lnSpc>
              <a:spcPct val="100000"/>
            </a:lnSpc>
          </a:pPr>
          <a:r>
            <a:rPr lang="es-ES" sz="2800">
              <a:solidFill>
                <a:srgbClr val="002060"/>
              </a:solidFill>
            </a:rPr>
            <a:t>Póngase en el lugar de la otra persona.</a:t>
          </a:r>
        </a:p>
      </dgm:t>
    </dgm:pt>
    <dgm:pt modelId="{20C84BC1-FC6C-450A-9B9F-8823D36F884A}" type="parTrans" cxnId="{3DD87DD7-708A-4D12-AE92-BA94D8EDB7C0}">
      <dgm:prSet/>
      <dgm:spPr/>
      <dgm:t>
        <a:bodyPr/>
        <a:lstStyle/>
        <a:p>
          <a:endParaRPr lang="en-US"/>
        </a:p>
      </dgm:t>
    </dgm:pt>
    <dgm:pt modelId="{1EFF9C7A-D25E-4451-85B6-88E3242D210E}" type="sibTrans" cxnId="{3DD87DD7-708A-4D12-AE92-BA94D8EDB7C0}">
      <dgm:prSet/>
      <dgm:spPr/>
      <dgm:t>
        <a:bodyPr/>
        <a:lstStyle/>
        <a:p>
          <a:pPr>
            <a:lnSpc>
              <a:spcPct val="100000"/>
            </a:lnSpc>
          </a:pPr>
          <a:endParaRPr lang="en-US"/>
        </a:p>
      </dgm:t>
    </dgm:pt>
    <dgm:pt modelId="{ADD721E9-2C31-4FBC-9BDD-4B8F56BABE9D}">
      <dgm:prSet custT="1"/>
      <dgm:spPr/>
      <dgm:t>
        <a:bodyPr/>
        <a:lstStyle/>
        <a:p>
          <a:pPr>
            <a:lnSpc>
              <a:spcPct val="100000"/>
            </a:lnSpc>
          </a:pPr>
          <a:r>
            <a:rPr lang="es-ES" sz="2800">
              <a:solidFill>
                <a:srgbClr val="002060"/>
              </a:solidFill>
            </a:rPr>
            <a:t>Practique la empatía.</a:t>
          </a:r>
        </a:p>
      </dgm:t>
    </dgm:pt>
    <dgm:pt modelId="{98F03F79-7160-4DD2-B08D-A0A2DD48A1B9}" type="parTrans" cxnId="{28F1EE9A-5BF4-4EB7-9BAF-EEFE38499ABD}">
      <dgm:prSet/>
      <dgm:spPr/>
      <dgm:t>
        <a:bodyPr/>
        <a:lstStyle/>
        <a:p>
          <a:endParaRPr lang="en-US"/>
        </a:p>
      </dgm:t>
    </dgm:pt>
    <dgm:pt modelId="{5BF75EAE-85C0-4AFD-AF1F-089955F54D76}" type="sibTrans" cxnId="{28F1EE9A-5BF4-4EB7-9BAF-EEFE38499ABD}">
      <dgm:prSet/>
      <dgm:spPr/>
      <dgm:t>
        <a:bodyPr/>
        <a:lstStyle/>
        <a:p>
          <a:pPr>
            <a:lnSpc>
              <a:spcPct val="100000"/>
            </a:lnSpc>
          </a:pPr>
          <a:endParaRPr lang="en-US"/>
        </a:p>
      </dgm:t>
    </dgm:pt>
    <dgm:pt modelId="{9B35D86D-74F1-4C80-82E7-49157F44AABE}">
      <dgm:prSet custT="1"/>
      <dgm:spPr/>
      <dgm:t>
        <a:bodyPr/>
        <a:lstStyle/>
        <a:p>
          <a:pPr>
            <a:lnSpc>
              <a:spcPct val="100000"/>
            </a:lnSpc>
          </a:pPr>
          <a:r>
            <a:rPr lang="es-ES" sz="2800">
              <a:solidFill>
                <a:srgbClr val="002060"/>
              </a:solidFill>
            </a:rPr>
            <a:t>Busque puntos en común.</a:t>
          </a:r>
        </a:p>
      </dgm:t>
    </dgm:pt>
    <dgm:pt modelId="{E4A7BC14-2742-4FBE-91A5-A4330F1CE61E}" type="parTrans" cxnId="{D8D1B0C8-95CA-4EDD-9F97-FEFB98B3DBEB}">
      <dgm:prSet/>
      <dgm:spPr/>
      <dgm:t>
        <a:bodyPr/>
        <a:lstStyle/>
        <a:p>
          <a:endParaRPr lang="en-US"/>
        </a:p>
      </dgm:t>
    </dgm:pt>
    <dgm:pt modelId="{FD4B42D4-1523-49A6-B58A-69772F459602}" type="sibTrans" cxnId="{D8D1B0C8-95CA-4EDD-9F97-FEFB98B3DBEB}">
      <dgm:prSet/>
      <dgm:spPr/>
      <dgm:t>
        <a:bodyPr/>
        <a:lstStyle/>
        <a:p>
          <a:endParaRPr lang="en-US"/>
        </a:p>
      </dgm:t>
    </dgm:pt>
    <dgm:pt modelId="{23CDBE43-7CFA-415F-9562-AE79D7B9F854}" type="pres">
      <dgm:prSet presAssocID="{FDC4EF3F-6201-4BA6-BD56-70FBCCA781DC}" presName="root" presStyleCnt="0">
        <dgm:presLayoutVars>
          <dgm:dir/>
          <dgm:resizeHandles val="exact"/>
        </dgm:presLayoutVars>
      </dgm:prSet>
      <dgm:spPr/>
    </dgm:pt>
    <dgm:pt modelId="{C30463E5-C42E-477F-8DDF-6BE700BF0E2D}" type="pres">
      <dgm:prSet presAssocID="{FDC4EF3F-6201-4BA6-BD56-70FBCCA781DC}" presName="container" presStyleCnt="0">
        <dgm:presLayoutVars>
          <dgm:dir/>
          <dgm:resizeHandles val="exact"/>
        </dgm:presLayoutVars>
      </dgm:prSet>
      <dgm:spPr/>
    </dgm:pt>
    <dgm:pt modelId="{AB8BC01D-EBCC-46A9-8763-1796C2446D1E}" type="pres">
      <dgm:prSet presAssocID="{6107DC02-8C9E-4979-B000-45C15A290801}" presName="compNode" presStyleCnt="0"/>
      <dgm:spPr/>
    </dgm:pt>
    <dgm:pt modelId="{FDD1BA82-3792-4840-B04D-F5B66D253D7C}" type="pres">
      <dgm:prSet presAssocID="{6107DC02-8C9E-4979-B000-45C15A290801}" presName="iconBgRect" presStyleLbl="bgShp" presStyleIdx="0" presStyleCnt="4"/>
      <dgm:spPr>
        <a:solidFill>
          <a:schemeClr val="accent2">
            <a:lumMod val="20000"/>
            <a:lumOff val="80000"/>
          </a:schemeClr>
        </a:solidFill>
      </dgm:spPr>
    </dgm:pt>
    <dgm:pt modelId="{F171E5C8-46B1-446E-9A73-373F2D4A9F93}" type="pres">
      <dgm:prSet presAssocID="{6107DC02-8C9E-4979-B000-45C15A290801}"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ECD6D6EF-0434-4FFC-A6A3-8278BCF87D7A}" type="pres">
      <dgm:prSet presAssocID="{6107DC02-8C9E-4979-B000-45C15A290801}" presName="spaceRect" presStyleCnt="0"/>
      <dgm:spPr/>
    </dgm:pt>
    <dgm:pt modelId="{690D71AA-AB45-41D6-A1DA-CE9BD5874565}" type="pres">
      <dgm:prSet presAssocID="{6107DC02-8C9E-4979-B000-45C15A290801}" presName="textRect" presStyleLbl="revTx" presStyleIdx="0" presStyleCnt="4">
        <dgm:presLayoutVars>
          <dgm:chMax val="1"/>
          <dgm:chPref val="1"/>
        </dgm:presLayoutVars>
      </dgm:prSet>
      <dgm:spPr/>
    </dgm:pt>
    <dgm:pt modelId="{B4CD49EB-A1EF-4C93-9638-CCFC755A97B4}" type="pres">
      <dgm:prSet presAssocID="{56FA9D4E-8EB4-4E99-BD33-B4FA0B80AAEF}" presName="sibTrans" presStyleLbl="sibTrans2D1" presStyleIdx="0" presStyleCnt="0"/>
      <dgm:spPr/>
    </dgm:pt>
    <dgm:pt modelId="{7C46C2BF-E981-4125-932F-4BF00819ACCB}" type="pres">
      <dgm:prSet presAssocID="{E4A01C85-DD95-407F-AD5A-587A11D96F72}" presName="compNode" presStyleCnt="0"/>
      <dgm:spPr/>
    </dgm:pt>
    <dgm:pt modelId="{7932E5F8-E4C8-4366-92E1-79DAEC120040}" type="pres">
      <dgm:prSet presAssocID="{E4A01C85-DD95-407F-AD5A-587A11D96F72}" presName="iconBgRect" presStyleLbl="bgShp" presStyleIdx="1" presStyleCnt="4"/>
      <dgm:spPr>
        <a:solidFill>
          <a:schemeClr val="accent2">
            <a:lumMod val="20000"/>
            <a:lumOff val="80000"/>
          </a:schemeClr>
        </a:solidFill>
      </dgm:spPr>
    </dgm:pt>
    <dgm:pt modelId="{46874FDC-328C-416A-AFCA-7C759B5EB50C}" type="pres">
      <dgm:prSet presAssocID="{E4A01C85-DD95-407F-AD5A-587A11D96F72}"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e"/>
        </a:ext>
      </dgm:extLst>
    </dgm:pt>
    <dgm:pt modelId="{B45CA446-5B70-48FC-92C0-5DA77F2CBF4F}" type="pres">
      <dgm:prSet presAssocID="{E4A01C85-DD95-407F-AD5A-587A11D96F72}" presName="spaceRect" presStyleCnt="0"/>
      <dgm:spPr/>
    </dgm:pt>
    <dgm:pt modelId="{645016D8-C421-45D6-891D-8E5E6F897C35}" type="pres">
      <dgm:prSet presAssocID="{E4A01C85-DD95-407F-AD5A-587A11D96F72}" presName="textRect" presStyleLbl="revTx" presStyleIdx="1" presStyleCnt="4">
        <dgm:presLayoutVars>
          <dgm:chMax val="1"/>
          <dgm:chPref val="1"/>
        </dgm:presLayoutVars>
      </dgm:prSet>
      <dgm:spPr/>
    </dgm:pt>
    <dgm:pt modelId="{24016B0E-4DF3-42C7-A10F-5E11A583EB80}" type="pres">
      <dgm:prSet presAssocID="{1EFF9C7A-D25E-4451-85B6-88E3242D210E}" presName="sibTrans" presStyleLbl="sibTrans2D1" presStyleIdx="0" presStyleCnt="0"/>
      <dgm:spPr/>
    </dgm:pt>
    <dgm:pt modelId="{888C123D-1BFE-4E41-AD87-9332EDBF3834}" type="pres">
      <dgm:prSet presAssocID="{ADD721E9-2C31-4FBC-9BDD-4B8F56BABE9D}" presName="compNode" presStyleCnt="0"/>
      <dgm:spPr/>
    </dgm:pt>
    <dgm:pt modelId="{03BB4887-FFD0-473B-AC20-A67C41C1F63D}" type="pres">
      <dgm:prSet presAssocID="{ADD721E9-2C31-4FBC-9BDD-4B8F56BABE9D}" presName="iconBgRect" presStyleLbl="bgShp" presStyleIdx="2" presStyleCnt="4"/>
      <dgm:spPr>
        <a:solidFill>
          <a:schemeClr val="accent2">
            <a:lumMod val="20000"/>
            <a:lumOff val="80000"/>
          </a:schemeClr>
        </a:solidFill>
      </dgm:spPr>
    </dgm:pt>
    <dgm:pt modelId="{7050C368-4441-4E43-89E0-B7B2610AC946}" type="pres">
      <dgm:prSet presAssocID="{ADD721E9-2C31-4FBC-9BDD-4B8F56BABE9D}" presName="iconRect" presStyleLbl="node1" presStyleIdx="2" presStyleCnt="4" custLinFactNeighborX="-4024" custLinFactNeighborY="6298"/>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1675D64E-551E-45C1-8666-08CA34010C31}" type="pres">
      <dgm:prSet presAssocID="{ADD721E9-2C31-4FBC-9BDD-4B8F56BABE9D}" presName="spaceRect" presStyleCnt="0"/>
      <dgm:spPr/>
    </dgm:pt>
    <dgm:pt modelId="{6F8D6568-444C-4340-BD6B-F69573E3A3AA}" type="pres">
      <dgm:prSet presAssocID="{ADD721E9-2C31-4FBC-9BDD-4B8F56BABE9D}" presName="textRect" presStyleLbl="revTx" presStyleIdx="2" presStyleCnt="4">
        <dgm:presLayoutVars>
          <dgm:chMax val="1"/>
          <dgm:chPref val="1"/>
        </dgm:presLayoutVars>
      </dgm:prSet>
      <dgm:spPr/>
    </dgm:pt>
    <dgm:pt modelId="{D8C5DD7C-CE26-4AD3-9DC6-C9BF4543B36A}" type="pres">
      <dgm:prSet presAssocID="{5BF75EAE-85C0-4AFD-AF1F-089955F54D76}" presName="sibTrans" presStyleLbl="sibTrans2D1" presStyleIdx="0" presStyleCnt="0"/>
      <dgm:spPr/>
    </dgm:pt>
    <dgm:pt modelId="{D024F1B3-44DB-48AD-9C53-494692D4A4B4}" type="pres">
      <dgm:prSet presAssocID="{9B35D86D-74F1-4C80-82E7-49157F44AABE}" presName="compNode" presStyleCnt="0"/>
      <dgm:spPr/>
    </dgm:pt>
    <dgm:pt modelId="{72E16658-3E5B-4B12-AE8F-E0132975873C}" type="pres">
      <dgm:prSet presAssocID="{9B35D86D-74F1-4C80-82E7-49157F44AABE}" presName="iconBgRect" presStyleLbl="bgShp" presStyleIdx="3" presStyleCnt="4"/>
      <dgm:spPr>
        <a:solidFill>
          <a:schemeClr val="accent2">
            <a:lumMod val="20000"/>
            <a:lumOff val="80000"/>
          </a:schemeClr>
        </a:solidFill>
      </dgm:spPr>
    </dgm:pt>
    <dgm:pt modelId="{DEAD9142-39A9-41ED-A3D5-F6CC268ACBC5}" type="pres">
      <dgm:prSet presAssocID="{9B35D86D-74F1-4C80-82E7-49157F44AABE}"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gnifying glass"/>
        </a:ext>
      </dgm:extLst>
    </dgm:pt>
    <dgm:pt modelId="{CD5B0BB6-E137-400B-8A30-9610D14111AD}" type="pres">
      <dgm:prSet presAssocID="{9B35D86D-74F1-4C80-82E7-49157F44AABE}" presName="spaceRect" presStyleCnt="0"/>
      <dgm:spPr/>
    </dgm:pt>
    <dgm:pt modelId="{E90A90E6-654A-4241-B333-1E325FF642DE}" type="pres">
      <dgm:prSet presAssocID="{9B35D86D-74F1-4C80-82E7-49157F44AABE}" presName="textRect" presStyleLbl="revTx" presStyleIdx="3" presStyleCnt="4">
        <dgm:presLayoutVars>
          <dgm:chMax val="1"/>
          <dgm:chPref val="1"/>
        </dgm:presLayoutVars>
      </dgm:prSet>
      <dgm:spPr/>
    </dgm:pt>
  </dgm:ptLst>
  <dgm:cxnLst>
    <dgm:cxn modelId="{E22A0C46-E55A-4B6E-8A03-30ED3E336B63}" type="presOf" srcId="{FDC4EF3F-6201-4BA6-BD56-70FBCCA781DC}" destId="{23CDBE43-7CFA-415F-9562-AE79D7B9F854}" srcOrd="0" destOrd="0" presId="urn:microsoft.com/office/officeart/2018/2/layout/IconCircleList"/>
    <dgm:cxn modelId="{5E968147-7939-44CC-BC82-BA5C45D2E468}" type="presOf" srcId="{E4A01C85-DD95-407F-AD5A-587A11D96F72}" destId="{645016D8-C421-45D6-891D-8E5E6F897C35}" srcOrd="0" destOrd="0" presId="urn:microsoft.com/office/officeart/2018/2/layout/IconCircleList"/>
    <dgm:cxn modelId="{0FEBFC99-D24E-450D-B207-EA25779B1D66}" type="presOf" srcId="{9B35D86D-74F1-4C80-82E7-49157F44AABE}" destId="{E90A90E6-654A-4241-B333-1E325FF642DE}" srcOrd="0" destOrd="0" presId="urn:microsoft.com/office/officeart/2018/2/layout/IconCircleList"/>
    <dgm:cxn modelId="{28F1EE9A-5BF4-4EB7-9BAF-EEFE38499ABD}" srcId="{FDC4EF3F-6201-4BA6-BD56-70FBCCA781DC}" destId="{ADD721E9-2C31-4FBC-9BDD-4B8F56BABE9D}" srcOrd="2" destOrd="0" parTransId="{98F03F79-7160-4DD2-B08D-A0A2DD48A1B9}" sibTransId="{5BF75EAE-85C0-4AFD-AF1F-089955F54D76}"/>
    <dgm:cxn modelId="{3F2DFB9E-ACF0-43B7-A96B-C6B8E5D1187A}" type="presOf" srcId="{56FA9D4E-8EB4-4E99-BD33-B4FA0B80AAEF}" destId="{B4CD49EB-A1EF-4C93-9638-CCFC755A97B4}" srcOrd="0" destOrd="0" presId="urn:microsoft.com/office/officeart/2018/2/layout/IconCircleList"/>
    <dgm:cxn modelId="{D8D1B0C8-95CA-4EDD-9F97-FEFB98B3DBEB}" srcId="{FDC4EF3F-6201-4BA6-BD56-70FBCCA781DC}" destId="{9B35D86D-74F1-4C80-82E7-49157F44AABE}" srcOrd="3" destOrd="0" parTransId="{E4A7BC14-2742-4FBE-91A5-A4330F1CE61E}" sibTransId="{FD4B42D4-1523-49A6-B58A-69772F459602}"/>
    <dgm:cxn modelId="{E224B7CB-98A0-41EF-B023-D13D5EF8269E}" type="presOf" srcId="{6107DC02-8C9E-4979-B000-45C15A290801}" destId="{690D71AA-AB45-41D6-A1DA-CE9BD5874565}" srcOrd="0" destOrd="0" presId="urn:microsoft.com/office/officeart/2018/2/layout/IconCircleList"/>
    <dgm:cxn modelId="{5C7E96CF-AD61-4668-80BD-AE4E8BE3A06C}" type="presOf" srcId="{1EFF9C7A-D25E-4451-85B6-88E3242D210E}" destId="{24016B0E-4DF3-42C7-A10F-5E11A583EB80}" srcOrd="0" destOrd="0" presId="urn:microsoft.com/office/officeart/2018/2/layout/IconCircleList"/>
    <dgm:cxn modelId="{B87356D5-0E61-4B7E-A07F-7F85290F665A}" srcId="{FDC4EF3F-6201-4BA6-BD56-70FBCCA781DC}" destId="{6107DC02-8C9E-4979-B000-45C15A290801}" srcOrd="0" destOrd="0" parTransId="{61893D2B-888C-46B5-A23C-4B52F06734B4}" sibTransId="{56FA9D4E-8EB4-4E99-BD33-B4FA0B80AAEF}"/>
    <dgm:cxn modelId="{3DD87DD7-708A-4D12-AE92-BA94D8EDB7C0}" srcId="{FDC4EF3F-6201-4BA6-BD56-70FBCCA781DC}" destId="{E4A01C85-DD95-407F-AD5A-587A11D96F72}" srcOrd="1" destOrd="0" parTransId="{20C84BC1-FC6C-450A-9B9F-8823D36F884A}" sibTransId="{1EFF9C7A-D25E-4451-85B6-88E3242D210E}"/>
    <dgm:cxn modelId="{CE681DE0-40AD-4FF8-944B-0C715F272EBF}" type="presOf" srcId="{ADD721E9-2C31-4FBC-9BDD-4B8F56BABE9D}" destId="{6F8D6568-444C-4340-BD6B-F69573E3A3AA}" srcOrd="0" destOrd="0" presId="urn:microsoft.com/office/officeart/2018/2/layout/IconCircleList"/>
    <dgm:cxn modelId="{B872BFE7-D2FD-4185-945E-15BA0CF4A8EC}" type="presOf" srcId="{5BF75EAE-85C0-4AFD-AF1F-089955F54D76}" destId="{D8C5DD7C-CE26-4AD3-9DC6-C9BF4543B36A}" srcOrd="0" destOrd="0" presId="urn:microsoft.com/office/officeart/2018/2/layout/IconCircleList"/>
    <dgm:cxn modelId="{69195EB5-124D-4075-B74B-B646703E3C55}" type="presParOf" srcId="{23CDBE43-7CFA-415F-9562-AE79D7B9F854}" destId="{C30463E5-C42E-477F-8DDF-6BE700BF0E2D}" srcOrd="0" destOrd="0" presId="urn:microsoft.com/office/officeart/2018/2/layout/IconCircleList"/>
    <dgm:cxn modelId="{B536050D-F1A2-48E1-A813-D972205D2B11}" type="presParOf" srcId="{C30463E5-C42E-477F-8DDF-6BE700BF0E2D}" destId="{AB8BC01D-EBCC-46A9-8763-1796C2446D1E}" srcOrd="0" destOrd="0" presId="urn:microsoft.com/office/officeart/2018/2/layout/IconCircleList"/>
    <dgm:cxn modelId="{5BE99372-3630-4AE8-B232-434F6B21FE42}" type="presParOf" srcId="{AB8BC01D-EBCC-46A9-8763-1796C2446D1E}" destId="{FDD1BA82-3792-4840-B04D-F5B66D253D7C}" srcOrd="0" destOrd="0" presId="urn:microsoft.com/office/officeart/2018/2/layout/IconCircleList"/>
    <dgm:cxn modelId="{187A782C-ECD9-4B3E-82B3-D20CDE56F29E}" type="presParOf" srcId="{AB8BC01D-EBCC-46A9-8763-1796C2446D1E}" destId="{F171E5C8-46B1-446E-9A73-373F2D4A9F93}" srcOrd="1" destOrd="0" presId="urn:microsoft.com/office/officeart/2018/2/layout/IconCircleList"/>
    <dgm:cxn modelId="{03D4039C-02DE-4E27-87EC-B6B8699BB8FB}" type="presParOf" srcId="{AB8BC01D-EBCC-46A9-8763-1796C2446D1E}" destId="{ECD6D6EF-0434-4FFC-A6A3-8278BCF87D7A}" srcOrd="2" destOrd="0" presId="urn:microsoft.com/office/officeart/2018/2/layout/IconCircleList"/>
    <dgm:cxn modelId="{A6DCBDE2-4B1F-4DE5-96BA-DF8F09274513}" type="presParOf" srcId="{AB8BC01D-EBCC-46A9-8763-1796C2446D1E}" destId="{690D71AA-AB45-41D6-A1DA-CE9BD5874565}" srcOrd="3" destOrd="0" presId="urn:microsoft.com/office/officeart/2018/2/layout/IconCircleList"/>
    <dgm:cxn modelId="{C28D5107-75C4-4821-96BB-B65797F5701E}" type="presParOf" srcId="{C30463E5-C42E-477F-8DDF-6BE700BF0E2D}" destId="{B4CD49EB-A1EF-4C93-9638-CCFC755A97B4}" srcOrd="1" destOrd="0" presId="urn:microsoft.com/office/officeart/2018/2/layout/IconCircleList"/>
    <dgm:cxn modelId="{EC9CB352-C612-49C9-8798-5CBCDAFFC369}" type="presParOf" srcId="{C30463E5-C42E-477F-8DDF-6BE700BF0E2D}" destId="{7C46C2BF-E981-4125-932F-4BF00819ACCB}" srcOrd="2" destOrd="0" presId="urn:microsoft.com/office/officeart/2018/2/layout/IconCircleList"/>
    <dgm:cxn modelId="{78E2E940-E0D3-4930-8E22-3485790816C4}" type="presParOf" srcId="{7C46C2BF-E981-4125-932F-4BF00819ACCB}" destId="{7932E5F8-E4C8-4366-92E1-79DAEC120040}" srcOrd="0" destOrd="0" presId="urn:microsoft.com/office/officeart/2018/2/layout/IconCircleList"/>
    <dgm:cxn modelId="{62AECE94-183F-4ADF-B3CE-54BA6E29EAE4}" type="presParOf" srcId="{7C46C2BF-E981-4125-932F-4BF00819ACCB}" destId="{46874FDC-328C-416A-AFCA-7C759B5EB50C}" srcOrd="1" destOrd="0" presId="urn:microsoft.com/office/officeart/2018/2/layout/IconCircleList"/>
    <dgm:cxn modelId="{9902A684-D33B-4B8C-B1A6-20D4E976F34A}" type="presParOf" srcId="{7C46C2BF-E981-4125-932F-4BF00819ACCB}" destId="{B45CA446-5B70-48FC-92C0-5DA77F2CBF4F}" srcOrd="2" destOrd="0" presId="urn:microsoft.com/office/officeart/2018/2/layout/IconCircleList"/>
    <dgm:cxn modelId="{9BCD883E-65D3-4167-B92C-07A4910ABB74}" type="presParOf" srcId="{7C46C2BF-E981-4125-932F-4BF00819ACCB}" destId="{645016D8-C421-45D6-891D-8E5E6F897C35}" srcOrd="3" destOrd="0" presId="urn:microsoft.com/office/officeart/2018/2/layout/IconCircleList"/>
    <dgm:cxn modelId="{F860A4AE-CD5A-4936-AEFC-8D39EFEEB895}" type="presParOf" srcId="{C30463E5-C42E-477F-8DDF-6BE700BF0E2D}" destId="{24016B0E-4DF3-42C7-A10F-5E11A583EB80}" srcOrd="3" destOrd="0" presId="urn:microsoft.com/office/officeart/2018/2/layout/IconCircleList"/>
    <dgm:cxn modelId="{5639348C-79A4-428D-8C06-BB799B495ABC}" type="presParOf" srcId="{C30463E5-C42E-477F-8DDF-6BE700BF0E2D}" destId="{888C123D-1BFE-4E41-AD87-9332EDBF3834}" srcOrd="4" destOrd="0" presId="urn:microsoft.com/office/officeart/2018/2/layout/IconCircleList"/>
    <dgm:cxn modelId="{0225C152-400B-4DEE-A25D-7B78B8BC878C}" type="presParOf" srcId="{888C123D-1BFE-4E41-AD87-9332EDBF3834}" destId="{03BB4887-FFD0-473B-AC20-A67C41C1F63D}" srcOrd="0" destOrd="0" presId="urn:microsoft.com/office/officeart/2018/2/layout/IconCircleList"/>
    <dgm:cxn modelId="{E769E35B-5134-4B32-BBB6-020F069FFE48}" type="presParOf" srcId="{888C123D-1BFE-4E41-AD87-9332EDBF3834}" destId="{7050C368-4441-4E43-89E0-B7B2610AC946}" srcOrd="1" destOrd="0" presId="urn:microsoft.com/office/officeart/2018/2/layout/IconCircleList"/>
    <dgm:cxn modelId="{0DF804CB-0781-46C3-9343-DD930379DA0B}" type="presParOf" srcId="{888C123D-1BFE-4E41-AD87-9332EDBF3834}" destId="{1675D64E-551E-45C1-8666-08CA34010C31}" srcOrd="2" destOrd="0" presId="urn:microsoft.com/office/officeart/2018/2/layout/IconCircleList"/>
    <dgm:cxn modelId="{512C81DC-57D0-44E5-9D93-168A4D7B5908}" type="presParOf" srcId="{888C123D-1BFE-4E41-AD87-9332EDBF3834}" destId="{6F8D6568-444C-4340-BD6B-F69573E3A3AA}" srcOrd="3" destOrd="0" presId="urn:microsoft.com/office/officeart/2018/2/layout/IconCircleList"/>
    <dgm:cxn modelId="{FA1F8DCC-3445-47CE-B6EC-7FB3839505CD}" type="presParOf" srcId="{C30463E5-C42E-477F-8DDF-6BE700BF0E2D}" destId="{D8C5DD7C-CE26-4AD3-9DC6-C9BF4543B36A}" srcOrd="5" destOrd="0" presId="urn:microsoft.com/office/officeart/2018/2/layout/IconCircleList"/>
    <dgm:cxn modelId="{DB2B48F6-18A5-4C10-BBEF-A8AA238F163B}" type="presParOf" srcId="{C30463E5-C42E-477F-8DDF-6BE700BF0E2D}" destId="{D024F1B3-44DB-48AD-9C53-494692D4A4B4}" srcOrd="6" destOrd="0" presId="urn:microsoft.com/office/officeart/2018/2/layout/IconCircleList"/>
    <dgm:cxn modelId="{DFB52055-3F49-4AC6-9A82-632502D0FA44}" type="presParOf" srcId="{D024F1B3-44DB-48AD-9C53-494692D4A4B4}" destId="{72E16658-3E5B-4B12-AE8F-E0132975873C}" srcOrd="0" destOrd="0" presId="urn:microsoft.com/office/officeart/2018/2/layout/IconCircleList"/>
    <dgm:cxn modelId="{CFD1F47B-076E-4D10-BB6E-6E58D0C3B79D}" type="presParOf" srcId="{D024F1B3-44DB-48AD-9C53-494692D4A4B4}" destId="{DEAD9142-39A9-41ED-A3D5-F6CC268ACBC5}" srcOrd="1" destOrd="0" presId="urn:microsoft.com/office/officeart/2018/2/layout/IconCircleList"/>
    <dgm:cxn modelId="{6E34FDAB-1A7C-44EF-A91B-D423F262F629}" type="presParOf" srcId="{D024F1B3-44DB-48AD-9C53-494692D4A4B4}" destId="{CD5B0BB6-E137-400B-8A30-9610D14111AD}" srcOrd="2" destOrd="0" presId="urn:microsoft.com/office/officeart/2018/2/layout/IconCircleList"/>
    <dgm:cxn modelId="{57DD85B9-2730-4C87-8519-19B7A3E2DFE6}" type="presParOf" srcId="{D024F1B3-44DB-48AD-9C53-494692D4A4B4}" destId="{E90A90E6-654A-4241-B333-1E325FF642D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15FB7E7-ADA1-4092-B428-472E6B68C82B}" type="doc">
      <dgm:prSet loTypeId="urn:microsoft.com/office/officeart/2005/8/layout/chart3" loCatId="cycle" qsTypeId="urn:microsoft.com/office/officeart/2005/8/quickstyle/simple2" qsCatId="simple" csTypeId="urn:microsoft.com/office/officeart/2005/8/colors/accent1_2" csCatId="accent1" phldr="1"/>
      <dgm:spPr/>
      <dgm:t>
        <a:bodyPr/>
        <a:lstStyle/>
        <a:p>
          <a:endParaRPr lang="en-US"/>
        </a:p>
      </dgm:t>
    </dgm:pt>
    <dgm:pt modelId="{2840D104-1E8C-4BC2-BE1E-52D965B1D21A}">
      <dgm:prSet custT="1"/>
      <dgm:spPr>
        <a:solidFill>
          <a:schemeClr val="accent3"/>
        </a:solidFill>
      </dgm:spPr>
      <dgm:t>
        <a:bodyPr/>
        <a:lstStyle/>
        <a:p>
          <a:r>
            <a:rPr lang="es-ES" sz="1700" dirty="0">
              <a:solidFill>
                <a:sysClr val="windowText" lastClr="000000"/>
              </a:solidFill>
            </a:rPr>
            <a:t>Ser transparentes</a:t>
          </a:r>
        </a:p>
      </dgm:t>
    </dgm:pt>
    <dgm:pt modelId="{35C2DF81-81FE-4CA0-A757-37BAA4B8FF03}" type="parTrans" cxnId="{5F4A81F0-38B3-42C5-AD22-0780F2FBE0C0}">
      <dgm:prSet/>
      <dgm:spPr/>
      <dgm:t>
        <a:bodyPr/>
        <a:lstStyle/>
        <a:p>
          <a:endParaRPr lang="en-US"/>
        </a:p>
      </dgm:t>
    </dgm:pt>
    <dgm:pt modelId="{88AD6659-EFC1-47CE-8CFB-2E9971D40D36}" type="sibTrans" cxnId="{5F4A81F0-38B3-42C5-AD22-0780F2FBE0C0}">
      <dgm:prSet/>
      <dgm:spPr/>
      <dgm:t>
        <a:bodyPr/>
        <a:lstStyle/>
        <a:p>
          <a:endParaRPr lang="en-US"/>
        </a:p>
      </dgm:t>
    </dgm:pt>
    <dgm:pt modelId="{ACFF060D-318C-4465-98AE-A35D1D4EB353}">
      <dgm:prSet custT="1"/>
      <dgm:spPr>
        <a:solidFill>
          <a:schemeClr val="accent3"/>
        </a:solidFill>
      </dgm:spPr>
      <dgm:t>
        <a:bodyPr/>
        <a:lstStyle/>
        <a:p>
          <a:r>
            <a:rPr lang="es-ES" sz="1800">
              <a:solidFill>
                <a:sysClr val="windowText" lastClr="000000"/>
              </a:solidFill>
            </a:rPr>
            <a:t>Mostrar respeto y atención</a:t>
          </a:r>
        </a:p>
      </dgm:t>
    </dgm:pt>
    <dgm:pt modelId="{31C741E1-6A68-4B0E-9E6B-8A1AC120DD6E}" type="parTrans" cxnId="{E7FB0EA3-0B77-4214-B50C-6B46C334EBD3}">
      <dgm:prSet/>
      <dgm:spPr/>
      <dgm:t>
        <a:bodyPr/>
        <a:lstStyle/>
        <a:p>
          <a:endParaRPr lang="en-US"/>
        </a:p>
      </dgm:t>
    </dgm:pt>
    <dgm:pt modelId="{6EEB0E09-76A7-4C38-94E6-D62F0F406D3E}" type="sibTrans" cxnId="{E7FB0EA3-0B77-4214-B50C-6B46C334EBD3}">
      <dgm:prSet/>
      <dgm:spPr/>
      <dgm:t>
        <a:bodyPr/>
        <a:lstStyle/>
        <a:p>
          <a:endParaRPr lang="en-US"/>
        </a:p>
      </dgm:t>
    </dgm:pt>
    <dgm:pt modelId="{48AADA7B-0553-4785-9141-4C881F5B2E1E}">
      <dgm:prSet custT="1"/>
      <dgm:spPr>
        <a:solidFill>
          <a:schemeClr val="accent3"/>
        </a:solidFill>
      </dgm:spPr>
      <dgm:t>
        <a:bodyPr/>
        <a:lstStyle/>
        <a:p>
          <a:r>
            <a:rPr lang="es-ES" sz="1800">
              <a:solidFill>
                <a:sysClr val="windowText" lastClr="000000"/>
              </a:solidFill>
            </a:rPr>
            <a:t>Rendir cuentas</a:t>
          </a:r>
        </a:p>
      </dgm:t>
    </dgm:pt>
    <dgm:pt modelId="{38C8CCD2-AD52-4463-8CA2-A8CF0DB5E6EA}" type="parTrans" cxnId="{5264C047-9A5C-45B1-A619-081C4DCF2E77}">
      <dgm:prSet/>
      <dgm:spPr/>
      <dgm:t>
        <a:bodyPr/>
        <a:lstStyle/>
        <a:p>
          <a:endParaRPr lang="en-US"/>
        </a:p>
      </dgm:t>
    </dgm:pt>
    <dgm:pt modelId="{051D32B3-497D-4007-993E-7A11703ED47F}" type="sibTrans" cxnId="{5264C047-9A5C-45B1-A619-081C4DCF2E77}">
      <dgm:prSet/>
      <dgm:spPr/>
      <dgm:t>
        <a:bodyPr/>
        <a:lstStyle/>
        <a:p>
          <a:endParaRPr lang="en-US"/>
        </a:p>
      </dgm:t>
    </dgm:pt>
    <dgm:pt modelId="{48D54031-55CE-4BE8-884D-99A4FBDAEE24}">
      <dgm:prSet custT="1"/>
      <dgm:spPr>
        <a:solidFill>
          <a:schemeClr val="accent3"/>
        </a:solidFill>
      </dgm:spPr>
      <dgm:t>
        <a:bodyPr/>
        <a:lstStyle/>
        <a:p>
          <a:r>
            <a:rPr lang="es-ES" sz="1800" dirty="0">
              <a:solidFill>
                <a:sysClr val="windowText" lastClr="000000"/>
              </a:solidFill>
            </a:rPr>
            <a:t>Admitir que se ha equivocado</a:t>
          </a:r>
        </a:p>
      </dgm:t>
    </dgm:pt>
    <dgm:pt modelId="{AFF5F666-5E57-43EF-B09F-5474DFD8C108}" type="parTrans" cxnId="{DEDFC69B-D8FD-44E8-99A8-3A6689B13A18}">
      <dgm:prSet/>
      <dgm:spPr/>
      <dgm:t>
        <a:bodyPr/>
        <a:lstStyle/>
        <a:p>
          <a:endParaRPr lang="en-US"/>
        </a:p>
      </dgm:t>
    </dgm:pt>
    <dgm:pt modelId="{0C972B09-59B1-4A2B-97C5-18A3EF79069F}" type="sibTrans" cxnId="{DEDFC69B-D8FD-44E8-99A8-3A6689B13A18}">
      <dgm:prSet/>
      <dgm:spPr/>
      <dgm:t>
        <a:bodyPr/>
        <a:lstStyle/>
        <a:p>
          <a:endParaRPr lang="en-US"/>
        </a:p>
      </dgm:t>
    </dgm:pt>
    <dgm:pt modelId="{FB69E0F1-4D21-40A0-B3FA-78E3EEFFC96C}">
      <dgm:prSet custT="1"/>
      <dgm:spPr>
        <a:solidFill>
          <a:schemeClr val="accent3"/>
        </a:solidFill>
      </dgm:spPr>
      <dgm:t>
        <a:bodyPr/>
        <a:lstStyle/>
        <a:p>
          <a:r>
            <a:rPr lang="es-ES" sz="1800">
              <a:solidFill>
                <a:sysClr val="windowText" lastClr="000000"/>
              </a:solidFill>
            </a:rPr>
            <a:t>Cumplir las promesas</a:t>
          </a:r>
        </a:p>
      </dgm:t>
    </dgm:pt>
    <dgm:pt modelId="{E0309690-4D84-43D5-952E-149402FB54EC}" type="parTrans" cxnId="{9F2A3588-5712-4CD5-A9B9-4D87A5D8E47B}">
      <dgm:prSet/>
      <dgm:spPr/>
      <dgm:t>
        <a:bodyPr/>
        <a:lstStyle/>
        <a:p>
          <a:endParaRPr lang="en-US"/>
        </a:p>
      </dgm:t>
    </dgm:pt>
    <dgm:pt modelId="{76FA16C7-543F-4921-B3F8-F35954CFB2E7}" type="sibTrans" cxnId="{9F2A3588-5712-4CD5-A9B9-4D87A5D8E47B}">
      <dgm:prSet/>
      <dgm:spPr/>
      <dgm:t>
        <a:bodyPr/>
        <a:lstStyle/>
        <a:p>
          <a:endParaRPr lang="en-US"/>
        </a:p>
      </dgm:t>
    </dgm:pt>
    <dgm:pt modelId="{9DAAF73E-6AD7-49C0-A6B3-8E92336AC2C4}">
      <dgm:prSet custT="1"/>
      <dgm:spPr>
        <a:solidFill>
          <a:schemeClr val="accent3"/>
        </a:solidFill>
      </dgm:spPr>
      <dgm:t>
        <a:bodyPr/>
        <a:lstStyle/>
        <a:p>
          <a:r>
            <a:rPr lang="es-ES" sz="1800">
              <a:solidFill>
                <a:sysClr val="windowText" lastClr="000000"/>
              </a:solidFill>
            </a:rPr>
            <a:t>Agradecer</a:t>
          </a:r>
        </a:p>
      </dgm:t>
    </dgm:pt>
    <dgm:pt modelId="{0F72CA31-B160-4742-9E59-BF5566C483CE}" type="parTrans" cxnId="{BE550C36-E56A-42CF-8F4E-A3E0563BCE97}">
      <dgm:prSet/>
      <dgm:spPr/>
      <dgm:t>
        <a:bodyPr/>
        <a:lstStyle/>
        <a:p>
          <a:endParaRPr lang="en-US"/>
        </a:p>
      </dgm:t>
    </dgm:pt>
    <dgm:pt modelId="{2D74E66F-7BD5-450B-BE4D-63A5FE364082}" type="sibTrans" cxnId="{BE550C36-E56A-42CF-8F4E-A3E0563BCE97}">
      <dgm:prSet/>
      <dgm:spPr/>
      <dgm:t>
        <a:bodyPr/>
        <a:lstStyle/>
        <a:p>
          <a:endParaRPr lang="en-US"/>
        </a:p>
      </dgm:t>
    </dgm:pt>
    <dgm:pt modelId="{07A5763C-770B-4C7A-B163-AA0F31A73AC5}">
      <dgm:prSet custT="1"/>
      <dgm:spPr>
        <a:solidFill>
          <a:schemeClr val="accent3"/>
        </a:solidFill>
      </dgm:spPr>
      <dgm:t>
        <a:bodyPr/>
        <a:lstStyle/>
        <a:p>
          <a:r>
            <a:rPr lang="es-ES" sz="1800" dirty="0">
              <a:solidFill>
                <a:sysClr val="windowText" lastClr="000000"/>
              </a:solidFill>
            </a:rPr>
            <a:t>Ser sinceros</a:t>
          </a:r>
        </a:p>
      </dgm:t>
    </dgm:pt>
    <dgm:pt modelId="{7B3CB20D-3112-4FE5-8570-4E7D0F7085CE}" type="parTrans" cxnId="{A432AD79-7E86-4D48-AFF1-72DA6F109757}">
      <dgm:prSet/>
      <dgm:spPr/>
      <dgm:t>
        <a:bodyPr/>
        <a:lstStyle/>
        <a:p>
          <a:endParaRPr lang="en-US"/>
        </a:p>
      </dgm:t>
    </dgm:pt>
    <dgm:pt modelId="{AFF57160-B7EC-4772-A0D7-DEC8A879B314}" type="sibTrans" cxnId="{A432AD79-7E86-4D48-AFF1-72DA6F109757}">
      <dgm:prSet/>
      <dgm:spPr/>
      <dgm:t>
        <a:bodyPr/>
        <a:lstStyle/>
        <a:p>
          <a:endParaRPr lang="en-US"/>
        </a:p>
      </dgm:t>
    </dgm:pt>
    <dgm:pt modelId="{9165B5CD-FB36-4E75-ABC1-B5F83B414BFC}" type="pres">
      <dgm:prSet presAssocID="{D15FB7E7-ADA1-4092-B428-472E6B68C82B}" presName="compositeShape" presStyleCnt="0">
        <dgm:presLayoutVars>
          <dgm:chMax val="7"/>
          <dgm:dir/>
          <dgm:resizeHandles val="exact"/>
        </dgm:presLayoutVars>
      </dgm:prSet>
      <dgm:spPr/>
    </dgm:pt>
    <dgm:pt modelId="{9FD95065-43A7-4378-9D77-18A82CFC2A3C}" type="pres">
      <dgm:prSet presAssocID="{D15FB7E7-ADA1-4092-B428-472E6B68C82B}" presName="wedge1" presStyleLbl="node1" presStyleIdx="0" presStyleCnt="7" custScaleX="110044" custScaleY="106057" custLinFactNeighborX="-3623" custLinFactNeighborY="5059"/>
      <dgm:spPr/>
    </dgm:pt>
    <dgm:pt modelId="{CDC7BCDB-A01D-4A55-8848-24E4EBC596ED}" type="pres">
      <dgm:prSet presAssocID="{D15FB7E7-ADA1-4092-B428-472E6B68C82B}" presName="wedge1Tx" presStyleLbl="node1" presStyleIdx="0" presStyleCnt="7">
        <dgm:presLayoutVars>
          <dgm:chMax val="0"/>
          <dgm:chPref val="0"/>
          <dgm:bulletEnabled val="1"/>
        </dgm:presLayoutVars>
      </dgm:prSet>
      <dgm:spPr/>
    </dgm:pt>
    <dgm:pt modelId="{0C615B0F-B24D-48CE-96F4-F85BF4B20F7A}" type="pres">
      <dgm:prSet presAssocID="{D15FB7E7-ADA1-4092-B428-472E6B68C82B}" presName="wedge2" presStyleLbl="node1" presStyleIdx="1" presStyleCnt="7" custScaleX="113271"/>
      <dgm:spPr/>
    </dgm:pt>
    <dgm:pt modelId="{2C11261B-97B2-4547-AF85-82191CD01691}" type="pres">
      <dgm:prSet presAssocID="{D15FB7E7-ADA1-4092-B428-472E6B68C82B}" presName="wedge2Tx" presStyleLbl="node1" presStyleIdx="1" presStyleCnt="7">
        <dgm:presLayoutVars>
          <dgm:chMax val="0"/>
          <dgm:chPref val="0"/>
          <dgm:bulletEnabled val="1"/>
        </dgm:presLayoutVars>
      </dgm:prSet>
      <dgm:spPr/>
    </dgm:pt>
    <dgm:pt modelId="{A0133105-8B7F-4BAF-A59C-E329EC266E3C}" type="pres">
      <dgm:prSet presAssocID="{D15FB7E7-ADA1-4092-B428-472E6B68C82B}" presName="wedge3" presStyleLbl="node1" presStyleIdx="2" presStyleCnt="7" custScaleX="113271" custScaleY="104660"/>
      <dgm:spPr/>
    </dgm:pt>
    <dgm:pt modelId="{48AD4BF3-9CC0-4AB2-9EBC-504208D28041}" type="pres">
      <dgm:prSet presAssocID="{D15FB7E7-ADA1-4092-B428-472E6B68C82B}" presName="wedge3Tx" presStyleLbl="node1" presStyleIdx="2" presStyleCnt="7">
        <dgm:presLayoutVars>
          <dgm:chMax val="0"/>
          <dgm:chPref val="0"/>
          <dgm:bulletEnabled val="1"/>
        </dgm:presLayoutVars>
      </dgm:prSet>
      <dgm:spPr/>
    </dgm:pt>
    <dgm:pt modelId="{B0A3E36B-98DD-4C5E-8B98-148545853D11}" type="pres">
      <dgm:prSet presAssocID="{D15FB7E7-ADA1-4092-B428-472E6B68C82B}" presName="wedge4" presStyleLbl="node1" presStyleIdx="3" presStyleCnt="7" custScaleX="117302" custScaleY="103077"/>
      <dgm:spPr/>
    </dgm:pt>
    <dgm:pt modelId="{29107E95-9D32-46BA-8B71-30A7FBF2249B}" type="pres">
      <dgm:prSet presAssocID="{D15FB7E7-ADA1-4092-B428-472E6B68C82B}" presName="wedge4Tx" presStyleLbl="node1" presStyleIdx="3" presStyleCnt="7">
        <dgm:presLayoutVars>
          <dgm:chMax val="0"/>
          <dgm:chPref val="0"/>
          <dgm:bulletEnabled val="1"/>
        </dgm:presLayoutVars>
      </dgm:prSet>
      <dgm:spPr/>
    </dgm:pt>
    <dgm:pt modelId="{34A0D0B9-981F-4E50-83EE-CE623261312B}" type="pres">
      <dgm:prSet presAssocID="{D15FB7E7-ADA1-4092-B428-472E6B68C82B}" presName="wedge5" presStyleLbl="node1" presStyleIdx="4" presStyleCnt="7" custScaleX="106727" custScaleY="106062"/>
      <dgm:spPr/>
    </dgm:pt>
    <dgm:pt modelId="{4BD6AA74-7D83-49FC-AB35-307EDAA668A5}" type="pres">
      <dgm:prSet presAssocID="{D15FB7E7-ADA1-4092-B428-472E6B68C82B}" presName="wedge5Tx" presStyleLbl="node1" presStyleIdx="4" presStyleCnt="7">
        <dgm:presLayoutVars>
          <dgm:chMax val="0"/>
          <dgm:chPref val="0"/>
          <dgm:bulletEnabled val="1"/>
        </dgm:presLayoutVars>
      </dgm:prSet>
      <dgm:spPr/>
    </dgm:pt>
    <dgm:pt modelId="{04118582-9352-4779-84E3-48109032FB9B}" type="pres">
      <dgm:prSet presAssocID="{D15FB7E7-ADA1-4092-B428-472E6B68C82B}" presName="wedge6" presStyleLbl="node1" presStyleIdx="5" presStyleCnt="7" custScaleX="107692" custScaleY="102839"/>
      <dgm:spPr/>
    </dgm:pt>
    <dgm:pt modelId="{C1EFBBCF-69E5-434B-BA48-1FBA3D5C75A0}" type="pres">
      <dgm:prSet presAssocID="{D15FB7E7-ADA1-4092-B428-472E6B68C82B}" presName="wedge6Tx" presStyleLbl="node1" presStyleIdx="5" presStyleCnt="7">
        <dgm:presLayoutVars>
          <dgm:chMax val="0"/>
          <dgm:chPref val="0"/>
          <dgm:bulletEnabled val="1"/>
        </dgm:presLayoutVars>
      </dgm:prSet>
      <dgm:spPr/>
    </dgm:pt>
    <dgm:pt modelId="{92307965-910A-4847-94FD-1ED261DE222A}" type="pres">
      <dgm:prSet presAssocID="{D15FB7E7-ADA1-4092-B428-472E6B68C82B}" presName="wedge7" presStyleLbl="node1" presStyleIdx="6" presStyleCnt="7" custScaleX="107692" custScaleY="106305"/>
      <dgm:spPr/>
    </dgm:pt>
    <dgm:pt modelId="{933C8EDD-7454-4219-9CF4-7266D374B8CE}" type="pres">
      <dgm:prSet presAssocID="{D15FB7E7-ADA1-4092-B428-472E6B68C82B}" presName="wedge7Tx" presStyleLbl="node1" presStyleIdx="6" presStyleCnt="7">
        <dgm:presLayoutVars>
          <dgm:chMax val="0"/>
          <dgm:chPref val="0"/>
          <dgm:bulletEnabled val="1"/>
        </dgm:presLayoutVars>
      </dgm:prSet>
      <dgm:spPr/>
    </dgm:pt>
  </dgm:ptLst>
  <dgm:cxnLst>
    <dgm:cxn modelId="{F0D09F07-C956-4B0D-940F-6818F32DE91B}" type="presOf" srcId="{FB69E0F1-4D21-40A0-B3FA-78E3EEFFC96C}" destId="{4BD6AA74-7D83-49FC-AB35-307EDAA668A5}" srcOrd="1" destOrd="0" presId="urn:microsoft.com/office/officeart/2005/8/layout/chart3"/>
    <dgm:cxn modelId="{E9F2F30E-F905-4C51-851C-E3E3E808D56D}" type="presOf" srcId="{D15FB7E7-ADA1-4092-B428-472E6B68C82B}" destId="{9165B5CD-FB36-4E75-ABC1-B5F83B414BFC}" srcOrd="0" destOrd="0" presId="urn:microsoft.com/office/officeart/2005/8/layout/chart3"/>
    <dgm:cxn modelId="{62AAA72E-7B7B-4614-8160-D20FDCB1EC44}" type="presOf" srcId="{48D54031-55CE-4BE8-884D-99A4FBDAEE24}" destId="{A0133105-8B7F-4BAF-A59C-E329EC266E3C}" srcOrd="0" destOrd="0" presId="urn:microsoft.com/office/officeart/2005/8/layout/chart3"/>
    <dgm:cxn modelId="{BE550C36-E56A-42CF-8F4E-A3E0563BCE97}" srcId="{D15FB7E7-ADA1-4092-B428-472E6B68C82B}" destId="{9DAAF73E-6AD7-49C0-A6B3-8E92336AC2C4}" srcOrd="5" destOrd="0" parTransId="{0F72CA31-B160-4742-9E59-BF5566C483CE}" sibTransId="{2D74E66F-7BD5-450B-BE4D-63A5FE364082}"/>
    <dgm:cxn modelId="{9B9F1736-4DB4-40B2-AAC7-098E8788881C}" type="presOf" srcId="{48AADA7B-0553-4785-9141-4C881F5B2E1E}" destId="{B0A3E36B-98DD-4C5E-8B98-148545853D11}" srcOrd="0" destOrd="0" presId="urn:microsoft.com/office/officeart/2005/8/layout/chart3"/>
    <dgm:cxn modelId="{EA7E1138-7FA0-4159-8A7C-30D58EEFAD42}" type="presOf" srcId="{2840D104-1E8C-4BC2-BE1E-52D965B1D21A}" destId="{0C615B0F-B24D-48CE-96F4-F85BF4B20F7A}" srcOrd="0" destOrd="0" presId="urn:microsoft.com/office/officeart/2005/8/layout/chart3"/>
    <dgm:cxn modelId="{AF5F8539-5936-43A5-812D-53600136E14A}" type="presOf" srcId="{07A5763C-770B-4C7A-B163-AA0F31A73AC5}" destId="{933C8EDD-7454-4219-9CF4-7266D374B8CE}" srcOrd="1" destOrd="0" presId="urn:microsoft.com/office/officeart/2005/8/layout/chart3"/>
    <dgm:cxn modelId="{46827A5E-C442-4097-9FB5-B3CC64CE879B}" type="presOf" srcId="{ACFF060D-318C-4465-98AE-A35D1D4EB353}" destId="{9FD95065-43A7-4378-9D77-18A82CFC2A3C}" srcOrd="0" destOrd="0" presId="urn:microsoft.com/office/officeart/2005/8/layout/chart3"/>
    <dgm:cxn modelId="{5264C047-9A5C-45B1-A619-081C4DCF2E77}" srcId="{D15FB7E7-ADA1-4092-B428-472E6B68C82B}" destId="{48AADA7B-0553-4785-9141-4C881F5B2E1E}" srcOrd="3" destOrd="0" parTransId="{38C8CCD2-AD52-4463-8CA2-A8CF0DB5E6EA}" sibTransId="{051D32B3-497D-4007-993E-7A11703ED47F}"/>
    <dgm:cxn modelId="{BE5A4670-5B8E-4751-AA19-CD3F52563A9E}" type="presOf" srcId="{2840D104-1E8C-4BC2-BE1E-52D965B1D21A}" destId="{2C11261B-97B2-4547-AF85-82191CD01691}" srcOrd="1" destOrd="0" presId="urn:microsoft.com/office/officeart/2005/8/layout/chart3"/>
    <dgm:cxn modelId="{A432AD79-7E86-4D48-AFF1-72DA6F109757}" srcId="{D15FB7E7-ADA1-4092-B428-472E6B68C82B}" destId="{07A5763C-770B-4C7A-B163-AA0F31A73AC5}" srcOrd="6" destOrd="0" parTransId="{7B3CB20D-3112-4FE5-8570-4E7D0F7085CE}" sibTransId="{AFF57160-B7EC-4772-A0D7-DEC8A879B314}"/>
    <dgm:cxn modelId="{9F2A3588-5712-4CD5-A9B9-4D87A5D8E47B}" srcId="{D15FB7E7-ADA1-4092-B428-472E6B68C82B}" destId="{FB69E0F1-4D21-40A0-B3FA-78E3EEFFC96C}" srcOrd="4" destOrd="0" parTransId="{E0309690-4D84-43D5-952E-149402FB54EC}" sibTransId="{76FA16C7-543F-4921-B3F8-F35954CFB2E7}"/>
    <dgm:cxn modelId="{6AD8C194-7AD2-4F40-BB4C-6C1AB64A3395}" type="presOf" srcId="{ACFF060D-318C-4465-98AE-A35D1D4EB353}" destId="{CDC7BCDB-A01D-4A55-8848-24E4EBC596ED}" srcOrd="1" destOrd="0" presId="urn:microsoft.com/office/officeart/2005/8/layout/chart3"/>
    <dgm:cxn modelId="{DEDFC69B-D8FD-44E8-99A8-3A6689B13A18}" srcId="{D15FB7E7-ADA1-4092-B428-472E6B68C82B}" destId="{48D54031-55CE-4BE8-884D-99A4FBDAEE24}" srcOrd="2" destOrd="0" parTransId="{AFF5F666-5E57-43EF-B09F-5474DFD8C108}" sibTransId="{0C972B09-59B1-4A2B-97C5-18A3EF79069F}"/>
    <dgm:cxn modelId="{3BF2709D-3DB8-42A3-A9CD-F2FD07EF93BB}" type="presOf" srcId="{9DAAF73E-6AD7-49C0-A6B3-8E92336AC2C4}" destId="{04118582-9352-4779-84E3-48109032FB9B}" srcOrd="0" destOrd="0" presId="urn:microsoft.com/office/officeart/2005/8/layout/chart3"/>
    <dgm:cxn modelId="{0177F49D-D795-43EF-9E53-B4227EF5B7BA}" type="presOf" srcId="{FB69E0F1-4D21-40A0-B3FA-78E3EEFFC96C}" destId="{34A0D0B9-981F-4E50-83EE-CE623261312B}" srcOrd="0" destOrd="0" presId="urn:microsoft.com/office/officeart/2005/8/layout/chart3"/>
    <dgm:cxn modelId="{E7FB0EA3-0B77-4214-B50C-6B46C334EBD3}" srcId="{D15FB7E7-ADA1-4092-B428-472E6B68C82B}" destId="{ACFF060D-318C-4465-98AE-A35D1D4EB353}" srcOrd="0" destOrd="0" parTransId="{31C741E1-6A68-4B0E-9E6B-8A1AC120DD6E}" sibTransId="{6EEB0E09-76A7-4C38-94E6-D62F0F406D3E}"/>
    <dgm:cxn modelId="{0E8777AB-E819-4E1C-9FCB-608546619BDF}" type="presOf" srcId="{07A5763C-770B-4C7A-B163-AA0F31A73AC5}" destId="{92307965-910A-4847-94FD-1ED261DE222A}" srcOrd="0" destOrd="0" presId="urn:microsoft.com/office/officeart/2005/8/layout/chart3"/>
    <dgm:cxn modelId="{7A2A20B3-8D8C-482C-B484-098B8B89DCE0}" type="presOf" srcId="{48D54031-55CE-4BE8-884D-99A4FBDAEE24}" destId="{48AD4BF3-9CC0-4AB2-9EBC-504208D28041}" srcOrd="1" destOrd="0" presId="urn:microsoft.com/office/officeart/2005/8/layout/chart3"/>
    <dgm:cxn modelId="{BF5997D8-A779-4F04-9E1B-F28089E883BC}" type="presOf" srcId="{48AADA7B-0553-4785-9141-4C881F5B2E1E}" destId="{29107E95-9D32-46BA-8B71-30A7FBF2249B}" srcOrd="1" destOrd="0" presId="urn:microsoft.com/office/officeart/2005/8/layout/chart3"/>
    <dgm:cxn modelId="{E6113CEB-512D-4254-BE0E-24D02F31E347}" type="presOf" srcId="{9DAAF73E-6AD7-49C0-A6B3-8E92336AC2C4}" destId="{C1EFBBCF-69E5-434B-BA48-1FBA3D5C75A0}" srcOrd="1" destOrd="0" presId="urn:microsoft.com/office/officeart/2005/8/layout/chart3"/>
    <dgm:cxn modelId="{5F4A81F0-38B3-42C5-AD22-0780F2FBE0C0}" srcId="{D15FB7E7-ADA1-4092-B428-472E6B68C82B}" destId="{2840D104-1E8C-4BC2-BE1E-52D965B1D21A}" srcOrd="1" destOrd="0" parTransId="{35C2DF81-81FE-4CA0-A757-37BAA4B8FF03}" sibTransId="{88AD6659-EFC1-47CE-8CFB-2E9971D40D36}"/>
    <dgm:cxn modelId="{4DD11AB3-F7FE-4B68-AEC5-49743FDCFD0F}" type="presParOf" srcId="{9165B5CD-FB36-4E75-ABC1-B5F83B414BFC}" destId="{9FD95065-43A7-4378-9D77-18A82CFC2A3C}" srcOrd="0" destOrd="0" presId="urn:microsoft.com/office/officeart/2005/8/layout/chart3"/>
    <dgm:cxn modelId="{DD4BCE9B-9F0C-4D65-9603-B9A76D3D1B3F}" type="presParOf" srcId="{9165B5CD-FB36-4E75-ABC1-B5F83B414BFC}" destId="{CDC7BCDB-A01D-4A55-8848-24E4EBC596ED}" srcOrd="1" destOrd="0" presId="urn:microsoft.com/office/officeart/2005/8/layout/chart3"/>
    <dgm:cxn modelId="{B34E0834-7406-46E4-AC2A-0D6A2BB59DC2}" type="presParOf" srcId="{9165B5CD-FB36-4E75-ABC1-B5F83B414BFC}" destId="{0C615B0F-B24D-48CE-96F4-F85BF4B20F7A}" srcOrd="2" destOrd="0" presId="urn:microsoft.com/office/officeart/2005/8/layout/chart3"/>
    <dgm:cxn modelId="{A177A3D4-272F-4EA1-ABE2-7BE0BF61CF9B}" type="presParOf" srcId="{9165B5CD-FB36-4E75-ABC1-B5F83B414BFC}" destId="{2C11261B-97B2-4547-AF85-82191CD01691}" srcOrd="3" destOrd="0" presId="urn:microsoft.com/office/officeart/2005/8/layout/chart3"/>
    <dgm:cxn modelId="{797B9E7C-8BD4-4704-A001-1FF9DA1DDEF1}" type="presParOf" srcId="{9165B5CD-FB36-4E75-ABC1-B5F83B414BFC}" destId="{A0133105-8B7F-4BAF-A59C-E329EC266E3C}" srcOrd="4" destOrd="0" presId="urn:microsoft.com/office/officeart/2005/8/layout/chart3"/>
    <dgm:cxn modelId="{DE804A22-45E7-47D0-88E9-2B7A14A29A7D}" type="presParOf" srcId="{9165B5CD-FB36-4E75-ABC1-B5F83B414BFC}" destId="{48AD4BF3-9CC0-4AB2-9EBC-504208D28041}" srcOrd="5" destOrd="0" presId="urn:microsoft.com/office/officeart/2005/8/layout/chart3"/>
    <dgm:cxn modelId="{6D5FC4EC-9716-4E7C-A859-8CD95D3CB05B}" type="presParOf" srcId="{9165B5CD-FB36-4E75-ABC1-B5F83B414BFC}" destId="{B0A3E36B-98DD-4C5E-8B98-148545853D11}" srcOrd="6" destOrd="0" presId="urn:microsoft.com/office/officeart/2005/8/layout/chart3"/>
    <dgm:cxn modelId="{F915D8B3-10DC-4900-8BE3-891E972F5533}" type="presParOf" srcId="{9165B5CD-FB36-4E75-ABC1-B5F83B414BFC}" destId="{29107E95-9D32-46BA-8B71-30A7FBF2249B}" srcOrd="7" destOrd="0" presId="urn:microsoft.com/office/officeart/2005/8/layout/chart3"/>
    <dgm:cxn modelId="{6A8B4710-9F52-4247-A4D3-63F06A45D2B2}" type="presParOf" srcId="{9165B5CD-FB36-4E75-ABC1-B5F83B414BFC}" destId="{34A0D0B9-981F-4E50-83EE-CE623261312B}" srcOrd="8" destOrd="0" presId="urn:microsoft.com/office/officeart/2005/8/layout/chart3"/>
    <dgm:cxn modelId="{0B92D7DF-4E7F-4CCD-B54E-15AA33E5B3C2}" type="presParOf" srcId="{9165B5CD-FB36-4E75-ABC1-B5F83B414BFC}" destId="{4BD6AA74-7D83-49FC-AB35-307EDAA668A5}" srcOrd="9" destOrd="0" presId="urn:microsoft.com/office/officeart/2005/8/layout/chart3"/>
    <dgm:cxn modelId="{C1544FDD-31EE-4987-8682-C057B461947F}" type="presParOf" srcId="{9165B5CD-FB36-4E75-ABC1-B5F83B414BFC}" destId="{04118582-9352-4779-84E3-48109032FB9B}" srcOrd="10" destOrd="0" presId="urn:microsoft.com/office/officeart/2005/8/layout/chart3"/>
    <dgm:cxn modelId="{05B8EA7D-34E7-4F53-AF3F-2CFD883866FF}" type="presParOf" srcId="{9165B5CD-FB36-4E75-ABC1-B5F83B414BFC}" destId="{C1EFBBCF-69E5-434B-BA48-1FBA3D5C75A0}" srcOrd="11" destOrd="0" presId="urn:microsoft.com/office/officeart/2005/8/layout/chart3"/>
    <dgm:cxn modelId="{3F97CCB2-6499-4BB0-A1B7-0286703E3259}" type="presParOf" srcId="{9165B5CD-FB36-4E75-ABC1-B5F83B414BFC}" destId="{92307965-910A-4847-94FD-1ED261DE222A}" srcOrd="12" destOrd="0" presId="urn:microsoft.com/office/officeart/2005/8/layout/chart3"/>
    <dgm:cxn modelId="{B994E2B5-209A-431E-A87C-CAD25907F080}" type="presParOf" srcId="{9165B5CD-FB36-4E75-ABC1-B5F83B414BFC}" destId="{933C8EDD-7454-4219-9CF4-7266D374B8CE}" srcOrd="13"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C2D130-7125-4420-B200-230835F50446}"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US"/>
        </a:p>
      </dgm:t>
    </dgm:pt>
    <dgm:pt modelId="{67565FD0-EB28-4BBA-9AB3-71E770B208FA}">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s-ES" sz="2000" dirty="0"/>
            <a:t>¿En el seno de una familia o entre personas que no son parientes?</a:t>
          </a:r>
        </a:p>
      </dgm:t>
    </dgm:pt>
    <dgm:pt modelId="{E658A4C4-5184-489F-BAA7-B6C43C520350}" type="parTrans" cxnId="{CD41255E-06E8-46AE-AFF7-ABF125887464}">
      <dgm:prSet/>
      <dgm:spPr/>
      <dgm:t>
        <a:bodyPr/>
        <a:lstStyle/>
        <a:p>
          <a:endParaRPr lang="en-US"/>
        </a:p>
      </dgm:t>
    </dgm:pt>
    <dgm:pt modelId="{4D535FB9-666D-486F-BD62-A1572325D1AD}" type="sibTrans" cxnId="{CD41255E-06E8-46AE-AFF7-ABF125887464}">
      <dgm:prSet/>
      <dgm:spPr/>
      <dgm:t>
        <a:bodyPr/>
        <a:lstStyle/>
        <a:p>
          <a:endParaRPr lang="en-US"/>
        </a:p>
      </dgm:t>
    </dgm:pt>
    <dgm:pt modelId="{CF0DF537-F0AA-4C35-831F-1A19BE836E54}">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sz="2400" dirty="0"/>
            <a:t>¿Las tierras?</a:t>
          </a:r>
        </a:p>
      </dgm:t>
    </dgm:pt>
    <dgm:pt modelId="{7D6AB007-3C00-4992-B1A7-1027FD2C7A5D}" type="parTrans" cxnId="{3D6FAC39-33E5-4FDF-9CE9-0ADA594D6A53}">
      <dgm:prSet/>
      <dgm:spPr/>
      <dgm:t>
        <a:bodyPr/>
        <a:lstStyle/>
        <a:p>
          <a:endParaRPr lang="en-US"/>
        </a:p>
      </dgm:t>
    </dgm:pt>
    <dgm:pt modelId="{6EADF07B-7996-40EA-A8FD-6CE915BDF7E0}" type="sibTrans" cxnId="{3D6FAC39-33E5-4FDF-9CE9-0ADA594D6A53}">
      <dgm:prSet/>
      <dgm:spPr/>
      <dgm:t>
        <a:bodyPr/>
        <a:lstStyle/>
        <a:p>
          <a:endParaRPr lang="en-US"/>
        </a:p>
      </dgm:t>
    </dgm:pt>
    <dgm:pt modelId="{E0DEA03E-E711-44E9-AF85-DE03AECEB5FE}">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s-ES" sz="2000" dirty="0"/>
            <a:t>¿Un negocio agrícola o ganadero?</a:t>
          </a:r>
        </a:p>
      </dgm:t>
    </dgm:pt>
    <dgm:pt modelId="{66EBF793-8A72-4AAA-801F-36EB13138F28}" type="parTrans" cxnId="{B6A80552-CB1D-48B9-A07C-41A8AEC56292}">
      <dgm:prSet/>
      <dgm:spPr/>
      <dgm:t>
        <a:bodyPr/>
        <a:lstStyle/>
        <a:p>
          <a:endParaRPr lang="en-US"/>
        </a:p>
      </dgm:t>
    </dgm:pt>
    <dgm:pt modelId="{5684B963-F42E-4A7C-8293-3B03D3A2064C}" type="sibTrans" cxnId="{B6A80552-CB1D-48B9-A07C-41A8AEC56292}">
      <dgm:prSet/>
      <dgm:spPr/>
      <dgm:t>
        <a:bodyPr/>
        <a:lstStyle/>
        <a:p>
          <a:endParaRPr lang="en-US"/>
        </a:p>
      </dgm:t>
    </dgm:pt>
    <dgm:pt modelId="{21111E3C-A9BB-42A3-BEAD-B3523B6EA7D8}">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s-ES" sz="2000" dirty="0"/>
            <a:t>¿Otros activos agrícolas o ganaderos?</a:t>
          </a:r>
        </a:p>
      </dgm:t>
    </dgm:pt>
    <dgm:pt modelId="{69AABFCF-4D34-4ACF-8AF3-4429B6D7014D}" type="parTrans" cxnId="{7837F447-862C-4723-B91B-D057C6DAF555}">
      <dgm:prSet/>
      <dgm:spPr/>
      <dgm:t>
        <a:bodyPr/>
        <a:lstStyle/>
        <a:p>
          <a:endParaRPr lang="en-US"/>
        </a:p>
      </dgm:t>
    </dgm:pt>
    <dgm:pt modelId="{D9EEA18C-0D0A-4579-872C-C02208DB4C47}" type="sibTrans" cxnId="{7837F447-862C-4723-B91B-D057C6DAF555}">
      <dgm:prSet/>
      <dgm:spPr/>
      <dgm:t>
        <a:bodyPr/>
        <a:lstStyle/>
        <a:p>
          <a:endParaRPr lang="en-US"/>
        </a:p>
      </dgm:t>
    </dgm:pt>
    <dgm:pt modelId="{2F4DC975-47C8-4985-9F80-82099A375BC2}">
      <dgm:prSet custT="1">
        <dgm:style>
          <a:lnRef idx="2">
            <a:schemeClr val="dk1">
              <a:shade val="50000"/>
            </a:schemeClr>
          </a:lnRef>
          <a:fillRef idx="1">
            <a:schemeClr val="dk1"/>
          </a:fillRef>
          <a:effectRef idx="0">
            <a:schemeClr val="dk1"/>
          </a:effectRef>
          <a:fontRef idx="minor">
            <a:schemeClr val="lt1"/>
          </a:fontRef>
        </dgm:style>
      </dgm:prSet>
      <dgm:spPr/>
      <dgm:t>
        <a:bodyPr/>
        <a:lstStyle/>
        <a:p>
          <a:r>
            <a:rPr lang="es-ES" sz="2000" dirty="0"/>
            <a:t>¿Derechos de agua? ¿Derechos mineros?</a:t>
          </a:r>
        </a:p>
      </dgm:t>
    </dgm:pt>
    <dgm:pt modelId="{837C4FC0-BDC8-4DEA-A37E-BB5581675C16}" type="parTrans" cxnId="{B56E1037-FC77-4CB3-9459-F4C2A3E1D72F}">
      <dgm:prSet/>
      <dgm:spPr/>
      <dgm:t>
        <a:bodyPr/>
        <a:lstStyle/>
        <a:p>
          <a:endParaRPr lang="en-US"/>
        </a:p>
      </dgm:t>
    </dgm:pt>
    <dgm:pt modelId="{F8BD7522-719E-4DC5-AA26-6ED814538D28}" type="sibTrans" cxnId="{B56E1037-FC77-4CB3-9459-F4C2A3E1D72F}">
      <dgm:prSet/>
      <dgm:spPr/>
      <dgm:t>
        <a:bodyPr/>
        <a:lstStyle/>
        <a:p>
          <a:endParaRPr lang="en-US"/>
        </a:p>
      </dgm:t>
    </dgm:pt>
    <dgm:pt modelId="{E139E3BA-C1A1-46FA-BA6E-E667BB192597}" type="pres">
      <dgm:prSet presAssocID="{48C2D130-7125-4420-B200-230835F50446}" presName="Name0" presStyleCnt="0">
        <dgm:presLayoutVars>
          <dgm:dir/>
          <dgm:resizeHandles val="exact"/>
        </dgm:presLayoutVars>
      </dgm:prSet>
      <dgm:spPr/>
    </dgm:pt>
    <dgm:pt modelId="{EEF85DDF-F10E-4691-B940-A4EE76C88F4A}" type="pres">
      <dgm:prSet presAssocID="{48C2D130-7125-4420-B200-230835F50446}" presName="cycle" presStyleCnt="0"/>
      <dgm:spPr/>
    </dgm:pt>
    <dgm:pt modelId="{EB6945F6-FBA4-4E80-AB44-5BAF923D9537}" type="pres">
      <dgm:prSet presAssocID="{CF0DF537-F0AA-4C35-831F-1A19BE836E54}" presName="nodeFirstNode" presStyleLbl="node1" presStyleIdx="0" presStyleCnt="5">
        <dgm:presLayoutVars>
          <dgm:bulletEnabled val="1"/>
        </dgm:presLayoutVars>
      </dgm:prSet>
      <dgm:spPr/>
    </dgm:pt>
    <dgm:pt modelId="{F77A4D20-DF4F-433C-9FAB-3B2D1900CD02}" type="pres">
      <dgm:prSet presAssocID="{6EADF07B-7996-40EA-A8FD-6CE915BDF7E0}" presName="sibTransFirstNode" presStyleLbl="bgShp" presStyleIdx="0" presStyleCnt="1"/>
      <dgm:spPr/>
    </dgm:pt>
    <dgm:pt modelId="{2DE6F86A-A507-4B90-A622-251C9F1A5ADC}" type="pres">
      <dgm:prSet presAssocID="{21111E3C-A9BB-42A3-BEAD-B3523B6EA7D8}" presName="nodeFollowingNodes" presStyleLbl="node1" presStyleIdx="1" presStyleCnt="5">
        <dgm:presLayoutVars>
          <dgm:bulletEnabled val="1"/>
        </dgm:presLayoutVars>
      </dgm:prSet>
      <dgm:spPr/>
    </dgm:pt>
    <dgm:pt modelId="{7A76ED44-47D7-4996-B22E-A0059B468E89}" type="pres">
      <dgm:prSet presAssocID="{2F4DC975-47C8-4985-9F80-82099A375BC2}" presName="nodeFollowingNodes" presStyleLbl="node1" presStyleIdx="2" presStyleCnt="5" custRadScaleRad="112434" custRadScaleInc="-22591">
        <dgm:presLayoutVars>
          <dgm:bulletEnabled val="1"/>
        </dgm:presLayoutVars>
      </dgm:prSet>
      <dgm:spPr/>
    </dgm:pt>
    <dgm:pt modelId="{99388290-C138-468F-9E06-FC61B232B74B}" type="pres">
      <dgm:prSet presAssocID="{E0DEA03E-E711-44E9-AF85-DE03AECEB5FE}" presName="nodeFollowingNodes" presStyleLbl="node1" presStyleIdx="3" presStyleCnt="5" custRadScaleRad="105950" custRadScaleInc="16588">
        <dgm:presLayoutVars>
          <dgm:bulletEnabled val="1"/>
        </dgm:presLayoutVars>
      </dgm:prSet>
      <dgm:spPr/>
    </dgm:pt>
    <dgm:pt modelId="{EF80C07A-A69D-4906-B5CF-813AC2FFF062}" type="pres">
      <dgm:prSet presAssocID="{67565FD0-EB28-4BBA-9AB3-71E770B208FA}" presName="nodeFollowingNodes" presStyleLbl="node1" presStyleIdx="4" presStyleCnt="5" custScaleY="127163">
        <dgm:presLayoutVars>
          <dgm:bulletEnabled val="1"/>
        </dgm:presLayoutVars>
      </dgm:prSet>
      <dgm:spPr/>
    </dgm:pt>
  </dgm:ptLst>
  <dgm:cxnLst>
    <dgm:cxn modelId="{B56E1037-FC77-4CB3-9459-F4C2A3E1D72F}" srcId="{48C2D130-7125-4420-B200-230835F50446}" destId="{2F4DC975-47C8-4985-9F80-82099A375BC2}" srcOrd="2" destOrd="0" parTransId="{837C4FC0-BDC8-4DEA-A37E-BB5581675C16}" sibTransId="{F8BD7522-719E-4DC5-AA26-6ED814538D28}"/>
    <dgm:cxn modelId="{3D6FAC39-33E5-4FDF-9CE9-0ADA594D6A53}" srcId="{48C2D130-7125-4420-B200-230835F50446}" destId="{CF0DF537-F0AA-4C35-831F-1A19BE836E54}" srcOrd="0" destOrd="0" parTransId="{7D6AB007-3C00-4992-B1A7-1027FD2C7A5D}" sibTransId="{6EADF07B-7996-40EA-A8FD-6CE915BDF7E0}"/>
    <dgm:cxn modelId="{CD41255E-06E8-46AE-AFF7-ABF125887464}" srcId="{48C2D130-7125-4420-B200-230835F50446}" destId="{67565FD0-EB28-4BBA-9AB3-71E770B208FA}" srcOrd="4" destOrd="0" parTransId="{E658A4C4-5184-489F-BAA7-B6C43C520350}" sibTransId="{4D535FB9-666D-486F-BD62-A1572325D1AD}"/>
    <dgm:cxn modelId="{7837F447-862C-4723-B91B-D057C6DAF555}" srcId="{48C2D130-7125-4420-B200-230835F50446}" destId="{21111E3C-A9BB-42A3-BEAD-B3523B6EA7D8}" srcOrd="1" destOrd="0" parTransId="{69AABFCF-4D34-4ACF-8AF3-4429B6D7014D}" sibTransId="{D9EEA18C-0D0A-4579-872C-C02208DB4C47}"/>
    <dgm:cxn modelId="{5B0DB44E-0A4F-4141-AD32-F4E9D9C15A64}" type="presOf" srcId="{48C2D130-7125-4420-B200-230835F50446}" destId="{E139E3BA-C1A1-46FA-BA6E-E667BB192597}" srcOrd="0" destOrd="0" presId="urn:microsoft.com/office/officeart/2005/8/layout/cycle3"/>
    <dgm:cxn modelId="{B6A80552-CB1D-48B9-A07C-41A8AEC56292}" srcId="{48C2D130-7125-4420-B200-230835F50446}" destId="{E0DEA03E-E711-44E9-AF85-DE03AECEB5FE}" srcOrd="3" destOrd="0" parTransId="{66EBF793-8A72-4AAA-801F-36EB13138F28}" sibTransId="{5684B963-F42E-4A7C-8293-3B03D3A2064C}"/>
    <dgm:cxn modelId="{C7AD8E76-579A-4D5A-9AE2-07C159251170}" type="presOf" srcId="{67565FD0-EB28-4BBA-9AB3-71E770B208FA}" destId="{EF80C07A-A69D-4906-B5CF-813AC2FFF062}" srcOrd="0" destOrd="0" presId="urn:microsoft.com/office/officeart/2005/8/layout/cycle3"/>
    <dgm:cxn modelId="{E6D87384-4F82-415D-B15C-CDC6A271029A}" type="presOf" srcId="{21111E3C-A9BB-42A3-BEAD-B3523B6EA7D8}" destId="{2DE6F86A-A507-4B90-A622-251C9F1A5ADC}" srcOrd="0" destOrd="0" presId="urn:microsoft.com/office/officeart/2005/8/layout/cycle3"/>
    <dgm:cxn modelId="{89DEF485-E355-4104-ACE8-AF47E6AE0B0A}" type="presOf" srcId="{2F4DC975-47C8-4985-9F80-82099A375BC2}" destId="{7A76ED44-47D7-4996-B22E-A0059B468E89}" srcOrd="0" destOrd="0" presId="urn:microsoft.com/office/officeart/2005/8/layout/cycle3"/>
    <dgm:cxn modelId="{F965B98B-9B20-45BF-A7A6-9B7CC64C9BC6}" type="presOf" srcId="{6EADF07B-7996-40EA-A8FD-6CE915BDF7E0}" destId="{F77A4D20-DF4F-433C-9FAB-3B2D1900CD02}" srcOrd="0" destOrd="0" presId="urn:microsoft.com/office/officeart/2005/8/layout/cycle3"/>
    <dgm:cxn modelId="{0CF6DAED-E4EC-40E3-9B96-4F2E2E5DD315}" type="presOf" srcId="{E0DEA03E-E711-44E9-AF85-DE03AECEB5FE}" destId="{99388290-C138-468F-9E06-FC61B232B74B}" srcOrd="0" destOrd="0" presId="urn:microsoft.com/office/officeart/2005/8/layout/cycle3"/>
    <dgm:cxn modelId="{AE545FF0-FF53-4370-8546-3D7690B4AD82}" type="presOf" srcId="{CF0DF537-F0AA-4C35-831F-1A19BE836E54}" destId="{EB6945F6-FBA4-4E80-AB44-5BAF923D9537}" srcOrd="0" destOrd="0" presId="urn:microsoft.com/office/officeart/2005/8/layout/cycle3"/>
    <dgm:cxn modelId="{F5A76B14-A7FD-429C-A188-6591D3001917}" type="presParOf" srcId="{E139E3BA-C1A1-46FA-BA6E-E667BB192597}" destId="{EEF85DDF-F10E-4691-B940-A4EE76C88F4A}" srcOrd="0" destOrd="0" presId="urn:microsoft.com/office/officeart/2005/8/layout/cycle3"/>
    <dgm:cxn modelId="{71272672-23A8-45E6-8E82-6C1A6FBCAF90}" type="presParOf" srcId="{EEF85DDF-F10E-4691-B940-A4EE76C88F4A}" destId="{EB6945F6-FBA4-4E80-AB44-5BAF923D9537}" srcOrd="0" destOrd="0" presId="urn:microsoft.com/office/officeart/2005/8/layout/cycle3"/>
    <dgm:cxn modelId="{688BC6F5-0902-42F8-B34B-8FDBF55814F8}" type="presParOf" srcId="{EEF85DDF-F10E-4691-B940-A4EE76C88F4A}" destId="{F77A4D20-DF4F-433C-9FAB-3B2D1900CD02}" srcOrd="1" destOrd="0" presId="urn:microsoft.com/office/officeart/2005/8/layout/cycle3"/>
    <dgm:cxn modelId="{3E315A99-59C0-4724-8AB9-CB707A17F5D9}" type="presParOf" srcId="{EEF85DDF-F10E-4691-B940-A4EE76C88F4A}" destId="{2DE6F86A-A507-4B90-A622-251C9F1A5ADC}" srcOrd="2" destOrd="0" presId="urn:microsoft.com/office/officeart/2005/8/layout/cycle3"/>
    <dgm:cxn modelId="{9021C3AE-F212-4BEF-A421-2781CC1EA7E6}" type="presParOf" srcId="{EEF85DDF-F10E-4691-B940-A4EE76C88F4A}" destId="{7A76ED44-47D7-4996-B22E-A0059B468E89}" srcOrd="3" destOrd="0" presId="urn:microsoft.com/office/officeart/2005/8/layout/cycle3"/>
    <dgm:cxn modelId="{4FE6E54F-CAFD-416B-A22B-0C9A87A1CD7F}" type="presParOf" srcId="{EEF85DDF-F10E-4691-B940-A4EE76C88F4A}" destId="{99388290-C138-468F-9E06-FC61B232B74B}" srcOrd="4" destOrd="0" presId="urn:microsoft.com/office/officeart/2005/8/layout/cycle3"/>
    <dgm:cxn modelId="{1551971F-3AD0-41D9-A98F-0A8E9670C617}" type="presParOf" srcId="{EEF85DDF-F10E-4691-B940-A4EE76C88F4A}" destId="{EF80C07A-A69D-4906-B5CF-813AC2FFF062}"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5A0DEA-EA95-4CDC-804D-C1DE6E66E5A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88298A3-A47A-456F-BD9C-85645A645ACB}">
      <dgm:prSet/>
      <dgm:spPr/>
      <dgm:t>
        <a:bodyPr/>
        <a:lstStyle/>
        <a:p>
          <a:pPr>
            <a:lnSpc>
              <a:spcPct val="100000"/>
            </a:lnSpc>
          </a:pPr>
          <a:r>
            <a:rPr lang="es-ES"/>
            <a:t>Valores</a:t>
          </a:r>
        </a:p>
      </dgm:t>
    </dgm:pt>
    <dgm:pt modelId="{EC8BFD22-DC2F-4B9D-9A68-0D19E4746C7D}" type="parTrans" cxnId="{1F619ACA-01C5-406A-ADB8-4B9AE3E54E80}">
      <dgm:prSet/>
      <dgm:spPr/>
      <dgm:t>
        <a:bodyPr/>
        <a:lstStyle/>
        <a:p>
          <a:endParaRPr lang="en-US"/>
        </a:p>
      </dgm:t>
    </dgm:pt>
    <dgm:pt modelId="{0B090665-3343-4041-863A-87529C66CB3F}" type="sibTrans" cxnId="{1F619ACA-01C5-406A-ADB8-4B9AE3E54E80}">
      <dgm:prSet/>
      <dgm:spPr/>
      <dgm:t>
        <a:bodyPr/>
        <a:lstStyle/>
        <a:p>
          <a:endParaRPr lang="en-US"/>
        </a:p>
      </dgm:t>
    </dgm:pt>
    <dgm:pt modelId="{9097DCF1-84A7-4923-BB59-7829CAAFD8DB}">
      <dgm:prSet/>
      <dgm:spPr/>
      <dgm:t>
        <a:bodyPr/>
        <a:lstStyle/>
        <a:p>
          <a:pPr>
            <a:lnSpc>
              <a:spcPct val="100000"/>
            </a:lnSpc>
          </a:pPr>
          <a:r>
            <a:rPr lang="es-ES"/>
            <a:t>Visión </a:t>
          </a:r>
        </a:p>
      </dgm:t>
    </dgm:pt>
    <dgm:pt modelId="{D7C11087-9EEF-4277-A603-0B05539C47F0}" type="parTrans" cxnId="{6A62B143-2C09-4E27-B1D8-7E0C547A71E3}">
      <dgm:prSet/>
      <dgm:spPr/>
      <dgm:t>
        <a:bodyPr/>
        <a:lstStyle/>
        <a:p>
          <a:endParaRPr lang="en-US"/>
        </a:p>
      </dgm:t>
    </dgm:pt>
    <dgm:pt modelId="{FFC4EF70-EAF2-4FE7-A33F-DFE688BC9F8C}" type="sibTrans" cxnId="{6A62B143-2C09-4E27-B1D8-7E0C547A71E3}">
      <dgm:prSet/>
      <dgm:spPr/>
      <dgm:t>
        <a:bodyPr/>
        <a:lstStyle/>
        <a:p>
          <a:endParaRPr lang="en-US"/>
        </a:p>
      </dgm:t>
    </dgm:pt>
    <dgm:pt modelId="{2FBFFE42-6F57-425C-B04A-9F3301124776}">
      <dgm:prSet/>
      <dgm:spPr/>
      <dgm:t>
        <a:bodyPr/>
        <a:lstStyle/>
        <a:p>
          <a:pPr>
            <a:lnSpc>
              <a:spcPct val="100000"/>
            </a:lnSpc>
          </a:pPr>
          <a:r>
            <a:rPr lang="es-ES"/>
            <a:t>Objetivos</a:t>
          </a:r>
        </a:p>
      </dgm:t>
    </dgm:pt>
    <dgm:pt modelId="{7753AE85-7D36-4E69-8DA9-EEA5404A0A7F}" type="parTrans" cxnId="{3EEEF10E-D17B-41AE-BCB4-041E5C79801B}">
      <dgm:prSet/>
      <dgm:spPr/>
      <dgm:t>
        <a:bodyPr/>
        <a:lstStyle/>
        <a:p>
          <a:endParaRPr lang="en-US"/>
        </a:p>
      </dgm:t>
    </dgm:pt>
    <dgm:pt modelId="{CC0C94F0-C6DF-436C-A240-59646BB158B2}" type="sibTrans" cxnId="{3EEEF10E-D17B-41AE-BCB4-041E5C79801B}">
      <dgm:prSet/>
      <dgm:spPr/>
      <dgm:t>
        <a:bodyPr/>
        <a:lstStyle/>
        <a:p>
          <a:endParaRPr lang="en-US"/>
        </a:p>
      </dgm:t>
    </dgm:pt>
    <dgm:pt modelId="{B00DDF4E-077F-44F8-AA30-50DC5FA6C3DD}" type="pres">
      <dgm:prSet presAssocID="{0E5A0DEA-EA95-4CDC-804D-C1DE6E66E5A5}" presName="root" presStyleCnt="0">
        <dgm:presLayoutVars>
          <dgm:dir/>
          <dgm:resizeHandles val="exact"/>
        </dgm:presLayoutVars>
      </dgm:prSet>
      <dgm:spPr/>
    </dgm:pt>
    <dgm:pt modelId="{4A2E283D-153A-4D8C-9A35-B02B3888BC16}" type="pres">
      <dgm:prSet presAssocID="{B88298A3-A47A-456F-BD9C-85645A645ACB}" presName="compNode" presStyleCnt="0"/>
      <dgm:spPr/>
    </dgm:pt>
    <dgm:pt modelId="{030CFF4A-AFA3-4F49-A91E-D15CC15C1BB5}" type="pres">
      <dgm:prSet presAssocID="{B88298A3-A47A-456F-BD9C-85645A645A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DEE96491-E448-4C5D-9526-FE98B2638EA2}" type="pres">
      <dgm:prSet presAssocID="{B88298A3-A47A-456F-BD9C-85645A645ACB}" presName="spaceRect" presStyleCnt="0"/>
      <dgm:spPr/>
    </dgm:pt>
    <dgm:pt modelId="{A9D849EB-93F5-4590-A1AB-1A886CE4C1F1}" type="pres">
      <dgm:prSet presAssocID="{B88298A3-A47A-456F-BD9C-85645A645ACB}" presName="textRect" presStyleLbl="revTx" presStyleIdx="0" presStyleCnt="3">
        <dgm:presLayoutVars>
          <dgm:chMax val="1"/>
          <dgm:chPref val="1"/>
        </dgm:presLayoutVars>
      </dgm:prSet>
      <dgm:spPr/>
    </dgm:pt>
    <dgm:pt modelId="{CC3FDCFC-089A-4043-B155-4BA2C08626CA}" type="pres">
      <dgm:prSet presAssocID="{0B090665-3343-4041-863A-87529C66CB3F}" presName="sibTrans" presStyleCnt="0"/>
      <dgm:spPr/>
    </dgm:pt>
    <dgm:pt modelId="{0B0C0884-C8A7-4302-804C-E3905A895E2C}" type="pres">
      <dgm:prSet presAssocID="{9097DCF1-84A7-4923-BB59-7829CAAFD8DB}" presName="compNode" presStyleCnt="0"/>
      <dgm:spPr/>
    </dgm:pt>
    <dgm:pt modelId="{B8AFF79C-A930-41D3-A0E6-30E1039D2064}" type="pres">
      <dgm:prSet presAssocID="{9097DCF1-84A7-4923-BB59-7829CAAFD8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a:ext>
      </dgm:extLst>
    </dgm:pt>
    <dgm:pt modelId="{07D74E57-57A5-4339-BA0F-2E6C1884BABC}" type="pres">
      <dgm:prSet presAssocID="{9097DCF1-84A7-4923-BB59-7829CAAFD8DB}" presName="spaceRect" presStyleCnt="0"/>
      <dgm:spPr/>
    </dgm:pt>
    <dgm:pt modelId="{C97D08E6-4FBA-4448-880D-CCBB9490D4A2}" type="pres">
      <dgm:prSet presAssocID="{9097DCF1-84A7-4923-BB59-7829CAAFD8DB}" presName="textRect" presStyleLbl="revTx" presStyleIdx="1" presStyleCnt="3">
        <dgm:presLayoutVars>
          <dgm:chMax val="1"/>
          <dgm:chPref val="1"/>
        </dgm:presLayoutVars>
      </dgm:prSet>
      <dgm:spPr/>
    </dgm:pt>
    <dgm:pt modelId="{D9D20597-A5AB-40E1-9306-6BF2124CB2DE}" type="pres">
      <dgm:prSet presAssocID="{FFC4EF70-EAF2-4FE7-A33F-DFE688BC9F8C}" presName="sibTrans" presStyleCnt="0"/>
      <dgm:spPr/>
    </dgm:pt>
    <dgm:pt modelId="{370F1358-D971-4B13-AC4A-2DA7175FFBC0}" type="pres">
      <dgm:prSet presAssocID="{2FBFFE42-6F57-425C-B04A-9F3301124776}" presName="compNode" presStyleCnt="0"/>
      <dgm:spPr/>
    </dgm:pt>
    <dgm:pt modelId="{C043C7A1-CF06-4CEB-97C9-8D9C128810CD}" type="pres">
      <dgm:prSet presAssocID="{2FBFFE42-6F57-425C-B04A-9F330112477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llseye with solid fill"/>
        </a:ext>
      </dgm:extLst>
    </dgm:pt>
    <dgm:pt modelId="{3A418E8B-1E3D-4376-A518-57906ECF748C}" type="pres">
      <dgm:prSet presAssocID="{2FBFFE42-6F57-425C-B04A-9F3301124776}" presName="spaceRect" presStyleCnt="0"/>
      <dgm:spPr/>
    </dgm:pt>
    <dgm:pt modelId="{30FE085C-CD70-4FB3-9A68-3F6C660956F0}" type="pres">
      <dgm:prSet presAssocID="{2FBFFE42-6F57-425C-B04A-9F3301124776}" presName="textRect" presStyleLbl="revTx" presStyleIdx="2" presStyleCnt="3">
        <dgm:presLayoutVars>
          <dgm:chMax val="1"/>
          <dgm:chPref val="1"/>
        </dgm:presLayoutVars>
      </dgm:prSet>
      <dgm:spPr/>
    </dgm:pt>
  </dgm:ptLst>
  <dgm:cxnLst>
    <dgm:cxn modelId="{3EEEF10E-D17B-41AE-BCB4-041E5C79801B}" srcId="{0E5A0DEA-EA95-4CDC-804D-C1DE6E66E5A5}" destId="{2FBFFE42-6F57-425C-B04A-9F3301124776}" srcOrd="2" destOrd="0" parTransId="{7753AE85-7D36-4E69-8DA9-EEA5404A0A7F}" sibTransId="{CC0C94F0-C6DF-436C-A240-59646BB158B2}"/>
    <dgm:cxn modelId="{6A62B143-2C09-4E27-B1D8-7E0C547A71E3}" srcId="{0E5A0DEA-EA95-4CDC-804D-C1DE6E66E5A5}" destId="{9097DCF1-84A7-4923-BB59-7829CAAFD8DB}" srcOrd="1" destOrd="0" parTransId="{D7C11087-9EEF-4277-A603-0B05539C47F0}" sibTransId="{FFC4EF70-EAF2-4FE7-A33F-DFE688BC9F8C}"/>
    <dgm:cxn modelId="{B3D1F996-D6B9-471C-94C0-362C0740B2FC}" type="presOf" srcId="{0E5A0DEA-EA95-4CDC-804D-C1DE6E66E5A5}" destId="{B00DDF4E-077F-44F8-AA30-50DC5FA6C3DD}" srcOrd="0" destOrd="0" presId="urn:microsoft.com/office/officeart/2018/2/layout/IconLabelList"/>
    <dgm:cxn modelId="{403372AE-E2C9-4CBE-8BC1-6C471265BAC3}" type="presOf" srcId="{2FBFFE42-6F57-425C-B04A-9F3301124776}" destId="{30FE085C-CD70-4FB3-9A68-3F6C660956F0}" srcOrd="0" destOrd="0" presId="urn:microsoft.com/office/officeart/2018/2/layout/IconLabelList"/>
    <dgm:cxn modelId="{1F619ACA-01C5-406A-ADB8-4B9AE3E54E80}" srcId="{0E5A0DEA-EA95-4CDC-804D-C1DE6E66E5A5}" destId="{B88298A3-A47A-456F-BD9C-85645A645ACB}" srcOrd="0" destOrd="0" parTransId="{EC8BFD22-DC2F-4B9D-9A68-0D19E4746C7D}" sibTransId="{0B090665-3343-4041-863A-87529C66CB3F}"/>
    <dgm:cxn modelId="{BF7DE3EB-8FD7-48E4-ABA4-D49BC226726F}" type="presOf" srcId="{B88298A3-A47A-456F-BD9C-85645A645ACB}" destId="{A9D849EB-93F5-4590-A1AB-1A886CE4C1F1}" srcOrd="0" destOrd="0" presId="urn:microsoft.com/office/officeart/2018/2/layout/IconLabelList"/>
    <dgm:cxn modelId="{D2F981FC-B71F-4789-8740-D5B596049348}" type="presOf" srcId="{9097DCF1-84A7-4923-BB59-7829CAAFD8DB}" destId="{C97D08E6-4FBA-4448-880D-CCBB9490D4A2}" srcOrd="0" destOrd="0" presId="urn:microsoft.com/office/officeart/2018/2/layout/IconLabelList"/>
    <dgm:cxn modelId="{92B517F4-8BA8-4375-A8EE-1F68F340D9C9}" type="presParOf" srcId="{B00DDF4E-077F-44F8-AA30-50DC5FA6C3DD}" destId="{4A2E283D-153A-4D8C-9A35-B02B3888BC16}" srcOrd="0" destOrd="0" presId="urn:microsoft.com/office/officeart/2018/2/layout/IconLabelList"/>
    <dgm:cxn modelId="{1081F4EC-9C10-406A-9563-05B319C97E5F}" type="presParOf" srcId="{4A2E283D-153A-4D8C-9A35-B02B3888BC16}" destId="{030CFF4A-AFA3-4F49-A91E-D15CC15C1BB5}" srcOrd="0" destOrd="0" presId="urn:microsoft.com/office/officeart/2018/2/layout/IconLabelList"/>
    <dgm:cxn modelId="{C5D33128-C921-48C4-8F3F-721F80199502}" type="presParOf" srcId="{4A2E283D-153A-4D8C-9A35-B02B3888BC16}" destId="{DEE96491-E448-4C5D-9526-FE98B2638EA2}" srcOrd="1" destOrd="0" presId="urn:microsoft.com/office/officeart/2018/2/layout/IconLabelList"/>
    <dgm:cxn modelId="{6447792A-988E-43E6-9BC4-B302FCAFD406}" type="presParOf" srcId="{4A2E283D-153A-4D8C-9A35-B02B3888BC16}" destId="{A9D849EB-93F5-4590-A1AB-1A886CE4C1F1}" srcOrd="2" destOrd="0" presId="urn:microsoft.com/office/officeart/2018/2/layout/IconLabelList"/>
    <dgm:cxn modelId="{0A1C22DE-E87B-45B1-9EA9-0244B8610BD8}" type="presParOf" srcId="{B00DDF4E-077F-44F8-AA30-50DC5FA6C3DD}" destId="{CC3FDCFC-089A-4043-B155-4BA2C08626CA}" srcOrd="1" destOrd="0" presId="urn:microsoft.com/office/officeart/2018/2/layout/IconLabelList"/>
    <dgm:cxn modelId="{8252C4AC-2E38-4187-8253-D203D48BAA62}" type="presParOf" srcId="{B00DDF4E-077F-44F8-AA30-50DC5FA6C3DD}" destId="{0B0C0884-C8A7-4302-804C-E3905A895E2C}" srcOrd="2" destOrd="0" presId="urn:microsoft.com/office/officeart/2018/2/layout/IconLabelList"/>
    <dgm:cxn modelId="{0DD8BB85-F98C-4082-9E83-4915E38A86C5}" type="presParOf" srcId="{0B0C0884-C8A7-4302-804C-E3905A895E2C}" destId="{B8AFF79C-A930-41D3-A0E6-30E1039D2064}" srcOrd="0" destOrd="0" presId="urn:microsoft.com/office/officeart/2018/2/layout/IconLabelList"/>
    <dgm:cxn modelId="{70752E3B-456D-46B1-AC03-7916E93ABEC1}" type="presParOf" srcId="{0B0C0884-C8A7-4302-804C-E3905A895E2C}" destId="{07D74E57-57A5-4339-BA0F-2E6C1884BABC}" srcOrd="1" destOrd="0" presId="urn:microsoft.com/office/officeart/2018/2/layout/IconLabelList"/>
    <dgm:cxn modelId="{0E537330-086C-43D1-A5A4-07BB0AB09955}" type="presParOf" srcId="{0B0C0884-C8A7-4302-804C-E3905A895E2C}" destId="{C97D08E6-4FBA-4448-880D-CCBB9490D4A2}" srcOrd="2" destOrd="0" presId="urn:microsoft.com/office/officeart/2018/2/layout/IconLabelList"/>
    <dgm:cxn modelId="{2AEEA8ED-50D9-43BF-A075-CFD9ED372A58}" type="presParOf" srcId="{B00DDF4E-077F-44F8-AA30-50DC5FA6C3DD}" destId="{D9D20597-A5AB-40E1-9306-6BF2124CB2DE}" srcOrd="3" destOrd="0" presId="urn:microsoft.com/office/officeart/2018/2/layout/IconLabelList"/>
    <dgm:cxn modelId="{0FD592A5-DD70-4838-939D-EE7B1F1F5E61}" type="presParOf" srcId="{B00DDF4E-077F-44F8-AA30-50DC5FA6C3DD}" destId="{370F1358-D971-4B13-AC4A-2DA7175FFBC0}" srcOrd="4" destOrd="0" presId="urn:microsoft.com/office/officeart/2018/2/layout/IconLabelList"/>
    <dgm:cxn modelId="{F7D5AB25-2692-4E88-B37E-F4C56C4526C5}" type="presParOf" srcId="{370F1358-D971-4B13-AC4A-2DA7175FFBC0}" destId="{C043C7A1-CF06-4CEB-97C9-8D9C128810CD}" srcOrd="0" destOrd="0" presId="urn:microsoft.com/office/officeart/2018/2/layout/IconLabelList"/>
    <dgm:cxn modelId="{7301E4BF-44D0-415A-AD32-E180E4E25264}" type="presParOf" srcId="{370F1358-D971-4B13-AC4A-2DA7175FFBC0}" destId="{3A418E8B-1E3D-4376-A518-57906ECF748C}" srcOrd="1" destOrd="0" presId="urn:microsoft.com/office/officeart/2018/2/layout/IconLabelList"/>
    <dgm:cxn modelId="{3537E213-0EB5-4FCB-8101-D1D8D8DCC3E7}" type="presParOf" srcId="{370F1358-D971-4B13-AC4A-2DA7175FFBC0}" destId="{30FE085C-CD70-4FB3-9A68-3F6C660956F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F03C5E-FEE4-4497-A80F-EFBC024B760D}" type="doc">
      <dgm:prSet loTypeId="urn:microsoft.com/office/officeart/2005/8/layout/vList4" loCatId="picture" qsTypeId="urn:microsoft.com/office/officeart/2005/8/quickstyle/simple1" qsCatId="simple" csTypeId="urn:microsoft.com/office/officeart/2005/8/colors/accent2_2" csCatId="accent2" phldr="1"/>
      <dgm:spPr/>
      <dgm:t>
        <a:bodyPr/>
        <a:lstStyle/>
        <a:p>
          <a:endParaRPr lang="en-US"/>
        </a:p>
      </dgm:t>
    </dgm:pt>
    <dgm:pt modelId="{B5CCF69E-28E5-44A2-8051-8A92E860867B}">
      <dgm:prSet custT="1"/>
      <dgm:spPr/>
      <dgm:t>
        <a:bodyPr/>
        <a:lstStyle/>
        <a:p>
          <a:r>
            <a:rPr lang="es-ES" sz="2400" dirty="0"/>
            <a:t>¿</a:t>
          </a:r>
          <a:r>
            <a:rPr lang="es-ES" sz="2800" dirty="0"/>
            <a:t>Cómo quiere que sea su vida</a:t>
          </a:r>
          <a:r>
            <a:rPr lang="es-ES" sz="2400" dirty="0"/>
            <a:t>?</a:t>
          </a:r>
          <a:endParaRPr lang="es-ES" sz="2800" dirty="0"/>
        </a:p>
      </dgm:t>
    </dgm:pt>
    <dgm:pt modelId="{DF6C29B2-15CA-43B3-8EB2-5C6DC3EC6FF9}" type="parTrans" cxnId="{4B14EE9C-CEFE-4AD5-B780-48D92DB39817}">
      <dgm:prSet/>
      <dgm:spPr/>
      <dgm:t>
        <a:bodyPr/>
        <a:lstStyle/>
        <a:p>
          <a:endParaRPr lang="en-US"/>
        </a:p>
      </dgm:t>
    </dgm:pt>
    <dgm:pt modelId="{606C7FC6-6744-4156-B81C-1C0B9DABCBBF}" type="sibTrans" cxnId="{4B14EE9C-CEFE-4AD5-B780-48D92DB39817}">
      <dgm:prSet/>
      <dgm:spPr/>
      <dgm:t>
        <a:bodyPr/>
        <a:lstStyle/>
        <a:p>
          <a:endParaRPr lang="en-US"/>
        </a:p>
      </dgm:t>
    </dgm:pt>
    <dgm:pt modelId="{72463274-0492-477A-B4A2-7E8C2335DF88}">
      <dgm:prSet custT="1"/>
      <dgm:spPr/>
      <dgm:t>
        <a:bodyPr/>
        <a:lstStyle/>
        <a:p>
          <a:r>
            <a:rPr lang="es-ES" sz="2400" dirty="0"/>
            <a:t>¿</a:t>
          </a:r>
          <a:r>
            <a:rPr lang="es-ES" sz="2800" dirty="0"/>
            <a:t>Qué equilibrio vida-trabajo quiere</a:t>
          </a:r>
          <a:r>
            <a:rPr lang="es-ES" sz="2400" dirty="0"/>
            <a:t>?</a:t>
          </a:r>
        </a:p>
      </dgm:t>
    </dgm:pt>
    <dgm:pt modelId="{F5E28366-2B63-4960-B0F3-A4F258912870}" type="parTrans" cxnId="{4EC81177-CF1B-4E5F-8E12-1A43F523849C}">
      <dgm:prSet/>
      <dgm:spPr/>
      <dgm:t>
        <a:bodyPr/>
        <a:lstStyle/>
        <a:p>
          <a:endParaRPr lang="en-US"/>
        </a:p>
      </dgm:t>
    </dgm:pt>
    <dgm:pt modelId="{A8776C22-CD08-45DB-9B5D-475B605A5390}" type="sibTrans" cxnId="{4EC81177-CF1B-4E5F-8E12-1A43F523849C}">
      <dgm:prSet/>
      <dgm:spPr/>
      <dgm:t>
        <a:bodyPr/>
        <a:lstStyle/>
        <a:p>
          <a:endParaRPr lang="en-US"/>
        </a:p>
      </dgm:t>
    </dgm:pt>
    <dgm:pt modelId="{C326F3DB-3581-4414-A0DF-E69367C798DE}">
      <dgm:prSet custT="1"/>
      <dgm:spPr/>
      <dgm:t>
        <a:bodyPr/>
        <a:lstStyle/>
        <a:p>
          <a:r>
            <a:rPr lang="es-ES" sz="2400" dirty="0"/>
            <a:t>¿</a:t>
          </a:r>
          <a:r>
            <a:rPr lang="es-ES" sz="2800" dirty="0"/>
            <a:t>Cuáles son sus objetivos familiares</a:t>
          </a:r>
          <a:r>
            <a:rPr lang="es-ES" sz="2400" dirty="0"/>
            <a:t>?</a:t>
          </a:r>
          <a:endParaRPr lang="es-ES" sz="2800" dirty="0"/>
        </a:p>
      </dgm:t>
    </dgm:pt>
    <dgm:pt modelId="{0E4DEAE2-7DC6-4FBC-851A-E598B3A768E6}" type="parTrans" cxnId="{CE58D53C-F984-417D-A1AA-E413EDA1BB0A}">
      <dgm:prSet/>
      <dgm:spPr/>
      <dgm:t>
        <a:bodyPr/>
        <a:lstStyle/>
        <a:p>
          <a:endParaRPr lang="en-US"/>
        </a:p>
      </dgm:t>
    </dgm:pt>
    <dgm:pt modelId="{318FA25B-4091-4AFD-B06B-928E023BB0A6}" type="sibTrans" cxnId="{CE58D53C-F984-417D-A1AA-E413EDA1BB0A}">
      <dgm:prSet/>
      <dgm:spPr/>
      <dgm:t>
        <a:bodyPr/>
        <a:lstStyle/>
        <a:p>
          <a:endParaRPr lang="en-US"/>
        </a:p>
      </dgm:t>
    </dgm:pt>
    <dgm:pt modelId="{F212C61A-9C22-4AA0-9092-181C6BCAAC64}">
      <dgm:prSet custT="1"/>
      <dgm:spPr/>
      <dgm:t>
        <a:bodyPr/>
        <a:lstStyle/>
        <a:p>
          <a:pPr marL="0" indent="0"/>
          <a:r>
            <a:rPr lang="es-ES" sz="2400" dirty="0"/>
            <a:t>¿</a:t>
          </a:r>
          <a:r>
            <a:rPr lang="es-ES" sz="2800" dirty="0"/>
            <a:t>Cuáles son sus objetivos en ingresos</a:t>
          </a:r>
          <a:r>
            <a:rPr lang="es-ES" sz="2400" dirty="0"/>
            <a:t>?</a:t>
          </a:r>
          <a:endParaRPr lang="es-ES" sz="2800" dirty="0"/>
        </a:p>
      </dgm:t>
    </dgm:pt>
    <dgm:pt modelId="{6C4556C5-7D0A-4411-AF2B-4182DDF90EE0}" type="parTrans" cxnId="{DBCD1963-3D4D-4011-B325-740997BEF168}">
      <dgm:prSet/>
      <dgm:spPr/>
      <dgm:t>
        <a:bodyPr/>
        <a:lstStyle/>
        <a:p>
          <a:endParaRPr lang="en-US"/>
        </a:p>
      </dgm:t>
    </dgm:pt>
    <dgm:pt modelId="{C5F6EFEE-613E-4909-A075-C2B34F843F2D}" type="sibTrans" cxnId="{DBCD1963-3D4D-4011-B325-740997BEF168}">
      <dgm:prSet/>
      <dgm:spPr/>
      <dgm:t>
        <a:bodyPr/>
        <a:lstStyle/>
        <a:p>
          <a:endParaRPr lang="en-US"/>
        </a:p>
      </dgm:t>
    </dgm:pt>
    <dgm:pt modelId="{CCAB4F21-5485-4311-B63A-F45057F3725E}" type="pres">
      <dgm:prSet presAssocID="{92F03C5E-FEE4-4497-A80F-EFBC024B760D}" presName="linear" presStyleCnt="0">
        <dgm:presLayoutVars>
          <dgm:dir/>
          <dgm:resizeHandles val="exact"/>
        </dgm:presLayoutVars>
      </dgm:prSet>
      <dgm:spPr/>
    </dgm:pt>
    <dgm:pt modelId="{9247CD50-4A5B-439F-85E7-4B3418CFBD90}" type="pres">
      <dgm:prSet presAssocID="{B5CCF69E-28E5-44A2-8051-8A92E860867B}" presName="comp" presStyleCnt="0"/>
      <dgm:spPr/>
    </dgm:pt>
    <dgm:pt modelId="{B2BD0E71-204F-4408-838D-16523B0A4B73}" type="pres">
      <dgm:prSet presAssocID="{B5CCF69E-28E5-44A2-8051-8A92E860867B}" presName="box" presStyleLbl="node1" presStyleIdx="0" presStyleCnt="4" custLinFactNeighborX="-9109" custLinFactNeighborY="-7880"/>
      <dgm:spPr/>
    </dgm:pt>
    <dgm:pt modelId="{0DEC5BAE-67AF-44D4-841C-EB8F213ABA0A}" type="pres">
      <dgm:prSet presAssocID="{B5CCF69E-28E5-44A2-8051-8A92E860867B}" presName="img" presStyleLbl="fgImgPlace1" presStyleIdx="0" presStyleCnt="4" custScaleX="51126"/>
      <dgm:spPr>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dgm:spPr>
      <dgm:extLst>
        <a:ext uri="{E40237B7-FDA0-4F09-8148-C483321AD2D9}">
          <dgm14:cNvPr xmlns:dgm14="http://schemas.microsoft.com/office/drawing/2010/diagram" id="0" name="" descr="Dove outline"/>
        </a:ext>
      </dgm:extLst>
    </dgm:pt>
    <dgm:pt modelId="{450EC499-BA4D-4B50-84F4-340D6E54625B}" type="pres">
      <dgm:prSet presAssocID="{B5CCF69E-28E5-44A2-8051-8A92E860867B}" presName="text" presStyleLbl="node1" presStyleIdx="0" presStyleCnt="4">
        <dgm:presLayoutVars>
          <dgm:bulletEnabled val="1"/>
        </dgm:presLayoutVars>
      </dgm:prSet>
      <dgm:spPr/>
    </dgm:pt>
    <dgm:pt modelId="{EC411103-0BB0-4A67-B9DC-08CE361FF52C}" type="pres">
      <dgm:prSet presAssocID="{606C7FC6-6744-4156-B81C-1C0B9DABCBBF}" presName="spacer" presStyleCnt="0"/>
      <dgm:spPr/>
    </dgm:pt>
    <dgm:pt modelId="{9EEA3D48-27F6-4C13-BC69-C293680A20F8}" type="pres">
      <dgm:prSet presAssocID="{72463274-0492-477A-B4A2-7E8C2335DF88}" presName="comp" presStyleCnt="0"/>
      <dgm:spPr/>
    </dgm:pt>
    <dgm:pt modelId="{7970AF37-26B0-4380-86EF-239375AFC6A2}" type="pres">
      <dgm:prSet presAssocID="{72463274-0492-477A-B4A2-7E8C2335DF88}" presName="box" presStyleLbl="node1" presStyleIdx="1" presStyleCnt="4"/>
      <dgm:spPr/>
    </dgm:pt>
    <dgm:pt modelId="{C9218215-DEBF-492A-A0E6-0EC596E7835C}" type="pres">
      <dgm:prSet presAssocID="{72463274-0492-477A-B4A2-7E8C2335DF88}" presName="img" presStyleLbl="fgImgPlace1" presStyleIdx="1" presStyleCnt="4" custScaleX="50029"/>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6000" b="-16000"/>
          </a:stretch>
        </a:blipFill>
      </dgm:spPr>
      <dgm:extLst>
        <a:ext uri="{E40237B7-FDA0-4F09-8148-C483321AD2D9}">
          <dgm14:cNvPr xmlns:dgm14="http://schemas.microsoft.com/office/drawing/2010/diagram" id="0" name="" descr="Spinning Plates with solid fill"/>
        </a:ext>
      </dgm:extLst>
    </dgm:pt>
    <dgm:pt modelId="{ADBB189E-0CD6-4DF6-BE18-6C2A2B5045CC}" type="pres">
      <dgm:prSet presAssocID="{72463274-0492-477A-B4A2-7E8C2335DF88}" presName="text" presStyleLbl="node1" presStyleIdx="1" presStyleCnt="4">
        <dgm:presLayoutVars>
          <dgm:bulletEnabled val="1"/>
        </dgm:presLayoutVars>
      </dgm:prSet>
      <dgm:spPr/>
    </dgm:pt>
    <dgm:pt modelId="{1CEF3360-9C5E-4018-B01E-435834CA4C2E}" type="pres">
      <dgm:prSet presAssocID="{A8776C22-CD08-45DB-9B5D-475B605A5390}" presName="spacer" presStyleCnt="0"/>
      <dgm:spPr/>
    </dgm:pt>
    <dgm:pt modelId="{FB14A90F-C930-4386-917C-A591D0705C79}" type="pres">
      <dgm:prSet presAssocID="{C326F3DB-3581-4414-A0DF-E69367C798DE}" presName="comp" presStyleCnt="0"/>
      <dgm:spPr/>
    </dgm:pt>
    <dgm:pt modelId="{1C155937-BD9D-4341-B4DF-9A72D1A86117}" type="pres">
      <dgm:prSet presAssocID="{C326F3DB-3581-4414-A0DF-E69367C798DE}" presName="box" presStyleLbl="node1" presStyleIdx="2" presStyleCnt="4"/>
      <dgm:spPr/>
    </dgm:pt>
    <dgm:pt modelId="{B7DB0DFE-93B6-415D-B3DE-1CDE39BF725E}" type="pres">
      <dgm:prSet presAssocID="{C326F3DB-3581-4414-A0DF-E69367C798DE}" presName="img" presStyleLbl="fgImgPlace1" presStyleIdx="2" presStyleCnt="4" custScaleX="54415"/>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9000" b="-19000"/>
          </a:stretch>
        </a:blipFill>
      </dgm:spPr>
      <dgm:extLst>
        <a:ext uri="{E40237B7-FDA0-4F09-8148-C483321AD2D9}">
          <dgm14:cNvPr xmlns:dgm14="http://schemas.microsoft.com/office/drawing/2010/diagram" id="0" name="" descr="Group success outline"/>
        </a:ext>
      </dgm:extLst>
    </dgm:pt>
    <dgm:pt modelId="{42196900-CE2B-4A1F-9C59-44E0D166597F}" type="pres">
      <dgm:prSet presAssocID="{C326F3DB-3581-4414-A0DF-E69367C798DE}" presName="text" presStyleLbl="node1" presStyleIdx="2" presStyleCnt="4">
        <dgm:presLayoutVars>
          <dgm:bulletEnabled val="1"/>
        </dgm:presLayoutVars>
      </dgm:prSet>
      <dgm:spPr/>
    </dgm:pt>
    <dgm:pt modelId="{46052C34-FB54-49FA-AB9E-22855E89BB89}" type="pres">
      <dgm:prSet presAssocID="{318FA25B-4091-4AFD-B06B-928E023BB0A6}" presName="spacer" presStyleCnt="0"/>
      <dgm:spPr/>
    </dgm:pt>
    <dgm:pt modelId="{0E645EB6-4EC3-436F-A338-C63665AE2C57}" type="pres">
      <dgm:prSet presAssocID="{F212C61A-9C22-4AA0-9092-181C6BCAAC64}" presName="comp" presStyleCnt="0"/>
      <dgm:spPr/>
    </dgm:pt>
    <dgm:pt modelId="{FA3BF618-A738-466F-8029-943AA056B33F}" type="pres">
      <dgm:prSet presAssocID="{F212C61A-9C22-4AA0-9092-181C6BCAAC64}" presName="box" presStyleLbl="node1" presStyleIdx="3" presStyleCnt="4"/>
      <dgm:spPr/>
    </dgm:pt>
    <dgm:pt modelId="{23F7A248-D182-43C9-8185-BAA815793F7F}" type="pres">
      <dgm:prSet presAssocID="{F212C61A-9C22-4AA0-9092-181C6BCAAC64}" presName="img" presStyleLbl="fgImgPlace1" presStyleIdx="3" presStyleCnt="4" custScaleX="51126"/>
      <dgm:spPr>
        <a:blipFill>
          <a:blip xmlns:r="http://schemas.openxmlformats.org/officeDocument/2006/relationships" r:embed="rId7">
            <a:extLst>
              <a:ext uri="{96DAC541-7B7A-43D3-8B79-37D633B846F1}">
                <asvg:svgBlip xmlns:asvg="http://schemas.microsoft.com/office/drawing/2016/SVG/main" r:embed="rId8"/>
              </a:ext>
            </a:extLst>
          </a:blip>
          <a:srcRect/>
          <a:stretch>
            <a:fillRect t="-12000" b="-12000"/>
          </a:stretch>
        </a:blipFill>
      </dgm:spPr>
      <dgm:extLst>
        <a:ext uri="{E40237B7-FDA0-4F09-8148-C483321AD2D9}">
          <dgm14:cNvPr xmlns:dgm14="http://schemas.microsoft.com/office/drawing/2010/diagram" id="0" name="" descr="Treasure chest outline"/>
        </a:ext>
      </dgm:extLst>
    </dgm:pt>
    <dgm:pt modelId="{36ECE852-6595-4DBE-B400-F3FF11A0C3F4}" type="pres">
      <dgm:prSet presAssocID="{F212C61A-9C22-4AA0-9092-181C6BCAAC64}" presName="text" presStyleLbl="node1" presStyleIdx="3" presStyleCnt="4">
        <dgm:presLayoutVars>
          <dgm:bulletEnabled val="1"/>
        </dgm:presLayoutVars>
      </dgm:prSet>
      <dgm:spPr/>
    </dgm:pt>
  </dgm:ptLst>
  <dgm:cxnLst>
    <dgm:cxn modelId="{10EC7804-F620-4E00-A0AC-9665E598A564}" type="presOf" srcId="{B5CCF69E-28E5-44A2-8051-8A92E860867B}" destId="{450EC499-BA4D-4B50-84F4-340D6E54625B}" srcOrd="1" destOrd="0" presId="urn:microsoft.com/office/officeart/2005/8/layout/vList4"/>
    <dgm:cxn modelId="{2DFE1E07-E49E-4F8F-9E91-02A75BC3F6C2}" type="presOf" srcId="{C326F3DB-3581-4414-A0DF-E69367C798DE}" destId="{1C155937-BD9D-4341-B4DF-9A72D1A86117}" srcOrd="0" destOrd="0" presId="urn:microsoft.com/office/officeart/2005/8/layout/vList4"/>
    <dgm:cxn modelId="{4E0C630D-A793-4B18-A687-C2FCDEA35BDA}" type="presOf" srcId="{92F03C5E-FEE4-4497-A80F-EFBC024B760D}" destId="{CCAB4F21-5485-4311-B63A-F45057F3725E}" srcOrd="0" destOrd="0" presId="urn:microsoft.com/office/officeart/2005/8/layout/vList4"/>
    <dgm:cxn modelId="{F1CCF819-39CA-4B0A-BD92-04C677E59341}" type="presOf" srcId="{72463274-0492-477A-B4A2-7E8C2335DF88}" destId="{ADBB189E-0CD6-4DF6-BE18-6C2A2B5045CC}" srcOrd="1" destOrd="0" presId="urn:microsoft.com/office/officeart/2005/8/layout/vList4"/>
    <dgm:cxn modelId="{CE58D53C-F984-417D-A1AA-E413EDA1BB0A}" srcId="{92F03C5E-FEE4-4497-A80F-EFBC024B760D}" destId="{C326F3DB-3581-4414-A0DF-E69367C798DE}" srcOrd="2" destOrd="0" parTransId="{0E4DEAE2-7DC6-4FBC-851A-E598B3A768E6}" sibTransId="{318FA25B-4091-4AFD-B06B-928E023BB0A6}"/>
    <dgm:cxn modelId="{DBCD1963-3D4D-4011-B325-740997BEF168}" srcId="{92F03C5E-FEE4-4497-A80F-EFBC024B760D}" destId="{F212C61A-9C22-4AA0-9092-181C6BCAAC64}" srcOrd="3" destOrd="0" parTransId="{6C4556C5-7D0A-4411-AF2B-4182DDF90EE0}" sibTransId="{C5F6EFEE-613E-4909-A075-C2B34F843F2D}"/>
    <dgm:cxn modelId="{4EC81177-CF1B-4E5F-8E12-1A43F523849C}" srcId="{92F03C5E-FEE4-4497-A80F-EFBC024B760D}" destId="{72463274-0492-477A-B4A2-7E8C2335DF88}" srcOrd="1" destOrd="0" parTransId="{F5E28366-2B63-4960-B0F3-A4F258912870}" sibTransId="{A8776C22-CD08-45DB-9B5D-475B605A5390}"/>
    <dgm:cxn modelId="{EF1DB878-6AF6-40E3-B41D-EE674E60AA05}" type="presOf" srcId="{72463274-0492-477A-B4A2-7E8C2335DF88}" destId="{7970AF37-26B0-4380-86EF-239375AFC6A2}" srcOrd="0" destOrd="0" presId="urn:microsoft.com/office/officeart/2005/8/layout/vList4"/>
    <dgm:cxn modelId="{533C1787-DCAF-4C3D-8623-021C804F3CED}" type="presOf" srcId="{F212C61A-9C22-4AA0-9092-181C6BCAAC64}" destId="{36ECE852-6595-4DBE-B400-F3FF11A0C3F4}" srcOrd="1" destOrd="0" presId="urn:microsoft.com/office/officeart/2005/8/layout/vList4"/>
    <dgm:cxn modelId="{4B14EE9C-CEFE-4AD5-B780-48D92DB39817}" srcId="{92F03C5E-FEE4-4497-A80F-EFBC024B760D}" destId="{B5CCF69E-28E5-44A2-8051-8A92E860867B}" srcOrd="0" destOrd="0" parTransId="{DF6C29B2-15CA-43B3-8EB2-5C6DC3EC6FF9}" sibTransId="{606C7FC6-6744-4156-B81C-1C0B9DABCBBF}"/>
    <dgm:cxn modelId="{91CB2CAE-71A1-497E-A7CB-02932724BDB8}" type="presOf" srcId="{B5CCF69E-28E5-44A2-8051-8A92E860867B}" destId="{B2BD0E71-204F-4408-838D-16523B0A4B73}" srcOrd="0" destOrd="0" presId="urn:microsoft.com/office/officeart/2005/8/layout/vList4"/>
    <dgm:cxn modelId="{C035F0D8-CD93-4614-8B6B-C820A4230232}" type="presOf" srcId="{F212C61A-9C22-4AA0-9092-181C6BCAAC64}" destId="{FA3BF618-A738-466F-8029-943AA056B33F}" srcOrd="0" destOrd="0" presId="urn:microsoft.com/office/officeart/2005/8/layout/vList4"/>
    <dgm:cxn modelId="{A72D22ED-B893-4F63-A38E-6F61746FF751}" type="presOf" srcId="{C326F3DB-3581-4414-A0DF-E69367C798DE}" destId="{42196900-CE2B-4A1F-9C59-44E0D166597F}" srcOrd="1" destOrd="0" presId="urn:microsoft.com/office/officeart/2005/8/layout/vList4"/>
    <dgm:cxn modelId="{11BFE29B-9BC8-4FDC-9708-D5EE1F9F4E6A}" type="presParOf" srcId="{CCAB4F21-5485-4311-B63A-F45057F3725E}" destId="{9247CD50-4A5B-439F-85E7-4B3418CFBD90}" srcOrd="0" destOrd="0" presId="urn:microsoft.com/office/officeart/2005/8/layout/vList4"/>
    <dgm:cxn modelId="{2872559B-1759-49EB-872E-49B2339E37CB}" type="presParOf" srcId="{9247CD50-4A5B-439F-85E7-4B3418CFBD90}" destId="{B2BD0E71-204F-4408-838D-16523B0A4B73}" srcOrd="0" destOrd="0" presId="urn:microsoft.com/office/officeart/2005/8/layout/vList4"/>
    <dgm:cxn modelId="{6AA21F29-C41C-4270-B7B1-89DE553902C1}" type="presParOf" srcId="{9247CD50-4A5B-439F-85E7-4B3418CFBD90}" destId="{0DEC5BAE-67AF-44D4-841C-EB8F213ABA0A}" srcOrd="1" destOrd="0" presId="urn:microsoft.com/office/officeart/2005/8/layout/vList4"/>
    <dgm:cxn modelId="{F8440C74-A2AD-41FB-A58E-6D3D7BF9C74A}" type="presParOf" srcId="{9247CD50-4A5B-439F-85E7-4B3418CFBD90}" destId="{450EC499-BA4D-4B50-84F4-340D6E54625B}" srcOrd="2" destOrd="0" presId="urn:microsoft.com/office/officeart/2005/8/layout/vList4"/>
    <dgm:cxn modelId="{AB8D7DDB-E415-4BE4-9071-9E4A1ECA5A1A}" type="presParOf" srcId="{CCAB4F21-5485-4311-B63A-F45057F3725E}" destId="{EC411103-0BB0-4A67-B9DC-08CE361FF52C}" srcOrd="1" destOrd="0" presId="urn:microsoft.com/office/officeart/2005/8/layout/vList4"/>
    <dgm:cxn modelId="{D06A49C6-EF83-4F18-93D8-85A460D9A2F6}" type="presParOf" srcId="{CCAB4F21-5485-4311-B63A-F45057F3725E}" destId="{9EEA3D48-27F6-4C13-BC69-C293680A20F8}" srcOrd="2" destOrd="0" presId="urn:microsoft.com/office/officeart/2005/8/layout/vList4"/>
    <dgm:cxn modelId="{981C224E-32D7-41AF-A5E7-0D26A178D9DB}" type="presParOf" srcId="{9EEA3D48-27F6-4C13-BC69-C293680A20F8}" destId="{7970AF37-26B0-4380-86EF-239375AFC6A2}" srcOrd="0" destOrd="0" presId="urn:microsoft.com/office/officeart/2005/8/layout/vList4"/>
    <dgm:cxn modelId="{F74D5FF8-52E2-4B59-BF15-A99D9F5F05F0}" type="presParOf" srcId="{9EEA3D48-27F6-4C13-BC69-C293680A20F8}" destId="{C9218215-DEBF-492A-A0E6-0EC596E7835C}" srcOrd="1" destOrd="0" presId="urn:microsoft.com/office/officeart/2005/8/layout/vList4"/>
    <dgm:cxn modelId="{5C8AB520-A4E3-4BD5-A0CE-83A4C8065B8A}" type="presParOf" srcId="{9EEA3D48-27F6-4C13-BC69-C293680A20F8}" destId="{ADBB189E-0CD6-4DF6-BE18-6C2A2B5045CC}" srcOrd="2" destOrd="0" presId="urn:microsoft.com/office/officeart/2005/8/layout/vList4"/>
    <dgm:cxn modelId="{81A49FE7-8D5A-49E2-95B9-340A890ACF38}" type="presParOf" srcId="{CCAB4F21-5485-4311-B63A-F45057F3725E}" destId="{1CEF3360-9C5E-4018-B01E-435834CA4C2E}" srcOrd="3" destOrd="0" presId="urn:microsoft.com/office/officeart/2005/8/layout/vList4"/>
    <dgm:cxn modelId="{92883381-32C0-4247-9BCB-B434CA48100C}" type="presParOf" srcId="{CCAB4F21-5485-4311-B63A-F45057F3725E}" destId="{FB14A90F-C930-4386-917C-A591D0705C79}" srcOrd="4" destOrd="0" presId="urn:microsoft.com/office/officeart/2005/8/layout/vList4"/>
    <dgm:cxn modelId="{3137C214-F2C5-49B3-96AE-4AF1AB8DBA97}" type="presParOf" srcId="{FB14A90F-C930-4386-917C-A591D0705C79}" destId="{1C155937-BD9D-4341-B4DF-9A72D1A86117}" srcOrd="0" destOrd="0" presId="urn:microsoft.com/office/officeart/2005/8/layout/vList4"/>
    <dgm:cxn modelId="{3BB585A7-A7AA-42EC-983A-352AD4147E6E}" type="presParOf" srcId="{FB14A90F-C930-4386-917C-A591D0705C79}" destId="{B7DB0DFE-93B6-415D-B3DE-1CDE39BF725E}" srcOrd="1" destOrd="0" presId="urn:microsoft.com/office/officeart/2005/8/layout/vList4"/>
    <dgm:cxn modelId="{DB41AE92-4ED5-4F12-A4B8-6F415CECD86F}" type="presParOf" srcId="{FB14A90F-C930-4386-917C-A591D0705C79}" destId="{42196900-CE2B-4A1F-9C59-44E0D166597F}" srcOrd="2" destOrd="0" presId="urn:microsoft.com/office/officeart/2005/8/layout/vList4"/>
    <dgm:cxn modelId="{54DB46E7-0AA9-4C0C-ABB3-A0E7838A8B52}" type="presParOf" srcId="{CCAB4F21-5485-4311-B63A-F45057F3725E}" destId="{46052C34-FB54-49FA-AB9E-22855E89BB89}" srcOrd="5" destOrd="0" presId="urn:microsoft.com/office/officeart/2005/8/layout/vList4"/>
    <dgm:cxn modelId="{C898D723-DCA6-4F37-8609-6EFAAC8AB98E}" type="presParOf" srcId="{CCAB4F21-5485-4311-B63A-F45057F3725E}" destId="{0E645EB6-4EC3-436F-A338-C63665AE2C57}" srcOrd="6" destOrd="0" presId="urn:microsoft.com/office/officeart/2005/8/layout/vList4"/>
    <dgm:cxn modelId="{7FC5F2CC-DBA4-4452-9AB1-D2C8C1670220}" type="presParOf" srcId="{0E645EB6-4EC3-436F-A338-C63665AE2C57}" destId="{FA3BF618-A738-466F-8029-943AA056B33F}" srcOrd="0" destOrd="0" presId="urn:microsoft.com/office/officeart/2005/8/layout/vList4"/>
    <dgm:cxn modelId="{43F67516-3D11-4F94-8D81-0ECBDA26FEA4}" type="presParOf" srcId="{0E645EB6-4EC3-436F-A338-C63665AE2C57}" destId="{23F7A248-D182-43C9-8185-BAA815793F7F}" srcOrd="1" destOrd="0" presId="urn:microsoft.com/office/officeart/2005/8/layout/vList4"/>
    <dgm:cxn modelId="{11B3F5B6-E0B1-43FE-B68F-89B9C5ED4B47}" type="presParOf" srcId="{0E645EB6-4EC3-436F-A338-C63665AE2C57}" destId="{36ECE852-6595-4DBE-B400-F3FF11A0C3F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931B85-01A2-4D32-A14B-98CAEBC1513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F92AA37-0BD3-4A8F-97DE-396B79D65BFD}">
      <dgm:prSet custT="1"/>
      <dgm:spPr/>
      <dgm:t>
        <a:bodyPr/>
        <a:lstStyle/>
        <a:p>
          <a:pPr>
            <a:lnSpc>
              <a:spcPct val="100000"/>
            </a:lnSpc>
          </a:pPr>
          <a:r>
            <a:rPr lang="es-ES" sz="3000" dirty="0">
              <a:solidFill>
                <a:srgbClr val="005941"/>
              </a:solidFill>
            </a:rPr>
            <a:t>Adquirir o transferir tierras.</a:t>
          </a:r>
        </a:p>
      </dgm:t>
    </dgm:pt>
    <dgm:pt modelId="{EBA9C694-7D77-4FC0-98B0-CC5D05906FF7}" type="parTrans" cxnId="{7A807524-010B-415F-91CD-150903D5584C}">
      <dgm:prSet/>
      <dgm:spPr/>
      <dgm:t>
        <a:bodyPr/>
        <a:lstStyle/>
        <a:p>
          <a:endParaRPr lang="en-US"/>
        </a:p>
      </dgm:t>
    </dgm:pt>
    <dgm:pt modelId="{B9F8AD1F-D71B-462E-A020-8BF187C24C4C}" type="sibTrans" cxnId="{7A807524-010B-415F-91CD-150903D5584C}">
      <dgm:prSet/>
      <dgm:spPr/>
      <dgm:t>
        <a:bodyPr/>
        <a:lstStyle/>
        <a:p>
          <a:endParaRPr lang="en-US"/>
        </a:p>
      </dgm:t>
    </dgm:pt>
    <dgm:pt modelId="{13BE288D-8B04-4197-9DE9-6A4ADE3A7F78}">
      <dgm:prSet custT="1"/>
      <dgm:spPr/>
      <dgm:t>
        <a:bodyPr/>
        <a:lstStyle/>
        <a:p>
          <a:pPr>
            <a:lnSpc>
              <a:spcPct val="100000"/>
            </a:lnSpc>
          </a:pPr>
          <a:r>
            <a:rPr lang="es-ES" sz="3000">
              <a:solidFill>
                <a:srgbClr val="005941"/>
              </a:solidFill>
            </a:rPr>
            <a:t>Pasar un negocio agrícola o ganadero.</a:t>
          </a:r>
        </a:p>
      </dgm:t>
    </dgm:pt>
    <dgm:pt modelId="{832D2C51-54D2-4107-B25F-451A2AF766C1}" type="parTrans" cxnId="{DF410099-680B-4B71-81AB-1153936E9628}">
      <dgm:prSet/>
      <dgm:spPr/>
      <dgm:t>
        <a:bodyPr/>
        <a:lstStyle/>
        <a:p>
          <a:endParaRPr lang="en-US"/>
        </a:p>
      </dgm:t>
    </dgm:pt>
    <dgm:pt modelId="{725E6162-A99F-4983-B8C4-539332640028}" type="sibTrans" cxnId="{DF410099-680B-4B71-81AB-1153936E9628}">
      <dgm:prSet/>
      <dgm:spPr/>
      <dgm:t>
        <a:bodyPr/>
        <a:lstStyle/>
        <a:p>
          <a:endParaRPr lang="en-US"/>
        </a:p>
      </dgm:t>
    </dgm:pt>
    <dgm:pt modelId="{37F0E49E-73E2-4BF3-B729-07588C780EE8}">
      <dgm:prSet custT="1"/>
      <dgm:spPr/>
      <dgm:t>
        <a:bodyPr/>
        <a:lstStyle/>
        <a:p>
          <a:pPr>
            <a:lnSpc>
              <a:spcPct val="100000"/>
            </a:lnSpc>
          </a:pPr>
          <a:r>
            <a:rPr lang="es-ES" sz="3000" dirty="0">
              <a:solidFill>
                <a:srgbClr val="005941"/>
              </a:solidFill>
            </a:rPr>
            <a:t>Dejar un legado. </a:t>
          </a:r>
        </a:p>
      </dgm:t>
    </dgm:pt>
    <dgm:pt modelId="{5555174B-5737-42DB-B6D9-00C56FE9500D}" type="parTrans" cxnId="{A083EC7E-82B6-4F93-AC1D-2E334D38F61F}">
      <dgm:prSet/>
      <dgm:spPr/>
      <dgm:t>
        <a:bodyPr/>
        <a:lstStyle/>
        <a:p>
          <a:endParaRPr lang="en-US"/>
        </a:p>
      </dgm:t>
    </dgm:pt>
    <dgm:pt modelId="{95862F8F-FBE7-4F98-A243-D1DEDF7C24D0}" type="sibTrans" cxnId="{A083EC7E-82B6-4F93-AC1D-2E334D38F61F}">
      <dgm:prSet/>
      <dgm:spPr/>
      <dgm:t>
        <a:bodyPr/>
        <a:lstStyle/>
        <a:p>
          <a:endParaRPr lang="en-US"/>
        </a:p>
      </dgm:t>
    </dgm:pt>
    <dgm:pt modelId="{D21FF306-1A2A-41C4-B6A0-3A7FEF0054F7}">
      <dgm:prSet custT="1"/>
      <dgm:spPr/>
      <dgm:t>
        <a:bodyPr/>
        <a:lstStyle/>
        <a:p>
          <a:pPr>
            <a:lnSpc>
              <a:spcPct val="100000"/>
            </a:lnSpc>
          </a:pPr>
          <a:r>
            <a:rPr lang="es-ES" sz="3000" dirty="0">
              <a:solidFill>
                <a:srgbClr val="005941"/>
              </a:solidFill>
            </a:rPr>
            <a:t>Administrar bien las tierras.</a:t>
          </a:r>
        </a:p>
      </dgm:t>
    </dgm:pt>
    <dgm:pt modelId="{0D73C2D9-6957-4273-924C-A5ABDAF6EFD1}" type="parTrans" cxnId="{5CED9F41-42E0-44D4-BB0D-85E5B4F87364}">
      <dgm:prSet/>
      <dgm:spPr/>
      <dgm:t>
        <a:bodyPr/>
        <a:lstStyle/>
        <a:p>
          <a:endParaRPr lang="en-US"/>
        </a:p>
      </dgm:t>
    </dgm:pt>
    <dgm:pt modelId="{99BC8530-D926-42AE-91CF-0B30A67665F5}" type="sibTrans" cxnId="{5CED9F41-42E0-44D4-BB0D-85E5B4F87364}">
      <dgm:prSet/>
      <dgm:spPr/>
      <dgm:t>
        <a:bodyPr/>
        <a:lstStyle/>
        <a:p>
          <a:endParaRPr lang="en-US"/>
        </a:p>
      </dgm:t>
    </dgm:pt>
    <dgm:pt modelId="{780D04FA-5B86-41DB-AFC9-51EC594DB469}" type="pres">
      <dgm:prSet presAssocID="{ED931B85-01A2-4D32-A14B-98CAEBC15135}" presName="root" presStyleCnt="0">
        <dgm:presLayoutVars>
          <dgm:dir/>
          <dgm:resizeHandles val="exact"/>
        </dgm:presLayoutVars>
      </dgm:prSet>
      <dgm:spPr/>
    </dgm:pt>
    <dgm:pt modelId="{16679884-403D-4463-9187-530184090357}" type="pres">
      <dgm:prSet presAssocID="{CF92AA37-0BD3-4A8F-97DE-396B79D65BFD}" presName="compNode" presStyleCnt="0"/>
      <dgm:spPr/>
    </dgm:pt>
    <dgm:pt modelId="{E9E0F8C9-987A-4104-BE15-D0F69DA4633A}" type="pres">
      <dgm:prSet presAssocID="{CF92AA37-0BD3-4A8F-97DE-396B79D65BFD}" presName="bgRect" presStyleLbl="bgShp" presStyleIdx="0" presStyleCnt="4"/>
      <dgm:spPr/>
    </dgm:pt>
    <dgm:pt modelId="{E2E85F7E-7FD1-4225-81AE-9DC70527C91E}" type="pres">
      <dgm:prSet presAssocID="{CF92AA37-0BD3-4A8F-97DE-396B79D65BF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bg2"/>
          </a:solidFill>
        </a:ln>
      </dgm:spPr>
      <dgm:extLst>
        <a:ext uri="{E40237B7-FDA0-4F09-8148-C483321AD2D9}">
          <dgm14:cNvPr xmlns:dgm14="http://schemas.microsoft.com/office/drawing/2010/diagram" id="0" name="" descr="Crops with solid fill"/>
        </a:ext>
      </dgm:extLst>
    </dgm:pt>
    <dgm:pt modelId="{BB44B50B-FC3F-4CF0-9DBB-6C7ADF4DF4E3}" type="pres">
      <dgm:prSet presAssocID="{CF92AA37-0BD3-4A8F-97DE-396B79D65BFD}" presName="spaceRect" presStyleCnt="0"/>
      <dgm:spPr/>
    </dgm:pt>
    <dgm:pt modelId="{3F527E46-2262-4841-98B8-F7B0CEE4D664}" type="pres">
      <dgm:prSet presAssocID="{CF92AA37-0BD3-4A8F-97DE-396B79D65BFD}" presName="parTx" presStyleLbl="revTx" presStyleIdx="0" presStyleCnt="4">
        <dgm:presLayoutVars>
          <dgm:chMax val="0"/>
          <dgm:chPref val="0"/>
        </dgm:presLayoutVars>
      </dgm:prSet>
      <dgm:spPr/>
    </dgm:pt>
    <dgm:pt modelId="{FDAE4947-4DA1-4C0A-BEE5-440447CE1EF2}" type="pres">
      <dgm:prSet presAssocID="{B9F8AD1F-D71B-462E-A020-8BF187C24C4C}" presName="sibTrans" presStyleCnt="0"/>
      <dgm:spPr/>
    </dgm:pt>
    <dgm:pt modelId="{DE1FD071-0147-4EB7-B885-403987999266}" type="pres">
      <dgm:prSet presAssocID="{13BE288D-8B04-4197-9DE9-6A4ADE3A7F78}" presName="compNode" presStyleCnt="0"/>
      <dgm:spPr/>
    </dgm:pt>
    <dgm:pt modelId="{AAF1505A-26F3-4D1A-9F4E-49D02B792357}" type="pres">
      <dgm:prSet presAssocID="{13BE288D-8B04-4197-9DE9-6A4ADE3A7F78}" presName="bgRect" presStyleLbl="bgShp" presStyleIdx="1" presStyleCnt="4"/>
      <dgm:spPr/>
    </dgm:pt>
    <dgm:pt modelId="{8EFD8FAF-43BA-45A6-8E0C-6075F2CCFC20}" type="pres">
      <dgm:prSet presAssocID="{13BE288D-8B04-4197-9DE9-6A4ADE3A7F7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bg2"/>
          </a:solidFill>
        </a:ln>
      </dgm:spPr>
      <dgm:extLst>
        <a:ext uri="{E40237B7-FDA0-4F09-8148-C483321AD2D9}">
          <dgm14:cNvPr xmlns:dgm14="http://schemas.microsoft.com/office/drawing/2010/diagram" id="0" name="" descr="Farm scene with solid fill"/>
        </a:ext>
      </dgm:extLst>
    </dgm:pt>
    <dgm:pt modelId="{D1E1EF93-1822-4820-A1FF-712804CCC1D6}" type="pres">
      <dgm:prSet presAssocID="{13BE288D-8B04-4197-9DE9-6A4ADE3A7F78}" presName="spaceRect" presStyleCnt="0"/>
      <dgm:spPr/>
    </dgm:pt>
    <dgm:pt modelId="{C944E4E5-9BBD-487A-8433-8B179DC361B8}" type="pres">
      <dgm:prSet presAssocID="{13BE288D-8B04-4197-9DE9-6A4ADE3A7F78}" presName="parTx" presStyleLbl="revTx" presStyleIdx="1" presStyleCnt="4">
        <dgm:presLayoutVars>
          <dgm:chMax val="0"/>
          <dgm:chPref val="0"/>
        </dgm:presLayoutVars>
      </dgm:prSet>
      <dgm:spPr/>
    </dgm:pt>
    <dgm:pt modelId="{412463AC-5101-4837-A3F6-D4CBF6B28B9B}" type="pres">
      <dgm:prSet presAssocID="{725E6162-A99F-4983-B8C4-539332640028}" presName="sibTrans" presStyleCnt="0"/>
      <dgm:spPr/>
    </dgm:pt>
    <dgm:pt modelId="{0DE6FDE1-AA55-4FA9-B9C3-5ADF219E3217}" type="pres">
      <dgm:prSet presAssocID="{37F0E49E-73E2-4BF3-B729-07588C780EE8}" presName="compNode" presStyleCnt="0"/>
      <dgm:spPr/>
    </dgm:pt>
    <dgm:pt modelId="{48A96C5B-C907-4632-81CA-023F61386CDD}" type="pres">
      <dgm:prSet presAssocID="{37F0E49E-73E2-4BF3-B729-07588C780EE8}" presName="bgRect" presStyleLbl="bgShp" presStyleIdx="2" presStyleCnt="4"/>
      <dgm:spPr/>
    </dgm:pt>
    <dgm:pt modelId="{0A567C31-2537-4E54-A3E2-7535631A1335}" type="pres">
      <dgm:prSet presAssocID="{37F0E49E-73E2-4BF3-B729-07588C780EE8}"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bg2"/>
          </a:solidFill>
        </a:ln>
      </dgm:spPr>
      <dgm:extLst>
        <a:ext uri="{E40237B7-FDA0-4F09-8148-C483321AD2D9}">
          <dgm14:cNvPr xmlns:dgm14="http://schemas.microsoft.com/office/drawing/2010/diagram" id="0" name="" descr="Silo with solid fill"/>
        </a:ext>
      </dgm:extLst>
    </dgm:pt>
    <dgm:pt modelId="{E43DA084-9BA4-49AF-82AB-2631135F51F1}" type="pres">
      <dgm:prSet presAssocID="{37F0E49E-73E2-4BF3-B729-07588C780EE8}" presName="spaceRect" presStyleCnt="0"/>
      <dgm:spPr/>
    </dgm:pt>
    <dgm:pt modelId="{24443637-02F9-460F-9472-9790A6E65820}" type="pres">
      <dgm:prSet presAssocID="{37F0E49E-73E2-4BF3-B729-07588C780EE8}" presName="parTx" presStyleLbl="revTx" presStyleIdx="2" presStyleCnt="4">
        <dgm:presLayoutVars>
          <dgm:chMax val="0"/>
          <dgm:chPref val="0"/>
        </dgm:presLayoutVars>
      </dgm:prSet>
      <dgm:spPr/>
    </dgm:pt>
    <dgm:pt modelId="{1EC3DA45-FA88-4CA9-869D-A7279AE664F8}" type="pres">
      <dgm:prSet presAssocID="{95862F8F-FBE7-4F98-A243-D1DEDF7C24D0}" presName="sibTrans" presStyleCnt="0"/>
      <dgm:spPr/>
    </dgm:pt>
    <dgm:pt modelId="{39536741-7009-423F-B0D5-B143F5355AB1}" type="pres">
      <dgm:prSet presAssocID="{D21FF306-1A2A-41C4-B6A0-3A7FEF0054F7}" presName="compNode" presStyleCnt="0"/>
      <dgm:spPr/>
    </dgm:pt>
    <dgm:pt modelId="{19328AEE-F7FA-451F-80EB-C4A6A18DFBD1}" type="pres">
      <dgm:prSet presAssocID="{D21FF306-1A2A-41C4-B6A0-3A7FEF0054F7}" presName="bgRect" presStyleLbl="bgShp" presStyleIdx="3" presStyleCnt="4"/>
      <dgm:spPr/>
    </dgm:pt>
    <dgm:pt modelId="{F178E392-D2E7-4736-B476-3B50ED4F0705}" type="pres">
      <dgm:prSet presAssocID="{D21FF306-1A2A-41C4-B6A0-3A7FEF0054F7}"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solidFill>
            <a:schemeClr val="bg2"/>
          </a:solidFill>
        </a:ln>
      </dgm:spPr>
      <dgm:extLst>
        <a:ext uri="{E40237B7-FDA0-4F09-8148-C483321AD2D9}">
          <dgm14:cNvPr xmlns:dgm14="http://schemas.microsoft.com/office/drawing/2010/diagram" id="0" name="" descr="Watering Plant with solid fill"/>
        </a:ext>
      </dgm:extLst>
    </dgm:pt>
    <dgm:pt modelId="{BA82BC4C-1E70-4AAC-84D9-7286BD9112AB}" type="pres">
      <dgm:prSet presAssocID="{D21FF306-1A2A-41C4-B6A0-3A7FEF0054F7}" presName="spaceRect" presStyleCnt="0"/>
      <dgm:spPr/>
    </dgm:pt>
    <dgm:pt modelId="{05A9B28D-895F-40E3-9295-48EAFB1FE8DD}" type="pres">
      <dgm:prSet presAssocID="{D21FF306-1A2A-41C4-B6A0-3A7FEF0054F7}" presName="parTx" presStyleLbl="revTx" presStyleIdx="3" presStyleCnt="4">
        <dgm:presLayoutVars>
          <dgm:chMax val="0"/>
          <dgm:chPref val="0"/>
        </dgm:presLayoutVars>
      </dgm:prSet>
      <dgm:spPr/>
    </dgm:pt>
  </dgm:ptLst>
  <dgm:cxnLst>
    <dgm:cxn modelId="{46241900-8A1B-45A3-A139-2FF67947DDDC}" type="presOf" srcId="{37F0E49E-73E2-4BF3-B729-07588C780EE8}" destId="{24443637-02F9-460F-9472-9790A6E65820}" srcOrd="0" destOrd="0" presId="urn:microsoft.com/office/officeart/2018/2/layout/IconVerticalSolidList"/>
    <dgm:cxn modelId="{7A807524-010B-415F-91CD-150903D5584C}" srcId="{ED931B85-01A2-4D32-A14B-98CAEBC15135}" destId="{CF92AA37-0BD3-4A8F-97DE-396B79D65BFD}" srcOrd="0" destOrd="0" parTransId="{EBA9C694-7D77-4FC0-98B0-CC5D05906FF7}" sibTransId="{B9F8AD1F-D71B-462E-A020-8BF187C24C4C}"/>
    <dgm:cxn modelId="{21B0503F-73BD-48C3-99B3-F80C41A4E1C2}" type="presOf" srcId="{CF92AA37-0BD3-4A8F-97DE-396B79D65BFD}" destId="{3F527E46-2262-4841-98B8-F7B0CEE4D664}" srcOrd="0" destOrd="0" presId="urn:microsoft.com/office/officeart/2018/2/layout/IconVerticalSolidList"/>
    <dgm:cxn modelId="{5CED9F41-42E0-44D4-BB0D-85E5B4F87364}" srcId="{ED931B85-01A2-4D32-A14B-98CAEBC15135}" destId="{D21FF306-1A2A-41C4-B6A0-3A7FEF0054F7}" srcOrd="3" destOrd="0" parTransId="{0D73C2D9-6957-4273-924C-A5ABDAF6EFD1}" sibTransId="{99BC8530-D926-42AE-91CF-0B30A67665F5}"/>
    <dgm:cxn modelId="{8DD63A44-469F-4A62-9C95-4AF3E0BAB973}" type="presOf" srcId="{13BE288D-8B04-4197-9DE9-6A4ADE3A7F78}" destId="{C944E4E5-9BBD-487A-8433-8B179DC361B8}" srcOrd="0" destOrd="0" presId="urn:microsoft.com/office/officeart/2018/2/layout/IconVerticalSolidList"/>
    <dgm:cxn modelId="{A5054854-5660-4C15-891A-19AE8D9D4ED5}" type="presOf" srcId="{ED931B85-01A2-4D32-A14B-98CAEBC15135}" destId="{780D04FA-5B86-41DB-AFC9-51EC594DB469}" srcOrd="0" destOrd="0" presId="urn:microsoft.com/office/officeart/2018/2/layout/IconVerticalSolidList"/>
    <dgm:cxn modelId="{A083EC7E-82B6-4F93-AC1D-2E334D38F61F}" srcId="{ED931B85-01A2-4D32-A14B-98CAEBC15135}" destId="{37F0E49E-73E2-4BF3-B729-07588C780EE8}" srcOrd="2" destOrd="0" parTransId="{5555174B-5737-42DB-B6D9-00C56FE9500D}" sibTransId="{95862F8F-FBE7-4F98-A243-D1DEDF7C24D0}"/>
    <dgm:cxn modelId="{DF410099-680B-4B71-81AB-1153936E9628}" srcId="{ED931B85-01A2-4D32-A14B-98CAEBC15135}" destId="{13BE288D-8B04-4197-9DE9-6A4ADE3A7F78}" srcOrd="1" destOrd="0" parTransId="{832D2C51-54D2-4107-B25F-451A2AF766C1}" sibTransId="{725E6162-A99F-4983-B8C4-539332640028}"/>
    <dgm:cxn modelId="{57E5C6BC-3F5D-4DE2-A75B-BEF9551778BE}" type="presOf" srcId="{D21FF306-1A2A-41C4-B6A0-3A7FEF0054F7}" destId="{05A9B28D-895F-40E3-9295-48EAFB1FE8DD}" srcOrd="0" destOrd="0" presId="urn:microsoft.com/office/officeart/2018/2/layout/IconVerticalSolidList"/>
    <dgm:cxn modelId="{D8CD61DE-09E2-46C8-9522-343572D0B11D}" type="presParOf" srcId="{780D04FA-5B86-41DB-AFC9-51EC594DB469}" destId="{16679884-403D-4463-9187-530184090357}" srcOrd="0" destOrd="0" presId="urn:microsoft.com/office/officeart/2018/2/layout/IconVerticalSolidList"/>
    <dgm:cxn modelId="{E3DB2C7C-27F8-45DE-8D3F-C5E44A224EF0}" type="presParOf" srcId="{16679884-403D-4463-9187-530184090357}" destId="{E9E0F8C9-987A-4104-BE15-D0F69DA4633A}" srcOrd="0" destOrd="0" presId="urn:microsoft.com/office/officeart/2018/2/layout/IconVerticalSolidList"/>
    <dgm:cxn modelId="{13625B76-57BA-4BAA-A5C8-6329A38D7260}" type="presParOf" srcId="{16679884-403D-4463-9187-530184090357}" destId="{E2E85F7E-7FD1-4225-81AE-9DC70527C91E}" srcOrd="1" destOrd="0" presId="urn:microsoft.com/office/officeart/2018/2/layout/IconVerticalSolidList"/>
    <dgm:cxn modelId="{CFEFBB05-163C-4913-B1C4-227E13411A10}" type="presParOf" srcId="{16679884-403D-4463-9187-530184090357}" destId="{BB44B50B-FC3F-4CF0-9DBB-6C7ADF4DF4E3}" srcOrd="2" destOrd="0" presId="urn:microsoft.com/office/officeart/2018/2/layout/IconVerticalSolidList"/>
    <dgm:cxn modelId="{DB7C35EC-D161-4067-B2BF-61152DC55E4D}" type="presParOf" srcId="{16679884-403D-4463-9187-530184090357}" destId="{3F527E46-2262-4841-98B8-F7B0CEE4D664}" srcOrd="3" destOrd="0" presId="urn:microsoft.com/office/officeart/2018/2/layout/IconVerticalSolidList"/>
    <dgm:cxn modelId="{1AC08866-FD07-49BE-B50A-2C1F82AA9194}" type="presParOf" srcId="{780D04FA-5B86-41DB-AFC9-51EC594DB469}" destId="{FDAE4947-4DA1-4C0A-BEE5-440447CE1EF2}" srcOrd="1" destOrd="0" presId="urn:microsoft.com/office/officeart/2018/2/layout/IconVerticalSolidList"/>
    <dgm:cxn modelId="{74E77555-E4E4-417A-B0D1-EE4FD114D25F}" type="presParOf" srcId="{780D04FA-5B86-41DB-AFC9-51EC594DB469}" destId="{DE1FD071-0147-4EB7-B885-403987999266}" srcOrd="2" destOrd="0" presId="urn:microsoft.com/office/officeart/2018/2/layout/IconVerticalSolidList"/>
    <dgm:cxn modelId="{5250035F-CE0A-4E4F-B389-E5F1FE3E5802}" type="presParOf" srcId="{DE1FD071-0147-4EB7-B885-403987999266}" destId="{AAF1505A-26F3-4D1A-9F4E-49D02B792357}" srcOrd="0" destOrd="0" presId="urn:microsoft.com/office/officeart/2018/2/layout/IconVerticalSolidList"/>
    <dgm:cxn modelId="{49EDC442-9DB0-4EE3-9433-894A83747502}" type="presParOf" srcId="{DE1FD071-0147-4EB7-B885-403987999266}" destId="{8EFD8FAF-43BA-45A6-8E0C-6075F2CCFC20}" srcOrd="1" destOrd="0" presId="urn:microsoft.com/office/officeart/2018/2/layout/IconVerticalSolidList"/>
    <dgm:cxn modelId="{DDFD7951-635D-42E0-BB1C-6684CDCD80BF}" type="presParOf" srcId="{DE1FD071-0147-4EB7-B885-403987999266}" destId="{D1E1EF93-1822-4820-A1FF-712804CCC1D6}" srcOrd="2" destOrd="0" presId="urn:microsoft.com/office/officeart/2018/2/layout/IconVerticalSolidList"/>
    <dgm:cxn modelId="{24B687EB-54D2-426A-9678-50F738FD3D8D}" type="presParOf" srcId="{DE1FD071-0147-4EB7-B885-403987999266}" destId="{C944E4E5-9BBD-487A-8433-8B179DC361B8}" srcOrd="3" destOrd="0" presId="urn:microsoft.com/office/officeart/2018/2/layout/IconVerticalSolidList"/>
    <dgm:cxn modelId="{35B28786-ED00-47DD-967F-08503324B216}" type="presParOf" srcId="{780D04FA-5B86-41DB-AFC9-51EC594DB469}" destId="{412463AC-5101-4837-A3F6-D4CBF6B28B9B}" srcOrd="3" destOrd="0" presId="urn:microsoft.com/office/officeart/2018/2/layout/IconVerticalSolidList"/>
    <dgm:cxn modelId="{DF9448D2-1E01-4F54-843B-102111A2BFB1}" type="presParOf" srcId="{780D04FA-5B86-41DB-AFC9-51EC594DB469}" destId="{0DE6FDE1-AA55-4FA9-B9C3-5ADF219E3217}" srcOrd="4" destOrd="0" presId="urn:microsoft.com/office/officeart/2018/2/layout/IconVerticalSolidList"/>
    <dgm:cxn modelId="{6D695441-E484-4677-946C-7F6B5886C905}" type="presParOf" srcId="{0DE6FDE1-AA55-4FA9-B9C3-5ADF219E3217}" destId="{48A96C5B-C907-4632-81CA-023F61386CDD}" srcOrd="0" destOrd="0" presId="urn:microsoft.com/office/officeart/2018/2/layout/IconVerticalSolidList"/>
    <dgm:cxn modelId="{9850CEEF-E7B0-4E41-AA92-1E88A530750F}" type="presParOf" srcId="{0DE6FDE1-AA55-4FA9-B9C3-5ADF219E3217}" destId="{0A567C31-2537-4E54-A3E2-7535631A1335}" srcOrd="1" destOrd="0" presId="urn:microsoft.com/office/officeart/2018/2/layout/IconVerticalSolidList"/>
    <dgm:cxn modelId="{7039383C-846E-43E4-930B-C9967D122F14}" type="presParOf" srcId="{0DE6FDE1-AA55-4FA9-B9C3-5ADF219E3217}" destId="{E43DA084-9BA4-49AF-82AB-2631135F51F1}" srcOrd="2" destOrd="0" presId="urn:microsoft.com/office/officeart/2018/2/layout/IconVerticalSolidList"/>
    <dgm:cxn modelId="{4606FA23-257E-4D0E-81A2-F6206A3A5F36}" type="presParOf" srcId="{0DE6FDE1-AA55-4FA9-B9C3-5ADF219E3217}" destId="{24443637-02F9-460F-9472-9790A6E65820}" srcOrd="3" destOrd="0" presId="urn:microsoft.com/office/officeart/2018/2/layout/IconVerticalSolidList"/>
    <dgm:cxn modelId="{0D48E5E0-1588-4467-ACA4-18F1C44DA6DF}" type="presParOf" srcId="{780D04FA-5B86-41DB-AFC9-51EC594DB469}" destId="{1EC3DA45-FA88-4CA9-869D-A7279AE664F8}" srcOrd="5" destOrd="0" presId="urn:microsoft.com/office/officeart/2018/2/layout/IconVerticalSolidList"/>
    <dgm:cxn modelId="{3C2C0153-921B-4F2C-8EE2-5D459920FF5F}" type="presParOf" srcId="{780D04FA-5B86-41DB-AFC9-51EC594DB469}" destId="{39536741-7009-423F-B0D5-B143F5355AB1}" srcOrd="6" destOrd="0" presId="urn:microsoft.com/office/officeart/2018/2/layout/IconVerticalSolidList"/>
    <dgm:cxn modelId="{32CCDE86-4796-4182-84FC-BD9961B03642}" type="presParOf" srcId="{39536741-7009-423F-B0D5-B143F5355AB1}" destId="{19328AEE-F7FA-451F-80EB-C4A6A18DFBD1}" srcOrd="0" destOrd="0" presId="urn:microsoft.com/office/officeart/2018/2/layout/IconVerticalSolidList"/>
    <dgm:cxn modelId="{EEC86670-C2A3-44D6-BD3C-71AB7D046640}" type="presParOf" srcId="{39536741-7009-423F-B0D5-B143F5355AB1}" destId="{F178E392-D2E7-4736-B476-3B50ED4F0705}" srcOrd="1" destOrd="0" presId="urn:microsoft.com/office/officeart/2018/2/layout/IconVerticalSolidList"/>
    <dgm:cxn modelId="{52386522-A37B-4ABC-B6F1-A032BFF8832E}" type="presParOf" srcId="{39536741-7009-423F-B0D5-B143F5355AB1}" destId="{BA82BC4C-1E70-4AAC-84D9-7286BD9112AB}" srcOrd="2" destOrd="0" presId="urn:microsoft.com/office/officeart/2018/2/layout/IconVerticalSolidList"/>
    <dgm:cxn modelId="{3FB29876-76A7-4AD1-B359-AED3382F1BE1}" type="presParOf" srcId="{39536741-7009-423F-B0D5-B143F5355AB1}" destId="{05A9B28D-895F-40E3-9295-48EAFB1FE8D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1EDE5D-4D4C-49A6-A1F5-8100CF5D92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5E09BAF-0C54-4607-941B-69FB93B87FA2}">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sz="2800" dirty="0"/>
            <a:t>Los objetivos SMART son</a:t>
          </a:r>
          <a:r>
            <a:rPr lang="es-ES" sz="2400" dirty="0"/>
            <a:t>:</a:t>
          </a:r>
        </a:p>
      </dgm:t>
    </dgm:pt>
    <dgm:pt modelId="{96C73E41-37CA-46DB-A2BE-22682367A5C3}" type="parTrans" cxnId="{58E19FA9-B493-4955-92C7-16ABF25917D5}">
      <dgm:prSet/>
      <dgm:spPr/>
      <dgm:t>
        <a:bodyPr/>
        <a:lstStyle/>
        <a:p>
          <a:endParaRPr lang="en-US"/>
        </a:p>
      </dgm:t>
    </dgm:pt>
    <dgm:pt modelId="{EB60EE1F-5C88-4CFD-A661-F5F17A8016D0}" type="sibTrans" cxnId="{58E19FA9-B493-4955-92C7-16ABF25917D5}">
      <dgm:prSet/>
      <dgm:spPr/>
      <dgm:t>
        <a:bodyPr/>
        <a:lstStyle/>
        <a:p>
          <a:endParaRPr lang="en-US"/>
        </a:p>
      </dgm:t>
    </dgm:pt>
    <dgm:pt modelId="{11CC6AC9-537E-454F-BF18-FBB35C47297E}">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sz="2400" dirty="0"/>
            <a:t>Específicos</a:t>
          </a:r>
        </a:p>
        <a:p>
          <a:r>
            <a:rPr lang="es-ES" sz="2000" dirty="0"/>
            <a:t>(S=</a:t>
          </a:r>
          <a:r>
            <a:rPr lang="es-ES" sz="2000" dirty="0" err="1"/>
            <a:t>Specific</a:t>
          </a:r>
          <a:r>
            <a:rPr lang="es-ES" sz="2000" dirty="0"/>
            <a:t>)</a:t>
          </a:r>
        </a:p>
      </dgm:t>
    </dgm:pt>
    <dgm:pt modelId="{8449AD54-482C-46D7-BC5A-DE68DF843162}" type="parTrans" cxnId="{4C3CA634-F441-497A-A7F2-AC4A5E89FAD0}">
      <dgm:prSet/>
      <dgm:spPr/>
      <dgm:t>
        <a:bodyPr/>
        <a:lstStyle/>
        <a:p>
          <a:endParaRPr lang="en-US"/>
        </a:p>
      </dgm:t>
    </dgm:pt>
    <dgm:pt modelId="{66063136-D233-4F71-8106-221F28A0924E}" type="sibTrans" cxnId="{4C3CA634-F441-497A-A7F2-AC4A5E89FAD0}">
      <dgm:prSet/>
      <dgm:spPr/>
      <dgm:t>
        <a:bodyPr/>
        <a:lstStyle/>
        <a:p>
          <a:endParaRPr lang="en-US"/>
        </a:p>
      </dgm:t>
    </dgm:pt>
    <dgm:pt modelId="{55365577-394B-4258-A58C-2F322B36C6C6}">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sz="2400" dirty="0"/>
            <a:t>Mensurables</a:t>
          </a:r>
        </a:p>
        <a:p>
          <a:r>
            <a:rPr lang="es-ES" sz="2000" dirty="0"/>
            <a:t>(M)</a:t>
          </a:r>
        </a:p>
      </dgm:t>
    </dgm:pt>
    <dgm:pt modelId="{41CCD293-B1BE-4E35-B9D8-8E904130A7BE}" type="parTrans" cxnId="{7219FF02-303C-4644-AFFF-B93EE72782B0}">
      <dgm:prSet/>
      <dgm:spPr/>
      <dgm:t>
        <a:bodyPr/>
        <a:lstStyle/>
        <a:p>
          <a:endParaRPr lang="en-US"/>
        </a:p>
      </dgm:t>
    </dgm:pt>
    <dgm:pt modelId="{B417D683-80F5-48F8-A446-1008577A142C}" type="sibTrans" cxnId="{7219FF02-303C-4644-AFFF-B93EE72782B0}">
      <dgm:prSet/>
      <dgm:spPr/>
      <dgm:t>
        <a:bodyPr/>
        <a:lstStyle/>
        <a:p>
          <a:endParaRPr lang="en-US"/>
        </a:p>
      </dgm:t>
    </dgm:pt>
    <dgm:pt modelId="{14493165-A74D-4E79-83FB-BBA2EC9CA84A}">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sz="2400" dirty="0"/>
            <a:t>Alcanzables</a:t>
          </a:r>
        </a:p>
        <a:p>
          <a:r>
            <a:rPr lang="es-ES" sz="2000" dirty="0"/>
            <a:t>(A)</a:t>
          </a:r>
        </a:p>
      </dgm:t>
    </dgm:pt>
    <dgm:pt modelId="{47303FD5-A77E-41ED-9A02-3993F497C456}" type="parTrans" cxnId="{E1D74460-5D7B-4306-9FB8-E28A2A37F8F7}">
      <dgm:prSet/>
      <dgm:spPr/>
      <dgm:t>
        <a:bodyPr/>
        <a:lstStyle/>
        <a:p>
          <a:endParaRPr lang="en-US"/>
        </a:p>
      </dgm:t>
    </dgm:pt>
    <dgm:pt modelId="{BEF24B30-A69B-476B-AD4F-BFDC2FC3D14D}" type="sibTrans" cxnId="{E1D74460-5D7B-4306-9FB8-E28A2A37F8F7}">
      <dgm:prSet/>
      <dgm:spPr/>
      <dgm:t>
        <a:bodyPr/>
        <a:lstStyle/>
        <a:p>
          <a:endParaRPr lang="en-US"/>
        </a:p>
      </dgm:t>
    </dgm:pt>
    <dgm:pt modelId="{1B716914-0271-47A5-BB7A-100CD9A93E84}">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sz="2400" dirty="0"/>
            <a:t>Centrados en resultados</a:t>
          </a:r>
        </a:p>
        <a:p>
          <a:r>
            <a:rPr lang="es-ES" sz="2000" dirty="0"/>
            <a:t>(R=</a:t>
          </a:r>
          <a:r>
            <a:rPr lang="es-ES" sz="2000" dirty="0" err="1"/>
            <a:t>Result-Focused</a:t>
          </a:r>
          <a:r>
            <a:rPr lang="es-ES" sz="2000" dirty="0"/>
            <a:t>)</a:t>
          </a:r>
          <a:endParaRPr lang="es-ES" sz="2400" dirty="0"/>
        </a:p>
      </dgm:t>
    </dgm:pt>
    <dgm:pt modelId="{F9A14154-D063-4F92-A62D-5C7C522E2B22}" type="parTrans" cxnId="{5BC130FD-3D4A-4BBA-9853-9236D51CE662}">
      <dgm:prSet/>
      <dgm:spPr/>
      <dgm:t>
        <a:bodyPr/>
        <a:lstStyle/>
        <a:p>
          <a:endParaRPr lang="en-US"/>
        </a:p>
      </dgm:t>
    </dgm:pt>
    <dgm:pt modelId="{7630D98E-2980-42C2-B5BE-041A529BDFFF}" type="sibTrans" cxnId="{5BC130FD-3D4A-4BBA-9853-9236D51CE662}">
      <dgm:prSet/>
      <dgm:spPr/>
      <dgm:t>
        <a:bodyPr/>
        <a:lstStyle/>
        <a:p>
          <a:endParaRPr lang="en-US"/>
        </a:p>
      </dgm:t>
    </dgm:pt>
    <dgm:pt modelId="{A5D5B7FB-FD03-4E52-AC83-70B554B9851E}">
      <dgm:prSet cust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t>
        <a:bodyPr/>
        <a:lstStyle/>
        <a:p>
          <a:r>
            <a:rPr lang="es-ES" sz="2800" dirty="0"/>
            <a:t>Oportunos</a:t>
          </a:r>
        </a:p>
        <a:p>
          <a:r>
            <a:rPr lang="es-ES" sz="2000" dirty="0"/>
            <a:t>(T=</a:t>
          </a:r>
          <a:r>
            <a:rPr lang="es-ES" sz="2000" dirty="0" err="1"/>
            <a:t>Timely</a:t>
          </a:r>
          <a:r>
            <a:rPr lang="es-ES" sz="2000" dirty="0"/>
            <a:t>)</a:t>
          </a:r>
        </a:p>
      </dgm:t>
    </dgm:pt>
    <dgm:pt modelId="{FE956705-DEBD-4152-9987-2B97A7E415C3}" type="parTrans" cxnId="{0F04F2A3-C12E-4D04-84F9-272FAED07B7F}">
      <dgm:prSet/>
      <dgm:spPr/>
      <dgm:t>
        <a:bodyPr/>
        <a:lstStyle/>
        <a:p>
          <a:endParaRPr lang="en-US"/>
        </a:p>
      </dgm:t>
    </dgm:pt>
    <dgm:pt modelId="{98C1407B-8421-42D1-9639-C93A8E706B6A}" type="sibTrans" cxnId="{0F04F2A3-C12E-4D04-84F9-272FAED07B7F}">
      <dgm:prSet/>
      <dgm:spPr/>
      <dgm:t>
        <a:bodyPr/>
        <a:lstStyle/>
        <a:p>
          <a:endParaRPr lang="en-US"/>
        </a:p>
      </dgm:t>
    </dgm:pt>
    <dgm:pt modelId="{0936EDF5-4D3A-4EE5-BA2A-47B608C503EE}" type="pres">
      <dgm:prSet presAssocID="{C41EDE5D-4D4C-49A6-A1F5-8100CF5D9202}" presName="diagram" presStyleCnt="0">
        <dgm:presLayoutVars>
          <dgm:dir/>
          <dgm:resizeHandles val="exact"/>
        </dgm:presLayoutVars>
      </dgm:prSet>
      <dgm:spPr/>
    </dgm:pt>
    <dgm:pt modelId="{85E42F69-F5CF-4F13-942F-09747E02831B}" type="pres">
      <dgm:prSet presAssocID="{35E09BAF-0C54-4607-941B-69FB93B87FA2}" presName="node" presStyleLbl="node1" presStyleIdx="0" presStyleCnt="6">
        <dgm:presLayoutVars>
          <dgm:bulletEnabled val="1"/>
        </dgm:presLayoutVars>
      </dgm:prSet>
      <dgm:spPr/>
    </dgm:pt>
    <dgm:pt modelId="{F357D3DD-5A8A-46C3-AD29-12F06FE5A53F}" type="pres">
      <dgm:prSet presAssocID="{EB60EE1F-5C88-4CFD-A661-F5F17A8016D0}" presName="sibTrans" presStyleCnt="0"/>
      <dgm:spPr/>
    </dgm:pt>
    <dgm:pt modelId="{E9C4B794-2FFB-408B-982B-0D962A2B2E7B}" type="pres">
      <dgm:prSet presAssocID="{11CC6AC9-537E-454F-BF18-FBB35C47297E}" presName="node" presStyleLbl="node1" presStyleIdx="1" presStyleCnt="6">
        <dgm:presLayoutVars>
          <dgm:bulletEnabled val="1"/>
        </dgm:presLayoutVars>
      </dgm:prSet>
      <dgm:spPr/>
    </dgm:pt>
    <dgm:pt modelId="{151DA8B0-8B2D-474D-AE1D-B73C077EBBCF}" type="pres">
      <dgm:prSet presAssocID="{66063136-D233-4F71-8106-221F28A0924E}" presName="sibTrans" presStyleCnt="0"/>
      <dgm:spPr/>
    </dgm:pt>
    <dgm:pt modelId="{21573782-04F7-4C2D-BE35-37D448628DD1}" type="pres">
      <dgm:prSet presAssocID="{55365577-394B-4258-A58C-2F322B36C6C6}" presName="node" presStyleLbl="node1" presStyleIdx="2" presStyleCnt="6">
        <dgm:presLayoutVars>
          <dgm:bulletEnabled val="1"/>
        </dgm:presLayoutVars>
      </dgm:prSet>
      <dgm:spPr/>
    </dgm:pt>
    <dgm:pt modelId="{E7252181-B17C-4E29-846A-7006053721ED}" type="pres">
      <dgm:prSet presAssocID="{B417D683-80F5-48F8-A446-1008577A142C}" presName="sibTrans" presStyleCnt="0"/>
      <dgm:spPr/>
    </dgm:pt>
    <dgm:pt modelId="{5FEC948B-1F5A-453C-B92F-2BBCBCAA290C}" type="pres">
      <dgm:prSet presAssocID="{14493165-A74D-4E79-83FB-BBA2EC9CA84A}" presName="node" presStyleLbl="node1" presStyleIdx="3" presStyleCnt="6">
        <dgm:presLayoutVars>
          <dgm:bulletEnabled val="1"/>
        </dgm:presLayoutVars>
      </dgm:prSet>
      <dgm:spPr/>
    </dgm:pt>
    <dgm:pt modelId="{2AC0BBAA-697D-4D63-93F6-6A770896E12E}" type="pres">
      <dgm:prSet presAssocID="{BEF24B30-A69B-476B-AD4F-BFDC2FC3D14D}" presName="sibTrans" presStyleCnt="0"/>
      <dgm:spPr/>
    </dgm:pt>
    <dgm:pt modelId="{838AF428-9B07-427D-AA83-31B495E90422}" type="pres">
      <dgm:prSet presAssocID="{1B716914-0271-47A5-BB7A-100CD9A93E84}" presName="node" presStyleLbl="node1" presStyleIdx="4" presStyleCnt="6">
        <dgm:presLayoutVars>
          <dgm:bulletEnabled val="1"/>
        </dgm:presLayoutVars>
      </dgm:prSet>
      <dgm:spPr/>
    </dgm:pt>
    <dgm:pt modelId="{0A5F1512-3E32-4AD4-AE34-85A05FC3197E}" type="pres">
      <dgm:prSet presAssocID="{7630D98E-2980-42C2-B5BE-041A529BDFFF}" presName="sibTrans" presStyleCnt="0"/>
      <dgm:spPr/>
    </dgm:pt>
    <dgm:pt modelId="{43697883-8123-41D8-A2C6-4BC5B1E71039}" type="pres">
      <dgm:prSet presAssocID="{A5D5B7FB-FD03-4E52-AC83-70B554B9851E}" presName="node" presStyleLbl="node1" presStyleIdx="5" presStyleCnt="6">
        <dgm:presLayoutVars>
          <dgm:bulletEnabled val="1"/>
        </dgm:presLayoutVars>
      </dgm:prSet>
      <dgm:spPr/>
    </dgm:pt>
  </dgm:ptLst>
  <dgm:cxnLst>
    <dgm:cxn modelId="{7219FF02-303C-4644-AFFF-B93EE72782B0}" srcId="{C41EDE5D-4D4C-49A6-A1F5-8100CF5D9202}" destId="{55365577-394B-4258-A58C-2F322B36C6C6}" srcOrd="2" destOrd="0" parTransId="{41CCD293-B1BE-4E35-B9D8-8E904130A7BE}" sibTransId="{B417D683-80F5-48F8-A446-1008577A142C}"/>
    <dgm:cxn modelId="{4C3CA634-F441-497A-A7F2-AC4A5E89FAD0}" srcId="{C41EDE5D-4D4C-49A6-A1F5-8100CF5D9202}" destId="{11CC6AC9-537E-454F-BF18-FBB35C47297E}" srcOrd="1" destOrd="0" parTransId="{8449AD54-482C-46D7-BC5A-DE68DF843162}" sibTransId="{66063136-D233-4F71-8106-221F28A0924E}"/>
    <dgm:cxn modelId="{E1D74460-5D7B-4306-9FB8-E28A2A37F8F7}" srcId="{C41EDE5D-4D4C-49A6-A1F5-8100CF5D9202}" destId="{14493165-A74D-4E79-83FB-BBA2EC9CA84A}" srcOrd="3" destOrd="0" parTransId="{47303FD5-A77E-41ED-9A02-3993F497C456}" sibTransId="{BEF24B30-A69B-476B-AD4F-BFDC2FC3D14D}"/>
    <dgm:cxn modelId="{D8A7DB63-81E1-4853-A7BE-3B5F42189E40}" type="presOf" srcId="{C41EDE5D-4D4C-49A6-A1F5-8100CF5D9202}" destId="{0936EDF5-4D3A-4EE5-BA2A-47B608C503EE}" srcOrd="0" destOrd="0" presId="urn:microsoft.com/office/officeart/2005/8/layout/default"/>
    <dgm:cxn modelId="{08C81444-9A25-4728-B9A1-3BE50FC1E470}" type="presOf" srcId="{55365577-394B-4258-A58C-2F322B36C6C6}" destId="{21573782-04F7-4C2D-BE35-37D448628DD1}" srcOrd="0" destOrd="0" presId="urn:microsoft.com/office/officeart/2005/8/layout/default"/>
    <dgm:cxn modelId="{B8D88A50-9821-4B6D-82C9-E0B0F9944B17}" type="presOf" srcId="{A5D5B7FB-FD03-4E52-AC83-70B554B9851E}" destId="{43697883-8123-41D8-A2C6-4BC5B1E71039}" srcOrd="0" destOrd="0" presId="urn:microsoft.com/office/officeart/2005/8/layout/default"/>
    <dgm:cxn modelId="{ADC1BB72-72B5-430B-ABE4-EAEB1596AC31}" type="presOf" srcId="{35E09BAF-0C54-4607-941B-69FB93B87FA2}" destId="{85E42F69-F5CF-4F13-942F-09747E02831B}" srcOrd="0" destOrd="0" presId="urn:microsoft.com/office/officeart/2005/8/layout/default"/>
    <dgm:cxn modelId="{4E479382-D1E5-4BDA-B553-D0AAD6146186}" type="presOf" srcId="{11CC6AC9-537E-454F-BF18-FBB35C47297E}" destId="{E9C4B794-2FFB-408B-982B-0D962A2B2E7B}" srcOrd="0" destOrd="0" presId="urn:microsoft.com/office/officeart/2005/8/layout/default"/>
    <dgm:cxn modelId="{0F04F2A3-C12E-4D04-84F9-272FAED07B7F}" srcId="{C41EDE5D-4D4C-49A6-A1F5-8100CF5D9202}" destId="{A5D5B7FB-FD03-4E52-AC83-70B554B9851E}" srcOrd="5" destOrd="0" parTransId="{FE956705-DEBD-4152-9987-2B97A7E415C3}" sibTransId="{98C1407B-8421-42D1-9639-C93A8E706B6A}"/>
    <dgm:cxn modelId="{58E19FA9-B493-4955-92C7-16ABF25917D5}" srcId="{C41EDE5D-4D4C-49A6-A1F5-8100CF5D9202}" destId="{35E09BAF-0C54-4607-941B-69FB93B87FA2}" srcOrd="0" destOrd="0" parTransId="{96C73E41-37CA-46DB-A2BE-22682367A5C3}" sibTransId="{EB60EE1F-5C88-4CFD-A661-F5F17A8016D0}"/>
    <dgm:cxn modelId="{4C6742B0-8EB2-4461-9DD7-76B0FF191216}" type="presOf" srcId="{1B716914-0271-47A5-BB7A-100CD9A93E84}" destId="{838AF428-9B07-427D-AA83-31B495E90422}" srcOrd="0" destOrd="0" presId="urn:microsoft.com/office/officeart/2005/8/layout/default"/>
    <dgm:cxn modelId="{D0B48EBC-4FBC-40EC-8DE1-3B1C44456549}" type="presOf" srcId="{14493165-A74D-4E79-83FB-BBA2EC9CA84A}" destId="{5FEC948B-1F5A-453C-B92F-2BBCBCAA290C}" srcOrd="0" destOrd="0" presId="urn:microsoft.com/office/officeart/2005/8/layout/default"/>
    <dgm:cxn modelId="{5BC130FD-3D4A-4BBA-9853-9236D51CE662}" srcId="{C41EDE5D-4D4C-49A6-A1F5-8100CF5D9202}" destId="{1B716914-0271-47A5-BB7A-100CD9A93E84}" srcOrd="4" destOrd="0" parTransId="{F9A14154-D063-4F92-A62D-5C7C522E2B22}" sibTransId="{7630D98E-2980-42C2-B5BE-041A529BDFFF}"/>
    <dgm:cxn modelId="{5C1E54E5-E3FB-400B-AF46-5A85E6DAD882}" type="presParOf" srcId="{0936EDF5-4D3A-4EE5-BA2A-47B608C503EE}" destId="{85E42F69-F5CF-4F13-942F-09747E02831B}" srcOrd="0" destOrd="0" presId="urn:microsoft.com/office/officeart/2005/8/layout/default"/>
    <dgm:cxn modelId="{E7EA7D40-5AD8-4715-A69E-323545B6D7DA}" type="presParOf" srcId="{0936EDF5-4D3A-4EE5-BA2A-47B608C503EE}" destId="{F357D3DD-5A8A-46C3-AD29-12F06FE5A53F}" srcOrd="1" destOrd="0" presId="urn:microsoft.com/office/officeart/2005/8/layout/default"/>
    <dgm:cxn modelId="{CC45E55B-D6B1-42BC-B5CB-1ACDA6E38CAB}" type="presParOf" srcId="{0936EDF5-4D3A-4EE5-BA2A-47B608C503EE}" destId="{E9C4B794-2FFB-408B-982B-0D962A2B2E7B}" srcOrd="2" destOrd="0" presId="urn:microsoft.com/office/officeart/2005/8/layout/default"/>
    <dgm:cxn modelId="{59BE3038-AA75-49D7-A942-3199EFF129E9}" type="presParOf" srcId="{0936EDF5-4D3A-4EE5-BA2A-47B608C503EE}" destId="{151DA8B0-8B2D-474D-AE1D-B73C077EBBCF}" srcOrd="3" destOrd="0" presId="urn:microsoft.com/office/officeart/2005/8/layout/default"/>
    <dgm:cxn modelId="{A8F60798-3B0A-46EE-B51D-94A4F4777B98}" type="presParOf" srcId="{0936EDF5-4D3A-4EE5-BA2A-47B608C503EE}" destId="{21573782-04F7-4C2D-BE35-37D448628DD1}" srcOrd="4" destOrd="0" presId="urn:microsoft.com/office/officeart/2005/8/layout/default"/>
    <dgm:cxn modelId="{1B8D22B5-375E-49B7-BBE1-FAB505BE874C}" type="presParOf" srcId="{0936EDF5-4D3A-4EE5-BA2A-47B608C503EE}" destId="{E7252181-B17C-4E29-846A-7006053721ED}" srcOrd="5" destOrd="0" presId="urn:microsoft.com/office/officeart/2005/8/layout/default"/>
    <dgm:cxn modelId="{021CC7DC-2F66-4F5E-A596-8899AD8FFCC4}" type="presParOf" srcId="{0936EDF5-4D3A-4EE5-BA2A-47B608C503EE}" destId="{5FEC948B-1F5A-453C-B92F-2BBCBCAA290C}" srcOrd="6" destOrd="0" presId="urn:microsoft.com/office/officeart/2005/8/layout/default"/>
    <dgm:cxn modelId="{850CA494-FF32-40C6-AE91-2ADB97ED90BF}" type="presParOf" srcId="{0936EDF5-4D3A-4EE5-BA2A-47B608C503EE}" destId="{2AC0BBAA-697D-4D63-93F6-6A770896E12E}" srcOrd="7" destOrd="0" presId="urn:microsoft.com/office/officeart/2005/8/layout/default"/>
    <dgm:cxn modelId="{F3B0CF84-F1B8-4B32-A8EA-A721FABAED0E}" type="presParOf" srcId="{0936EDF5-4D3A-4EE5-BA2A-47B608C503EE}" destId="{838AF428-9B07-427D-AA83-31B495E90422}" srcOrd="8" destOrd="0" presId="urn:microsoft.com/office/officeart/2005/8/layout/default"/>
    <dgm:cxn modelId="{1E280BD4-E1BB-43ED-A050-87B5230F8D5D}" type="presParOf" srcId="{0936EDF5-4D3A-4EE5-BA2A-47B608C503EE}" destId="{0A5F1512-3E32-4AD4-AE34-85A05FC3197E}" srcOrd="9" destOrd="0" presId="urn:microsoft.com/office/officeart/2005/8/layout/default"/>
    <dgm:cxn modelId="{0A26F0CE-CCFA-4420-AD1B-58B49DCFCAC5}" type="presParOf" srcId="{0936EDF5-4D3A-4EE5-BA2A-47B608C503EE}" destId="{43697883-8123-41D8-A2C6-4BC5B1E7103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83D2A3-DCB9-4C82-9B21-59236C84295E}"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C7B4DE6F-66A0-4A82-9000-F881ABADD578}">
      <dgm:prSet/>
      <dgm:spPr/>
      <dgm:t>
        <a:bodyPr/>
        <a:lstStyle/>
        <a:p>
          <a:r>
            <a:rPr lang="es-ES" dirty="0"/>
            <a:t>¿Edificaciones o equipos?</a:t>
          </a:r>
        </a:p>
      </dgm:t>
    </dgm:pt>
    <dgm:pt modelId="{73B2528A-C710-4A09-8802-A8B7625355F9}" type="parTrans" cxnId="{A4137BDC-8FCD-4CF7-976F-63C033C01AAA}">
      <dgm:prSet/>
      <dgm:spPr/>
      <dgm:t>
        <a:bodyPr/>
        <a:lstStyle/>
        <a:p>
          <a:endParaRPr lang="en-US"/>
        </a:p>
      </dgm:t>
    </dgm:pt>
    <dgm:pt modelId="{2398F3D6-705F-42E0-BE05-B384BC4B563A}" type="sibTrans" cxnId="{A4137BDC-8FCD-4CF7-976F-63C033C01AAA}">
      <dgm:prSet/>
      <dgm:spPr/>
      <dgm:t>
        <a:bodyPr/>
        <a:lstStyle/>
        <a:p>
          <a:endParaRPr lang="en-US"/>
        </a:p>
      </dgm:t>
    </dgm:pt>
    <dgm:pt modelId="{6C29FF4E-AB07-4B86-A456-2B79168A1467}">
      <dgm:prSet/>
      <dgm:spPr/>
      <dgm:t>
        <a:bodyPr/>
        <a:lstStyle/>
        <a:p>
          <a:r>
            <a:rPr lang="es-ES"/>
            <a:t>¿Ingresos?</a:t>
          </a:r>
        </a:p>
      </dgm:t>
    </dgm:pt>
    <dgm:pt modelId="{6B2CDE44-21CB-4A16-BF43-315EF3D4C8E2}" type="parTrans" cxnId="{AF9088EC-F1FB-4A5A-AB7F-361A5335C49A}">
      <dgm:prSet/>
      <dgm:spPr/>
      <dgm:t>
        <a:bodyPr/>
        <a:lstStyle/>
        <a:p>
          <a:endParaRPr lang="en-US"/>
        </a:p>
      </dgm:t>
    </dgm:pt>
    <dgm:pt modelId="{B3F6CA00-6032-466D-83AE-AB11C5DB6D0E}" type="sibTrans" cxnId="{AF9088EC-F1FB-4A5A-AB7F-361A5335C49A}">
      <dgm:prSet/>
      <dgm:spPr/>
      <dgm:t>
        <a:bodyPr/>
        <a:lstStyle/>
        <a:p>
          <a:endParaRPr lang="en-US"/>
        </a:p>
      </dgm:t>
    </dgm:pt>
    <dgm:pt modelId="{91B8FB26-9E0F-4DDC-AFC7-08320D986E37}">
      <dgm:prSet/>
      <dgm:spPr/>
      <dgm:t>
        <a:bodyPr/>
        <a:lstStyle/>
        <a:p>
          <a:r>
            <a:rPr lang="es-ES"/>
            <a:t>¿Redes comunitarias?</a:t>
          </a:r>
        </a:p>
      </dgm:t>
    </dgm:pt>
    <dgm:pt modelId="{6075DE76-8253-4B41-B48B-1EB8C99F30DF}" type="parTrans" cxnId="{5C33FF52-63F7-4DFD-B0F2-2A13582A8017}">
      <dgm:prSet/>
      <dgm:spPr/>
      <dgm:t>
        <a:bodyPr/>
        <a:lstStyle/>
        <a:p>
          <a:endParaRPr lang="en-US"/>
        </a:p>
      </dgm:t>
    </dgm:pt>
    <dgm:pt modelId="{35BA8398-70D4-4769-B9BC-538B3C25C815}" type="sibTrans" cxnId="{5C33FF52-63F7-4DFD-B0F2-2A13582A8017}">
      <dgm:prSet/>
      <dgm:spPr/>
      <dgm:t>
        <a:bodyPr/>
        <a:lstStyle/>
        <a:p>
          <a:endParaRPr lang="en-US"/>
        </a:p>
      </dgm:t>
    </dgm:pt>
    <dgm:pt modelId="{74A70B20-FE02-483C-9ECE-EB3AAE40C352}">
      <dgm:prSet/>
      <dgm:spPr/>
      <dgm:t>
        <a:bodyPr/>
        <a:lstStyle/>
        <a:p>
          <a:r>
            <a:rPr lang="es-ES"/>
            <a:t>¿Asistencia médica?</a:t>
          </a:r>
        </a:p>
      </dgm:t>
    </dgm:pt>
    <dgm:pt modelId="{6708D8E6-F916-4F9E-ABF3-BA0952B6FB48}" type="parTrans" cxnId="{B24C64A4-DC98-46FB-8FE5-517C8F94140B}">
      <dgm:prSet/>
      <dgm:spPr/>
      <dgm:t>
        <a:bodyPr/>
        <a:lstStyle/>
        <a:p>
          <a:endParaRPr lang="en-US"/>
        </a:p>
      </dgm:t>
    </dgm:pt>
    <dgm:pt modelId="{0F4D6ED5-E2B0-46EC-BBF2-945460C479B7}" type="sibTrans" cxnId="{B24C64A4-DC98-46FB-8FE5-517C8F94140B}">
      <dgm:prSet/>
      <dgm:spPr/>
      <dgm:t>
        <a:bodyPr/>
        <a:lstStyle/>
        <a:p>
          <a:endParaRPr lang="en-US"/>
        </a:p>
      </dgm:t>
    </dgm:pt>
    <dgm:pt modelId="{5689673E-C9D1-4553-A4B6-9407A2CB6E5C}">
      <dgm:prSet/>
      <dgm:spPr/>
      <dgm:t>
        <a:bodyPr/>
        <a:lstStyle/>
        <a:p>
          <a:r>
            <a:rPr lang="es-ES"/>
            <a:t>¿Legado?</a:t>
          </a:r>
        </a:p>
      </dgm:t>
    </dgm:pt>
    <dgm:pt modelId="{73581645-ADA3-4DC1-A4A7-A2C28DED431C}" type="parTrans" cxnId="{AF8DFE52-485A-4522-AA5C-A5037766E317}">
      <dgm:prSet/>
      <dgm:spPr/>
      <dgm:t>
        <a:bodyPr/>
        <a:lstStyle/>
        <a:p>
          <a:endParaRPr lang="en-US"/>
        </a:p>
      </dgm:t>
    </dgm:pt>
    <dgm:pt modelId="{6A70B211-F72D-4648-93DD-7C3973BB8118}" type="sibTrans" cxnId="{AF8DFE52-485A-4522-AA5C-A5037766E317}">
      <dgm:prSet/>
      <dgm:spPr/>
      <dgm:t>
        <a:bodyPr/>
        <a:lstStyle/>
        <a:p>
          <a:endParaRPr lang="en-US"/>
        </a:p>
      </dgm:t>
    </dgm:pt>
    <dgm:pt modelId="{98B497F3-FC1C-4B63-BEFC-7B1A50E80876}">
      <dgm:prSet/>
      <dgm:spPr/>
      <dgm:t>
        <a:bodyPr/>
        <a:lstStyle/>
        <a:p>
          <a:r>
            <a:rPr lang="es-ES" dirty="0"/>
            <a:t>¿Tierras?</a:t>
          </a:r>
        </a:p>
      </dgm:t>
    </dgm:pt>
    <dgm:pt modelId="{CF2FC944-B69B-4B1F-A083-C322D9D398BC}" type="parTrans" cxnId="{0F1D8786-E858-4231-ACF9-AFB1EDA33E1C}">
      <dgm:prSet/>
      <dgm:spPr/>
      <dgm:t>
        <a:bodyPr/>
        <a:lstStyle/>
        <a:p>
          <a:endParaRPr lang="en-US"/>
        </a:p>
      </dgm:t>
    </dgm:pt>
    <dgm:pt modelId="{ABBA3C63-04A4-481C-8C7C-B6AFB004E40B}" type="sibTrans" cxnId="{0F1D8786-E858-4231-ACF9-AFB1EDA33E1C}">
      <dgm:prSet/>
      <dgm:spPr/>
      <dgm:t>
        <a:bodyPr/>
        <a:lstStyle/>
        <a:p>
          <a:endParaRPr lang="en-US"/>
        </a:p>
      </dgm:t>
    </dgm:pt>
    <dgm:pt modelId="{E428E36C-378C-4E34-9FCD-D535921D24FD}" type="pres">
      <dgm:prSet presAssocID="{0A83D2A3-DCB9-4C82-9B21-59236C84295E}" presName="vert0" presStyleCnt="0">
        <dgm:presLayoutVars>
          <dgm:dir/>
          <dgm:animOne val="branch"/>
          <dgm:animLvl val="lvl"/>
        </dgm:presLayoutVars>
      </dgm:prSet>
      <dgm:spPr/>
    </dgm:pt>
    <dgm:pt modelId="{86E2331D-449B-4513-AF1D-4C26C5D05D24}" type="pres">
      <dgm:prSet presAssocID="{98B497F3-FC1C-4B63-BEFC-7B1A50E80876}" presName="thickLine" presStyleLbl="alignNode1" presStyleIdx="0" presStyleCnt="6" custLinFactNeighborX="4093" custLinFactNeighborY="-293"/>
      <dgm:spPr/>
    </dgm:pt>
    <dgm:pt modelId="{BCC267BF-2F38-4947-BB11-8A75C5E7FEAB}" type="pres">
      <dgm:prSet presAssocID="{98B497F3-FC1C-4B63-BEFC-7B1A50E80876}" presName="horz1" presStyleCnt="0"/>
      <dgm:spPr/>
    </dgm:pt>
    <dgm:pt modelId="{066364B8-129D-40D8-A55B-CCB66B24101A}" type="pres">
      <dgm:prSet presAssocID="{98B497F3-FC1C-4B63-BEFC-7B1A50E80876}" presName="tx1" presStyleLbl="revTx" presStyleIdx="0" presStyleCnt="6"/>
      <dgm:spPr/>
    </dgm:pt>
    <dgm:pt modelId="{8946A487-81D2-464F-B0B1-760CCE16EB1F}" type="pres">
      <dgm:prSet presAssocID="{98B497F3-FC1C-4B63-BEFC-7B1A50E80876}" presName="vert1" presStyleCnt="0"/>
      <dgm:spPr/>
    </dgm:pt>
    <dgm:pt modelId="{3760313E-6C0D-4210-AADE-0D44E7C7D375}" type="pres">
      <dgm:prSet presAssocID="{C7B4DE6F-66A0-4A82-9000-F881ABADD578}" presName="thickLine" presStyleLbl="alignNode1" presStyleIdx="1" presStyleCnt="6"/>
      <dgm:spPr/>
    </dgm:pt>
    <dgm:pt modelId="{CAAEBDE3-BE1D-433D-98DC-2D32633DB124}" type="pres">
      <dgm:prSet presAssocID="{C7B4DE6F-66A0-4A82-9000-F881ABADD578}" presName="horz1" presStyleCnt="0"/>
      <dgm:spPr/>
    </dgm:pt>
    <dgm:pt modelId="{7FBA94C9-2726-415E-AE6B-31A71B6F736B}" type="pres">
      <dgm:prSet presAssocID="{C7B4DE6F-66A0-4A82-9000-F881ABADD578}" presName="tx1" presStyleLbl="revTx" presStyleIdx="1" presStyleCnt="6"/>
      <dgm:spPr/>
    </dgm:pt>
    <dgm:pt modelId="{0A45674E-1AE8-4306-A491-8AA8D0EDFED8}" type="pres">
      <dgm:prSet presAssocID="{C7B4DE6F-66A0-4A82-9000-F881ABADD578}" presName="vert1" presStyleCnt="0"/>
      <dgm:spPr/>
    </dgm:pt>
    <dgm:pt modelId="{114F83EB-22BE-44B2-B02C-5312B1374AF4}" type="pres">
      <dgm:prSet presAssocID="{6C29FF4E-AB07-4B86-A456-2B79168A1467}" presName="thickLine" presStyleLbl="alignNode1" presStyleIdx="2" presStyleCnt="6"/>
      <dgm:spPr/>
    </dgm:pt>
    <dgm:pt modelId="{2CCF57B0-458C-4C87-A44C-7FBAAC4512DF}" type="pres">
      <dgm:prSet presAssocID="{6C29FF4E-AB07-4B86-A456-2B79168A1467}" presName="horz1" presStyleCnt="0"/>
      <dgm:spPr/>
    </dgm:pt>
    <dgm:pt modelId="{CA863157-2442-432E-958B-22410043C8A1}" type="pres">
      <dgm:prSet presAssocID="{6C29FF4E-AB07-4B86-A456-2B79168A1467}" presName="tx1" presStyleLbl="revTx" presStyleIdx="2" presStyleCnt="6"/>
      <dgm:spPr/>
    </dgm:pt>
    <dgm:pt modelId="{39D8827C-0C8B-4FF5-BADA-881F82AA658D}" type="pres">
      <dgm:prSet presAssocID="{6C29FF4E-AB07-4B86-A456-2B79168A1467}" presName="vert1" presStyleCnt="0"/>
      <dgm:spPr/>
    </dgm:pt>
    <dgm:pt modelId="{76C67387-85B6-493D-BD51-6CE984DB652E}" type="pres">
      <dgm:prSet presAssocID="{5689673E-C9D1-4553-A4B6-9407A2CB6E5C}" presName="thickLine" presStyleLbl="alignNode1" presStyleIdx="3" presStyleCnt="6"/>
      <dgm:spPr/>
    </dgm:pt>
    <dgm:pt modelId="{148738BD-357E-468E-98DE-60A0A8134F7C}" type="pres">
      <dgm:prSet presAssocID="{5689673E-C9D1-4553-A4B6-9407A2CB6E5C}" presName="horz1" presStyleCnt="0"/>
      <dgm:spPr/>
    </dgm:pt>
    <dgm:pt modelId="{422CBDCD-E135-4899-8283-356225471893}" type="pres">
      <dgm:prSet presAssocID="{5689673E-C9D1-4553-A4B6-9407A2CB6E5C}" presName="tx1" presStyleLbl="revTx" presStyleIdx="3" presStyleCnt="6"/>
      <dgm:spPr/>
    </dgm:pt>
    <dgm:pt modelId="{B0A97277-BA0F-4C9D-B2A2-66580BB65F37}" type="pres">
      <dgm:prSet presAssocID="{5689673E-C9D1-4553-A4B6-9407A2CB6E5C}" presName="vert1" presStyleCnt="0"/>
      <dgm:spPr/>
    </dgm:pt>
    <dgm:pt modelId="{33EE4417-07CB-409B-8003-38EB41A29EB1}" type="pres">
      <dgm:prSet presAssocID="{74A70B20-FE02-483C-9ECE-EB3AAE40C352}" presName="thickLine" presStyleLbl="alignNode1" presStyleIdx="4" presStyleCnt="6"/>
      <dgm:spPr/>
    </dgm:pt>
    <dgm:pt modelId="{5A66868F-43A7-4C33-8DF6-3EB4C6408B4A}" type="pres">
      <dgm:prSet presAssocID="{74A70B20-FE02-483C-9ECE-EB3AAE40C352}" presName="horz1" presStyleCnt="0"/>
      <dgm:spPr/>
    </dgm:pt>
    <dgm:pt modelId="{29E1B8CE-1CDE-4C76-9BC8-BF724462F3E7}" type="pres">
      <dgm:prSet presAssocID="{74A70B20-FE02-483C-9ECE-EB3AAE40C352}" presName="tx1" presStyleLbl="revTx" presStyleIdx="4" presStyleCnt="6"/>
      <dgm:spPr/>
    </dgm:pt>
    <dgm:pt modelId="{3596E839-BE48-4D81-9EE2-EB16742309BD}" type="pres">
      <dgm:prSet presAssocID="{74A70B20-FE02-483C-9ECE-EB3AAE40C352}" presName="vert1" presStyleCnt="0"/>
      <dgm:spPr/>
    </dgm:pt>
    <dgm:pt modelId="{6DB1014E-6334-4FAF-8677-6351869D0C3C}" type="pres">
      <dgm:prSet presAssocID="{91B8FB26-9E0F-4DDC-AFC7-08320D986E37}" presName="thickLine" presStyleLbl="alignNode1" presStyleIdx="5" presStyleCnt="6"/>
      <dgm:spPr/>
    </dgm:pt>
    <dgm:pt modelId="{C6442AB3-3870-4095-9EB9-8DA4A79549B5}" type="pres">
      <dgm:prSet presAssocID="{91B8FB26-9E0F-4DDC-AFC7-08320D986E37}" presName="horz1" presStyleCnt="0"/>
      <dgm:spPr/>
    </dgm:pt>
    <dgm:pt modelId="{2D7A959A-BB69-4D7E-AF07-8DBD1FDFA9FD}" type="pres">
      <dgm:prSet presAssocID="{91B8FB26-9E0F-4DDC-AFC7-08320D986E37}" presName="tx1" presStyleLbl="revTx" presStyleIdx="5" presStyleCnt="6"/>
      <dgm:spPr/>
    </dgm:pt>
    <dgm:pt modelId="{91283B6F-CEBA-467E-9391-11A927A9533F}" type="pres">
      <dgm:prSet presAssocID="{91B8FB26-9E0F-4DDC-AFC7-08320D986E37}" presName="vert1" presStyleCnt="0"/>
      <dgm:spPr/>
    </dgm:pt>
  </dgm:ptLst>
  <dgm:cxnLst>
    <dgm:cxn modelId="{72527B18-54A0-4B82-B807-34AE70609FE9}" type="presOf" srcId="{0A83D2A3-DCB9-4C82-9B21-59236C84295E}" destId="{E428E36C-378C-4E34-9FCD-D535921D24FD}" srcOrd="0" destOrd="0" presId="urn:microsoft.com/office/officeart/2008/layout/LinedList"/>
    <dgm:cxn modelId="{59CB4C27-4A5B-4EC4-BFE1-9B70F503FC93}" type="presOf" srcId="{98B497F3-FC1C-4B63-BEFC-7B1A50E80876}" destId="{066364B8-129D-40D8-A55B-CCB66B24101A}" srcOrd="0" destOrd="0" presId="urn:microsoft.com/office/officeart/2008/layout/LinedList"/>
    <dgm:cxn modelId="{AF8DFE52-485A-4522-AA5C-A5037766E317}" srcId="{0A83D2A3-DCB9-4C82-9B21-59236C84295E}" destId="{5689673E-C9D1-4553-A4B6-9407A2CB6E5C}" srcOrd="3" destOrd="0" parTransId="{73581645-ADA3-4DC1-A4A7-A2C28DED431C}" sibTransId="{6A70B211-F72D-4648-93DD-7C3973BB8118}"/>
    <dgm:cxn modelId="{5C33FF52-63F7-4DFD-B0F2-2A13582A8017}" srcId="{0A83D2A3-DCB9-4C82-9B21-59236C84295E}" destId="{91B8FB26-9E0F-4DDC-AFC7-08320D986E37}" srcOrd="5" destOrd="0" parTransId="{6075DE76-8253-4B41-B48B-1EB8C99F30DF}" sibTransId="{35BA8398-70D4-4769-B9BC-538B3C25C815}"/>
    <dgm:cxn modelId="{0F1D8786-E858-4231-ACF9-AFB1EDA33E1C}" srcId="{0A83D2A3-DCB9-4C82-9B21-59236C84295E}" destId="{98B497F3-FC1C-4B63-BEFC-7B1A50E80876}" srcOrd="0" destOrd="0" parTransId="{CF2FC944-B69B-4B1F-A083-C322D9D398BC}" sibTransId="{ABBA3C63-04A4-481C-8C7C-B6AFB004E40B}"/>
    <dgm:cxn modelId="{B24C64A4-DC98-46FB-8FE5-517C8F94140B}" srcId="{0A83D2A3-DCB9-4C82-9B21-59236C84295E}" destId="{74A70B20-FE02-483C-9ECE-EB3AAE40C352}" srcOrd="4" destOrd="0" parTransId="{6708D8E6-F916-4F9E-ABF3-BA0952B6FB48}" sibTransId="{0F4D6ED5-E2B0-46EC-BBF2-945460C479B7}"/>
    <dgm:cxn modelId="{A4CCD4A6-871A-44B7-AA53-D7C5B4E1BB52}" type="presOf" srcId="{5689673E-C9D1-4553-A4B6-9407A2CB6E5C}" destId="{422CBDCD-E135-4899-8283-356225471893}" srcOrd="0" destOrd="0" presId="urn:microsoft.com/office/officeart/2008/layout/LinedList"/>
    <dgm:cxn modelId="{D08C19A7-EC89-4C98-BC81-1CFFD8E51A83}" type="presOf" srcId="{74A70B20-FE02-483C-9ECE-EB3AAE40C352}" destId="{29E1B8CE-1CDE-4C76-9BC8-BF724462F3E7}" srcOrd="0" destOrd="0" presId="urn:microsoft.com/office/officeart/2008/layout/LinedList"/>
    <dgm:cxn modelId="{96C91DB0-51AA-4F79-B803-12D33A50190D}" type="presOf" srcId="{C7B4DE6F-66A0-4A82-9000-F881ABADD578}" destId="{7FBA94C9-2726-415E-AE6B-31A71B6F736B}" srcOrd="0" destOrd="0" presId="urn:microsoft.com/office/officeart/2008/layout/LinedList"/>
    <dgm:cxn modelId="{4E587CBF-64CE-4F47-B4EF-F8DE34D149FA}" type="presOf" srcId="{6C29FF4E-AB07-4B86-A456-2B79168A1467}" destId="{CA863157-2442-432E-958B-22410043C8A1}" srcOrd="0" destOrd="0" presId="urn:microsoft.com/office/officeart/2008/layout/LinedList"/>
    <dgm:cxn modelId="{C794D2C8-1A48-4D52-B934-BD2F96176C9C}" type="presOf" srcId="{91B8FB26-9E0F-4DDC-AFC7-08320D986E37}" destId="{2D7A959A-BB69-4D7E-AF07-8DBD1FDFA9FD}" srcOrd="0" destOrd="0" presId="urn:microsoft.com/office/officeart/2008/layout/LinedList"/>
    <dgm:cxn modelId="{A4137BDC-8FCD-4CF7-976F-63C033C01AAA}" srcId="{0A83D2A3-DCB9-4C82-9B21-59236C84295E}" destId="{C7B4DE6F-66A0-4A82-9000-F881ABADD578}" srcOrd="1" destOrd="0" parTransId="{73B2528A-C710-4A09-8802-A8B7625355F9}" sibTransId="{2398F3D6-705F-42E0-BE05-B384BC4B563A}"/>
    <dgm:cxn modelId="{AF9088EC-F1FB-4A5A-AB7F-361A5335C49A}" srcId="{0A83D2A3-DCB9-4C82-9B21-59236C84295E}" destId="{6C29FF4E-AB07-4B86-A456-2B79168A1467}" srcOrd="2" destOrd="0" parTransId="{6B2CDE44-21CB-4A16-BF43-315EF3D4C8E2}" sibTransId="{B3F6CA00-6032-466D-83AE-AB11C5DB6D0E}"/>
    <dgm:cxn modelId="{3C228E05-A1BC-4D12-8A48-D8ECCDC782DD}" type="presParOf" srcId="{E428E36C-378C-4E34-9FCD-D535921D24FD}" destId="{86E2331D-449B-4513-AF1D-4C26C5D05D24}" srcOrd="0" destOrd="0" presId="urn:microsoft.com/office/officeart/2008/layout/LinedList"/>
    <dgm:cxn modelId="{591A1669-19A0-4040-9183-75DB316B0641}" type="presParOf" srcId="{E428E36C-378C-4E34-9FCD-D535921D24FD}" destId="{BCC267BF-2F38-4947-BB11-8A75C5E7FEAB}" srcOrd="1" destOrd="0" presId="urn:microsoft.com/office/officeart/2008/layout/LinedList"/>
    <dgm:cxn modelId="{766CCC69-F6C5-4ED2-897C-A690973A1780}" type="presParOf" srcId="{BCC267BF-2F38-4947-BB11-8A75C5E7FEAB}" destId="{066364B8-129D-40D8-A55B-CCB66B24101A}" srcOrd="0" destOrd="0" presId="urn:microsoft.com/office/officeart/2008/layout/LinedList"/>
    <dgm:cxn modelId="{8AD123D4-7AF7-44BE-BF74-F24F81DE1314}" type="presParOf" srcId="{BCC267BF-2F38-4947-BB11-8A75C5E7FEAB}" destId="{8946A487-81D2-464F-B0B1-760CCE16EB1F}" srcOrd="1" destOrd="0" presId="urn:microsoft.com/office/officeart/2008/layout/LinedList"/>
    <dgm:cxn modelId="{AB60E13E-8182-4788-9149-96092DBA9AA5}" type="presParOf" srcId="{E428E36C-378C-4E34-9FCD-D535921D24FD}" destId="{3760313E-6C0D-4210-AADE-0D44E7C7D375}" srcOrd="2" destOrd="0" presId="urn:microsoft.com/office/officeart/2008/layout/LinedList"/>
    <dgm:cxn modelId="{367B7B5F-DDC6-45A3-A755-57A9E14DE0E1}" type="presParOf" srcId="{E428E36C-378C-4E34-9FCD-D535921D24FD}" destId="{CAAEBDE3-BE1D-433D-98DC-2D32633DB124}" srcOrd="3" destOrd="0" presId="urn:microsoft.com/office/officeart/2008/layout/LinedList"/>
    <dgm:cxn modelId="{4E910FD6-0F7B-4E53-86F6-241F93C2F7E1}" type="presParOf" srcId="{CAAEBDE3-BE1D-433D-98DC-2D32633DB124}" destId="{7FBA94C9-2726-415E-AE6B-31A71B6F736B}" srcOrd="0" destOrd="0" presId="urn:microsoft.com/office/officeart/2008/layout/LinedList"/>
    <dgm:cxn modelId="{BDE15878-3F11-4AAA-B165-7B2C55EE74E3}" type="presParOf" srcId="{CAAEBDE3-BE1D-433D-98DC-2D32633DB124}" destId="{0A45674E-1AE8-4306-A491-8AA8D0EDFED8}" srcOrd="1" destOrd="0" presId="urn:microsoft.com/office/officeart/2008/layout/LinedList"/>
    <dgm:cxn modelId="{9511EA4F-451A-45D9-9CFD-50AD0355B39E}" type="presParOf" srcId="{E428E36C-378C-4E34-9FCD-D535921D24FD}" destId="{114F83EB-22BE-44B2-B02C-5312B1374AF4}" srcOrd="4" destOrd="0" presId="urn:microsoft.com/office/officeart/2008/layout/LinedList"/>
    <dgm:cxn modelId="{54497459-D0B6-488C-A56B-D7117C814DAE}" type="presParOf" srcId="{E428E36C-378C-4E34-9FCD-D535921D24FD}" destId="{2CCF57B0-458C-4C87-A44C-7FBAAC4512DF}" srcOrd="5" destOrd="0" presId="urn:microsoft.com/office/officeart/2008/layout/LinedList"/>
    <dgm:cxn modelId="{16FAF4BE-C8A4-43EE-9A34-8D511065DF28}" type="presParOf" srcId="{2CCF57B0-458C-4C87-A44C-7FBAAC4512DF}" destId="{CA863157-2442-432E-958B-22410043C8A1}" srcOrd="0" destOrd="0" presId="urn:microsoft.com/office/officeart/2008/layout/LinedList"/>
    <dgm:cxn modelId="{5E0D6F1D-83D3-4BEC-9DBC-C26CE72B7398}" type="presParOf" srcId="{2CCF57B0-458C-4C87-A44C-7FBAAC4512DF}" destId="{39D8827C-0C8B-4FF5-BADA-881F82AA658D}" srcOrd="1" destOrd="0" presId="urn:microsoft.com/office/officeart/2008/layout/LinedList"/>
    <dgm:cxn modelId="{2BFA310A-5B64-4111-A8A9-66B93AB50FF3}" type="presParOf" srcId="{E428E36C-378C-4E34-9FCD-D535921D24FD}" destId="{76C67387-85B6-493D-BD51-6CE984DB652E}" srcOrd="6" destOrd="0" presId="urn:microsoft.com/office/officeart/2008/layout/LinedList"/>
    <dgm:cxn modelId="{8C60FD1A-05D7-4928-AC04-223F10910EAC}" type="presParOf" srcId="{E428E36C-378C-4E34-9FCD-D535921D24FD}" destId="{148738BD-357E-468E-98DE-60A0A8134F7C}" srcOrd="7" destOrd="0" presId="urn:microsoft.com/office/officeart/2008/layout/LinedList"/>
    <dgm:cxn modelId="{823A1FFF-B315-440F-B868-91C3B5947B37}" type="presParOf" srcId="{148738BD-357E-468E-98DE-60A0A8134F7C}" destId="{422CBDCD-E135-4899-8283-356225471893}" srcOrd="0" destOrd="0" presId="urn:microsoft.com/office/officeart/2008/layout/LinedList"/>
    <dgm:cxn modelId="{F8306425-9AC2-497E-B69F-9A518416DA06}" type="presParOf" srcId="{148738BD-357E-468E-98DE-60A0A8134F7C}" destId="{B0A97277-BA0F-4C9D-B2A2-66580BB65F37}" srcOrd="1" destOrd="0" presId="urn:microsoft.com/office/officeart/2008/layout/LinedList"/>
    <dgm:cxn modelId="{1FFD89D1-3125-4121-B600-A5DABB1CD4BF}" type="presParOf" srcId="{E428E36C-378C-4E34-9FCD-D535921D24FD}" destId="{33EE4417-07CB-409B-8003-38EB41A29EB1}" srcOrd="8" destOrd="0" presId="urn:microsoft.com/office/officeart/2008/layout/LinedList"/>
    <dgm:cxn modelId="{1DD62082-78AC-4D0C-ABA8-87A211F6CD3E}" type="presParOf" srcId="{E428E36C-378C-4E34-9FCD-D535921D24FD}" destId="{5A66868F-43A7-4C33-8DF6-3EB4C6408B4A}" srcOrd="9" destOrd="0" presId="urn:microsoft.com/office/officeart/2008/layout/LinedList"/>
    <dgm:cxn modelId="{C43FD6B0-72D2-4115-B70A-1ECCFE5E1D9B}" type="presParOf" srcId="{5A66868F-43A7-4C33-8DF6-3EB4C6408B4A}" destId="{29E1B8CE-1CDE-4C76-9BC8-BF724462F3E7}" srcOrd="0" destOrd="0" presId="urn:microsoft.com/office/officeart/2008/layout/LinedList"/>
    <dgm:cxn modelId="{BA309D15-09F3-4F03-90CE-C37792042C9C}" type="presParOf" srcId="{5A66868F-43A7-4C33-8DF6-3EB4C6408B4A}" destId="{3596E839-BE48-4D81-9EE2-EB16742309BD}" srcOrd="1" destOrd="0" presId="urn:microsoft.com/office/officeart/2008/layout/LinedList"/>
    <dgm:cxn modelId="{33527033-CBBD-4723-B25F-161E117ABF75}" type="presParOf" srcId="{E428E36C-378C-4E34-9FCD-D535921D24FD}" destId="{6DB1014E-6334-4FAF-8677-6351869D0C3C}" srcOrd="10" destOrd="0" presId="urn:microsoft.com/office/officeart/2008/layout/LinedList"/>
    <dgm:cxn modelId="{8FFBFD51-EF53-42ED-BB82-9A18B023019D}" type="presParOf" srcId="{E428E36C-378C-4E34-9FCD-D535921D24FD}" destId="{C6442AB3-3870-4095-9EB9-8DA4A79549B5}" srcOrd="11" destOrd="0" presId="urn:microsoft.com/office/officeart/2008/layout/LinedList"/>
    <dgm:cxn modelId="{0618791D-C727-4060-ABF9-9A9F193594E6}" type="presParOf" srcId="{C6442AB3-3870-4095-9EB9-8DA4A79549B5}" destId="{2D7A959A-BB69-4D7E-AF07-8DBD1FDFA9FD}" srcOrd="0" destOrd="0" presId="urn:microsoft.com/office/officeart/2008/layout/LinedList"/>
    <dgm:cxn modelId="{04F151A7-4767-4EE9-8513-52E4852DFA51}" type="presParOf" srcId="{C6442AB3-3870-4095-9EB9-8DA4A79549B5}" destId="{91283B6F-CEBA-467E-9391-11A927A9533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792B18-5929-4937-8302-8BD4A96C4226}"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23CF2FC5-4AA6-4D2B-A1EF-6B94C72831A8}">
      <dgm:prSet/>
      <dgm:spPr/>
      <dgm:t>
        <a:bodyPr/>
        <a:lstStyle/>
        <a:p>
          <a:r>
            <a:rPr lang="es-ES" b="1">
              <a:solidFill>
                <a:schemeClr val="accent5"/>
              </a:solidFill>
            </a:rPr>
            <a:t>Los activos pueden incluir: </a:t>
          </a:r>
        </a:p>
      </dgm:t>
    </dgm:pt>
    <dgm:pt modelId="{B797719D-EA57-495F-B907-E510C00BAE77}" type="parTrans" cxnId="{7000B185-71D5-4A69-AB40-591180159BF3}">
      <dgm:prSet/>
      <dgm:spPr/>
      <dgm:t>
        <a:bodyPr/>
        <a:lstStyle/>
        <a:p>
          <a:endParaRPr lang="en-US"/>
        </a:p>
      </dgm:t>
    </dgm:pt>
    <dgm:pt modelId="{A63C8FCE-39EC-43ED-88FC-E80850E1F146}" type="sibTrans" cxnId="{7000B185-71D5-4A69-AB40-591180159BF3}">
      <dgm:prSet/>
      <dgm:spPr/>
      <dgm:t>
        <a:bodyPr/>
        <a:lstStyle/>
        <a:p>
          <a:endParaRPr lang="en-US"/>
        </a:p>
      </dgm:t>
    </dgm:pt>
    <dgm:pt modelId="{846F06AE-8C54-41EF-866C-5BD946B7B8B5}">
      <dgm:prSet/>
      <dgm:spPr/>
      <dgm:t>
        <a:bodyPr/>
        <a:lstStyle/>
        <a:p>
          <a:r>
            <a:rPr lang="es-ES">
              <a:solidFill>
                <a:schemeClr val="tx1">
                  <a:lumMod val="75000"/>
                </a:schemeClr>
              </a:solidFill>
            </a:rPr>
            <a:t>Efectivo, ahorros y bienes inmuebles</a:t>
          </a:r>
        </a:p>
      </dgm:t>
    </dgm:pt>
    <dgm:pt modelId="{2637179F-E97B-4702-8664-3B353FAE5E8C}" type="parTrans" cxnId="{6A873A0A-1442-4ED3-909B-B5EB1F6D59DE}">
      <dgm:prSet/>
      <dgm:spPr/>
      <dgm:t>
        <a:bodyPr/>
        <a:lstStyle/>
        <a:p>
          <a:endParaRPr lang="en-US"/>
        </a:p>
      </dgm:t>
    </dgm:pt>
    <dgm:pt modelId="{D16624E6-521D-4E71-8D19-14C67F136AB0}" type="sibTrans" cxnId="{6A873A0A-1442-4ED3-909B-B5EB1F6D59DE}">
      <dgm:prSet/>
      <dgm:spPr/>
      <dgm:t>
        <a:bodyPr/>
        <a:lstStyle/>
        <a:p>
          <a:endParaRPr lang="en-US"/>
        </a:p>
      </dgm:t>
    </dgm:pt>
    <dgm:pt modelId="{406ADF1C-CF91-431E-95F3-132CC4F314F4}">
      <dgm:prSet/>
      <dgm:spPr/>
      <dgm:t>
        <a:bodyPr/>
        <a:lstStyle/>
        <a:p>
          <a:r>
            <a:rPr lang="es-ES">
              <a:solidFill>
                <a:schemeClr val="tx1">
                  <a:lumMod val="75000"/>
                </a:schemeClr>
              </a:solidFill>
            </a:rPr>
            <a:t>Redes sociales y acceso a los recursos</a:t>
          </a:r>
        </a:p>
      </dgm:t>
    </dgm:pt>
    <dgm:pt modelId="{46BEFFED-02AB-47EC-896D-E9664BB089E1}" type="parTrans" cxnId="{16BCF3DA-DB63-4EEB-AA69-21F454D8494E}">
      <dgm:prSet/>
      <dgm:spPr/>
      <dgm:t>
        <a:bodyPr/>
        <a:lstStyle/>
        <a:p>
          <a:endParaRPr lang="en-US"/>
        </a:p>
      </dgm:t>
    </dgm:pt>
    <dgm:pt modelId="{A767E261-CF3C-4037-A4E5-2432823230CF}" type="sibTrans" cxnId="{16BCF3DA-DB63-4EEB-AA69-21F454D8494E}">
      <dgm:prSet/>
      <dgm:spPr/>
      <dgm:t>
        <a:bodyPr/>
        <a:lstStyle/>
        <a:p>
          <a:endParaRPr lang="en-US"/>
        </a:p>
      </dgm:t>
    </dgm:pt>
    <dgm:pt modelId="{E059887D-1C92-4373-AE40-260C56198A17}">
      <dgm:prSet/>
      <dgm:spPr/>
      <dgm:t>
        <a:bodyPr/>
        <a:lstStyle/>
        <a:p>
          <a:r>
            <a:rPr lang="es-ES">
              <a:solidFill>
                <a:schemeClr val="tx1">
                  <a:lumMod val="75000"/>
                </a:schemeClr>
              </a:solidFill>
            </a:rPr>
            <a:t>Conocimientos, experiencia y habilidades interpersonales</a:t>
          </a:r>
        </a:p>
      </dgm:t>
    </dgm:pt>
    <dgm:pt modelId="{DD31D1E5-E0B4-40B5-8286-990EAB31C0E1}" type="parTrans" cxnId="{F9DF6DAA-BA78-4194-8889-76E9EE453749}">
      <dgm:prSet/>
      <dgm:spPr/>
      <dgm:t>
        <a:bodyPr/>
        <a:lstStyle/>
        <a:p>
          <a:endParaRPr lang="en-US"/>
        </a:p>
      </dgm:t>
    </dgm:pt>
    <dgm:pt modelId="{64171B1D-3C98-4CAF-849E-6AF3CAE166C9}" type="sibTrans" cxnId="{F9DF6DAA-BA78-4194-8889-76E9EE453749}">
      <dgm:prSet/>
      <dgm:spPr/>
      <dgm:t>
        <a:bodyPr/>
        <a:lstStyle/>
        <a:p>
          <a:endParaRPr lang="en-US"/>
        </a:p>
      </dgm:t>
    </dgm:pt>
    <dgm:pt modelId="{C7C7079F-9BAA-44BF-BB3C-98F38FBF5B26}">
      <dgm:prSet/>
      <dgm:spPr/>
      <dgm:t>
        <a:bodyPr/>
        <a:lstStyle/>
        <a:p>
          <a:r>
            <a:rPr lang="es-419" dirty="0">
              <a:solidFill>
                <a:schemeClr val="tx1">
                  <a:lumMod val="75000"/>
                </a:schemeClr>
              </a:solidFill>
            </a:rPr>
            <a:t>Posición en una familia, sociedad o cargo en una institución</a:t>
          </a:r>
          <a:endParaRPr lang="es-ES" dirty="0">
            <a:solidFill>
              <a:schemeClr val="tx1">
                <a:lumMod val="75000"/>
              </a:schemeClr>
            </a:solidFill>
          </a:endParaRPr>
        </a:p>
      </dgm:t>
    </dgm:pt>
    <dgm:pt modelId="{319B740E-EF44-4D34-933E-17D38BAE9534}" type="parTrans" cxnId="{FFE67FF6-E920-4905-9C0E-9003D0BC26C7}">
      <dgm:prSet/>
      <dgm:spPr/>
      <dgm:t>
        <a:bodyPr/>
        <a:lstStyle/>
        <a:p>
          <a:endParaRPr lang="en-US"/>
        </a:p>
      </dgm:t>
    </dgm:pt>
    <dgm:pt modelId="{9DC998E0-351E-4BF5-A1B1-F73F962771AA}" type="sibTrans" cxnId="{FFE67FF6-E920-4905-9C0E-9003D0BC26C7}">
      <dgm:prSet/>
      <dgm:spPr/>
      <dgm:t>
        <a:bodyPr/>
        <a:lstStyle/>
        <a:p>
          <a:endParaRPr lang="en-US"/>
        </a:p>
      </dgm:t>
    </dgm:pt>
    <dgm:pt modelId="{48E18718-53E8-44EE-A74D-7B3AA3E9C94E}">
      <dgm:prSet/>
      <dgm:spPr/>
      <dgm:t>
        <a:bodyPr/>
        <a:lstStyle/>
        <a:p>
          <a:r>
            <a:rPr lang="es-ES">
              <a:solidFill>
                <a:schemeClr val="tx1">
                  <a:lumMod val="75000"/>
                </a:schemeClr>
              </a:solidFill>
            </a:rPr>
            <a:t>Suelos de calidad y abundante agua limpia</a:t>
          </a:r>
        </a:p>
      </dgm:t>
    </dgm:pt>
    <dgm:pt modelId="{7AB2746C-6F93-4785-83CA-61E2EF9A6425}" type="parTrans" cxnId="{36EC0BE6-9BE6-48A3-A599-9CA05CD5EAAE}">
      <dgm:prSet/>
      <dgm:spPr/>
      <dgm:t>
        <a:bodyPr/>
        <a:lstStyle/>
        <a:p>
          <a:endParaRPr lang="en-US"/>
        </a:p>
      </dgm:t>
    </dgm:pt>
    <dgm:pt modelId="{B2770F53-8FD2-4512-9500-6CDF4B27E2A3}" type="sibTrans" cxnId="{36EC0BE6-9BE6-48A3-A599-9CA05CD5EAAE}">
      <dgm:prSet/>
      <dgm:spPr/>
      <dgm:t>
        <a:bodyPr/>
        <a:lstStyle/>
        <a:p>
          <a:endParaRPr lang="en-US"/>
        </a:p>
      </dgm:t>
    </dgm:pt>
    <dgm:pt modelId="{05E3455D-1CD8-413E-9CB4-EA2B44B237E5}" type="pres">
      <dgm:prSet presAssocID="{52792B18-5929-4937-8302-8BD4A96C4226}" presName="linear" presStyleCnt="0">
        <dgm:presLayoutVars>
          <dgm:dir/>
          <dgm:animLvl val="lvl"/>
          <dgm:resizeHandles val="exact"/>
        </dgm:presLayoutVars>
      </dgm:prSet>
      <dgm:spPr/>
    </dgm:pt>
    <dgm:pt modelId="{7F24A9A9-B1D7-4A46-A59A-48327B7D9B9F}" type="pres">
      <dgm:prSet presAssocID="{23CF2FC5-4AA6-4D2B-A1EF-6B94C72831A8}" presName="parentLin" presStyleCnt="0"/>
      <dgm:spPr/>
    </dgm:pt>
    <dgm:pt modelId="{B40FB555-B1A1-4911-A68E-BBBBEB01265B}" type="pres">
      <dgm:prSet presAssocID="{23CF2FC5-4AA6-4D2B-A1EF-6B94C72831A8}" presName="parentLeftMargin" presStyleLbl="node1" presStyleIdx="0" presStyleCnt="1"/>
      <dgm:spPr/>
    </dgm:pt>
    <dgm:pt modelId="{E6DA56DE-E2D2-4ACC-80E1-2EEA22E55C8D}" type="pres">
      <dgm:prSet presAssocID="{23CF2FC5-4AA6-4D2B-A1EF-6B94C72831A8}" presName="parentText" presStyleLbl="node1" presStyleIdx="0" presStyleCnt="1">
        <dgm:presLayoutVars>
          <dgm:chMax val="0"/>
          <dgm:bulletEnabled val="1"/>
        </dgm:presLayoutVars>
      </dgm:prSet>
      <dgm:spPr/>
    </dgm:pt>
    <dgm:pt modelId="{0D6AB7E4-FB58-458D-8C8B-03B4193EFDB1}" type="pres">
      <dgm:prSet presAssocID="{23CF2FC5-4AA6-4D2B-A1EF-6B94C72831A8}" presName="negativeSpace" presStyleCnt="0"/>
      <dgm:spPr/>
    </dgm:pt>
    <dgm:pt modelId="{C41D509D-B5D7-447F-95C8-EF841E36CB50}" type="pres">
      <dgm:prSet presAssocID="{23CF2FC5-4AA6-4D2B-A1EF-6B94C72831A8}" presName="childText" presStyleLbl="conFgAcc1" presStyleIdx="0" presStyleCnt="1">
        <dgm:presLayoutVars>
          <dgm:bulletEnabled val="1"/>
        </dgm:presLayoutVars>
      </dgm:prSet>
      <dgm:spPr/>
    </dgm:pt>
  </dgm:ptLst>
  <dgm:cxnLst>
    <dgm:cxn modelId="{6A873A0A-1442-4ED3-909B-B5EB1F6D59DE}" srcId="{23CF2FC5-4AA6-4D2B-A1EF-6B94C72831A8}" destId="{846F06AE-8C54-41EF-866C-5BD946B7B8B5}" srcOrd="0" destOrd="0" parTransId="{2637179F-E97B-4702-8664-3B353FAE5E8C}" sibTransId="{D16624E6-521D-4E71-8D19-14C67F136AB0}"/>
    <dgm:cxn modelId="{F8C4B15E-F4BC-4B5B-859C-68D34D5B1A44}" type="presOf" srcId="{C7C7079F-9BAA-44BF-BB3C-98F38FBF5B26}" destId="{C41D509D-B5D7-447F-95C8-EF841E36CB50}" srcOrd="0" destOrd="4" presId="urn:microsoft.com/office/officeart/2005/8/layout/list1"/>
    <dgm:cxn modelId="{7AE5CC44-12DB-4D3B-9972-C277706C7093}" type="presOf" srcId="{48E18718-53E8-44EE-A74D-7B3AA3E9C94E}" destId="{C41D509D-B5D7-447F-95C8-EF841E36CB50}" srcOrd="0" destOrd="1" presId="urn:microsoft.com/office/officeart/2005/8/layout/list1"/>
    <dgm:cxn modelId="{7000B185-71D5-4A69-AB40-591180159BF3}" srcId="{52792B18-5929-4937-8302-8BD4A96C4226}" destId="{23CF2FC5-4AA6-4D2B-A1EF-6B94C72831A8}" srcOrd="0" destOrd="0" parTransId="{B797719D-EA57-495F-B907-E510C00BAE77}" sibTransId="{A63C8FCE-39EC-43ED-88FC-E80850E1F146}"/>
    <dgm:cxn modelId="{F9DF6DAA-BA78-4194-8889-76E9EE453749}" srcId="{23CF2FC5-4AA6-4D2B-A1EF-6B94C72831A8}" destId="{E059887D-1C92-4373-AE40-260C56198A17}" srcOrd="2" destOrd="0" parTransId="{DD31D1E5-E0B4-40B5-8286-990EAB31C0E1}" sibTransId="{64171B1D-3C98-4CAF-849E-6AF3CAE166C9}"/>
    <dgm:cxn modelId="{78157CC1-472C-455D-A264-D1DFE2614AD1}" type="presOf" srcId="{23CF2FC5-4AA6-4D2B-A1EF-6B94C72831A8}" destId="{E6DA56DE-E2D2-4ACC-80E1-2EEA22E55C8D}" srcOrd="1" destOrd="0" presId="urn:microsoft.com/office/officeart/2005/8/layout/list1"/>
    <dgm:cxn modelId="{F29C54D4-80BA-4A48-AFB0-03944EDD77E3}" type="presOf" srcId="{406ADF1C-CF91-431E-95F3-132CC4F314F4}" destId="{C41D509D-B5D7-447F-95C8-EF841E36CB50}" srcOrd="0" destOrd="3" presId="urn:microsoft.com/office/officeart/2005/8/layout/list1"/>
    <dgm:cxn modelId="{BA0611D9-0340-461B-B5F7-E8FF9CE7BBAE}" type="presOf" srcId="{E059887D-1C92-4373-AE40-260C56198A17}" destId="{C41D509D-B5D7-447F-95C8-EF841E36CB50}" srcOrd="0" destOrd="2" presId="urn:microsoft.com/office/officeart/2005/8/layout/list1"/>
    <dgm:cxn modelId="{16BCF3DA-DB63-4EEB-AA69-21F454D8494E}" srcId="{23CF2FC5-4AA6-4D2B-A1EF-6B94C72831A8}" destId="{406ADF1C-CF91-431E-95F3-132CC4F314F4}" srcOrd="3" destOrd="0" parTransId="{46BEFFED-02AB-47EC-896D-E9664BB089E1}" sibTransId="{A767E261-CF3C-4037-A4E5-2432823230CF}"/>
    <dgm:cxn modelId="{C96D25DC-6FAE-4321-BA61-800790ED1ED3}" type="presOf" srcId="{23CF2FC5-4AA6-4D2B-A1EF-6B94C72831A8}" destId="{B40FB555-B1A1-4911-A68E-BBBBEB01265B}" srcOrd="0" destOrd="0" presId="urn:microsoft.com/office/officeart/2005/8/layout/list1"/>
    <dgm:cxn modelId="{36EC0BE6-9BE6-48A3-A599-9CA05CD5EAAE}" srcId="{23CF2FC5-4AA6-4D2B-A1EF-6B94C72831A8}" destId="{48E18718-53E8-44EE-A74D-7B3AA3E9C94E}" srcOrd="1" destOrd="0" parTransId="{7AB2746C-6F93-4785-83CA-61E2EF9A6425}" sibTransId="{B2770F53-8FD2-4512-9500-6CDF4B27E2A3}"/>
    <dgm:cxn modelId="{FFE67FF6-E920-4905-9C0E-9003D0BC26C7}" srcId="{23CF2FC5-4AA6-4D2B-A1EF-6B94C72831A8}" destId="{C7C7079F-9BAA-44BF-BB3C-98F38FBF5B26}" srcOrd="4" destOrd="0" parTransId="{319B740E-EF44-4D34-933E-17D38BAE9534}" sibTransId="{9DC998E0-351E-4BF5-A1B1-F73F962771AA}"/>
    <dgm:cxn modelId="{DEF376FF-2366-4E9E-8BE5-AAC37B64EEFB}" type="presOf" srcId="{846F06AE-8C54-41EF-866C-5BD946B7B8B5}" destId="{C41D509D-B5D7-447F-95C8-EF841E36CB50}" srcOrd="0" destOrd="0" presId="urn:microsoft.com/office/officeart/2005/8/layout/list1"/>
    <dgm:cxn modelId="{6F5E92FF-B240-4D2D-9799-14C736B46DDC}" type="presOf" srcId="{52792B18-5929-4937-8302-8BD4A96C4226}" destId="{05E3455D-1CD8-413E-9CB4-EA2B44B237E5}" srcOrd="0" destOrd="0" presId="urn:microsoft.com/office/officeart/2005/8/layout/list1"/>
    <dgm:cxn modelId="{C1D31EEE-DE33-451D-A59D-61E3827C9E67}" type="presParOf" srcId="{05E3455D-1CD8-413E-9CB4-EA2B44B237E5}" destId="{7F24A9A9-B1D7-4A46-A59A-48327B7D9B9F}" srcOrd="0" destOrd="0" presId="urn:microsoft.com/office/officeart/2005/8/layout/list1"/>
    <dgm:cxn modelId="{99CDF1A0-0DB5-4801-8BBF-9B61CD817232}" type="presParOf" srcId="{7F24A9A9-B1D7-4A46-A59A-48327B7D9B9F}" destId="{B40FB555-B1A1-4911-A68E-BBBBEB01265B}" srcOrd="0" destOrd="0" presId="urn:microsoft.com/office/officeart/2005/8/layout/list1"/>
    <dgm:cxn modelId="{966C6624-DD67-4E44-96DE-51C23A0E7C1C}" type="presParOf" srcId="{7F24A9A9-B1D7-4A46-A59A-48327B7D9B9F}" destId="{E6DA56DE-E2D2-4ACC-80E1-2EEA22E55C8D}" srcOrd="1" destOrd="0" presId="urn:microsoft.com/office/officeart/2005/8/layout/list1"/>
    <dgm:cxn modelId="{7335A7D2-E9D7-4032-B867-D5884743254E}" type="presParOf" srcId="{05E3455D-1CD8-413E-9CB4-EA2B44B237E5}" destId="{0D6AB7E4-FB58-458D-8C8B-03B4193EFDB1}" srcOrd="1" destOrd="0" presId="urn:microsoft.com/office/officeart/2005/8/layout/list1"/>
    <dgm:cxn modelId="{8EEF2D63-6945-42A4-AD32-AA9AEAAD98E7}" type="presParOf" srcId="{05E3455D-1CD8-413E-9CB4-EA2B44B237E5}" destId="{C41D509D-B5D7-447F-95C8-EF841E36CB5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2D952E-328E-4B64-A74C-97638C588AEE}"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7EA98A82-E41F-4AAE-8975-1484E4448F12}">
      <dgm:prSet custT="1"/>
      <dgm:spPr/>
      <dgm:t>
        <a:bodyPr/>
        <a:lstStyle/>
        <a:p>
          <a:pPr>
            <a:lnSpc>
              <a:spcPct val="100000"/>
            </a:lnSpc>
          </a:pPr>
          <a:r>
            <a:rPr lang="es-ES" sz="2400" dirty="0"/>
            <a:t>Conocimientos jurídicos</a:t>
          </a:r>
        </a:p>
      </dgm:t>
    </dgm:pt>
    <dgm:pt modelId="{CF3BBAB2-1937-40CC-9C81-866D3989379F}" type="parTrans" cxnId="{F8B1C9A0-E563-465E-853F-60BA4E845DF6}">
      <dgm:prSet/>
      <dgm:spPr/>
      <dgm:t>
        <a:bodyPr/>
        <a:lstStyle/>
        <a:p>
          <a:endParaRPr lang="en-US"/>
        </a:p>
      </dgm:t>
    </dgm:pt>
    <dgm:pt modelId="{9C9B3EB2-09EC-4BD4-BFDB-676627AB2701}" type="sibTrans" cxnId="{F8B1C9A0-E563-465E-853F-60BA4E845DF6}">
      <dgm:prSet/>
      <dgm:spPr/>
      <dgm:t>
        <a:bodyPr/>
        <a:lstStyle/>
        <a:p>
          <a:pPr>
            <a:lnSpc>
              <a:spcPct val="100000"/>
            </a:lnSpc>
          </a:pPr>
          <a:endParaRPr lang="en-US"/>
        </a:p>
      </dgm:t>
    </dgm:pt>
    <dgm:pt modelId="{38602908-F7C3-41F3-90B9-6F40599F575C}">
      <dgm:prSet custT="1"/>
      <dgm:spPr/>
      <dgm:t>
        <a:bodyPr/>
        <a:lstStyle/>
        <a:p>
          <a:pPr>
            <a:lnSpc>
              <a:spcPct val="100000"/>
            </a:lnSpc>
          </a:pPr>
          <a:r>
            <a:rPr lang="es-ES" sz="2400" dirty="0"/>
            <a:t>Experiencia en administración</a:t>
          </a:r>
        </a:p>
      </dgm:t>
    </dgm:pt>
    <dgm:pt modelId="{AC479AA4-287A-4129-B69B-BB6B5FC5BE9E}" type="parTrans" cxnId="{E43E7C7C-38B1-4067-8983-A5A4D3DF4CD9}">
      <dgm:prSet/>
      <dgm:spPr/>
      <dgm:t>
        <a:bodyPr/>
        <a:lstStyle/>
        <a:p>
          <a:endParaRPr lang="en-US"/>
        </a:p>
      </dgm:t>
    </dgm:pt>
    <dgm:pt modelId="{CE0EB547-7E41-46FB-ADD5-0B250AFDBA80}" type="sibTrans" cxnId="{E43E7C7C-38B1-4067-8983-A5A4D3DF4CD9}">
      <dgm:prSet/>
      <dgm:spPr/>
      <dgm:t>
        <a:bodyPr/>
        <a:lstStyle/>
        <a:p>
          <a:pPr>
            <a:lnSpc>
              <a:spcPct val="100000"/>
            </a:lnSpc>
          </a:pPr>
          <a:endParaRPr lang="en-US"/>
        </a:p>
      </dgm:t>
    </dgm:pt>
    <dgm:pt modelId="{0AA8E8AF-2B37-4171-87C9-25AD2FB1AF67}">
      <dgm:prSet custT="1"/>
      <dgm:spPr/>
      <dgm:t>
        <a:bodyPr/>
        <a:lstStyle/>
        <a:p>
          <a:pPr>
            <a:lnSpc>
              <a:spcPct val="100000"/>
            </a:lnSpc>
          </a:pPr>
          <a:r>
            <a:rPr lang="es-ES" sz="2400" dirty="0"/>
            <a:t>Habilidades de comunicación </a:t>
          </a:r>
        </a:p>
      </dgm:t>
    </dgm:pt>
    <dgm:pt modelId="{B2A2AD27-4797-4821-BF7E-D49B4CB4C569}" type="parTrans" cxnId="{5A2265C6-3113-4E0E-9885-7F18D18A6C0B}">
      <dgm:prSet/>
      <dgm:spPr/>
      <dgm:t>
        <a:bodyPr/>
        <a:lstStyle/>
        <a:p>
          <a:endParaRPr lang="en-US"/>
        </a:p>
      </dgm:t>
    </dgm:pt>
    <dgm:pt modelId="{F980C390-9042-459B-8F7D-1E1075C27B44}" type="sibTrans" cxnId="{5A2265C6-3113-4E0E-9885-7F18D18A6C0B}">
      <dgm:prSet/>
      <dgm:spPr/>
      <dgm:t>
        <a:bodyPr/>
        <a:lstStyle/>
        <a:p>
          <a:pPr>
            <a:lnSpc>
              <a:spcPct val="100000"/>
            </a:lnSpc>
          </a:pPr>
          <a:endParaRPr lang="en-US"/>
        </a:p>
      </dgm:t>
    </dgm:pt>
    <dgm:pt modelId="{BC2F56C0-5ED5-4FA2-9D64-09D5AE99C122}">
      <dgm:prSet custT="1"/>
      <dgm:spPr/>
      <dgm:t>
        <a:bodyPr/>
        <a:lstStyle/>
        <a:p>
          <a:pPr>
            <a:lnSpc>
              <a:spcPct val="100000"/>
            </a:lnSpc>
          </a:pPr>
          <a:r>
            <a:rPr lang="es-ES" sz="2400" dirty="0"/>
            <a:t>Experiencia empresarial</a:t>
          </a:r>
        </a:p>
      </dgm:t>
    </dgm:pt>
    <dgm:pt modelId="{29B3E532-158B-484B-BCA1-6A4E9ECD5FB1}" type="parTrans" cxnId="{5BC55C85-DEB6-4204-B5E1-4819DB891F75}">
      <dgm:prSet/>
      <dgm:spPr/>
      <dgm:t>
        <a:bodyPr/>
        <a:lstStyle/>
        <a:p>
          <a:endParaRPr lang="en-US"/>
        </a:p>
      </dgm:t>
    </dgm:pt>
    <dgm:pt modelId="{96BC2F85-2893-409B-A8C7-EFE01F20DAD4}" type="sibTrans" cxnId="{5BC55C85-DEB6-4204-B5E1-4819DB891F75}">
      <dgm:prSet/>
      <dgm:spPr/>
      <dgm:t>
        <a:bodyPr/>
        <a:lstStyle/>
        <a:p>
          <a:pPr>
            <a:lnSpc>
              <a:spcPct val="100000"/>
            </a:lnSpc>
          </a:pPr>
          <a:endParaRPr lang="en-US"/>
        </a:p>
      </dgm:t>
    </dgm:pt>
    <dgm:pt modelId="{CBF1297C-417A-45F9-BE85-D561F841C688}">
      <dgm:prSet custT="1"/>
      <dgm:spPr/>
      <dgm:t>
        <a:bodyPr/>
        <a:lstStyle/>
        <a:p>
          <a:pPr>
            <a:lnSpc>
              <a:spcPct val="100000"/>
            </a:lnSpc>
          </a:pPr>
          <a:r>
            <a:rPr lang="es-ES" sz="2400" dirty="0"/>
            <a:t>Relaciones comunitarias</a:t>
          </a:r>
        </a:p>
      </dgm:t>
    </dgm:pt>
    <dgm:pt modelId="{757C3FE8-5558-4A6C-B1CA-88CC21C89968}" type="parTrans" cxnId="{ACB88438-022F-4620-808D-CDBB4FA175EC}">
      <dgm:prSet/>
      <dgm:spPr/>
      <dgm:t>
        <a:bodyPr/>
        <a:lstStyle/>
        <a:p>
          <a:endParaRPr lang="en-US"/>
        </a:p>
      </dgm:t>
    </dgm:pt>
    <dgm:pt modelId="{6005F01D-E243-40DF-900B-BC2CCFAF4B8E}" type="sibTrans" cxnId="{ACB88438-022F-4620-808D-CDBB4FA175EC}">
      <dgm:prSet/>
      <dgm:spPr/>
      <dgm:t>
        <a:bodyPr/>
        <a:lstStyle/>
        <a:p>
          <a:pPr>
            <a:lnSpc>
              <a:spcPct val="100000"/>
            </a:lnSpc>
          </a:pPr>
          <a:endParaRPr lang="en-US"/>
        </a:p>
      </dgm:t>
    </dgm:pt>
    <dgm:pt modelId="{8EB88CED-44FF-4518-981A-DA5D86CABC39}">
      <dgm:prSet custT="1"/>
      <dgm:spPr/>
      <dgm:t>
        <a:bodyPr/>
        <a:lstStyle/>
        <a:p>
          <a:pPr>
            <a:lnSpc>
              <a:spcPct val="100000"/>
            </a:lnSpc>
          </a:pPr>
          <a:r>
            <a:rPr lang="es-ES" sz="2400" dirty="0"/>
            <a:t>Acceso a recursos e información</a:t>
          </a:r>
        </a:p>
      </dgm:t>
    </dgm:pt>
    <dgm:pt modelId="{D570D8DD-3BF4-4637-B82F-0FB23E21BC7D}" type="parTrans" cxnId="{05D898E4-C731-493F-9E33-770AB4CF057F}">
      <dgm:prSet/>
      <dgm:spPr/>
      <dgm:t>
        <a:bodyPr/>
        <a:lstStyle/>
        <a:p>
          <a:endParaRPr lang="en-US"/>
        </a:p>
      </dgm:t>
    </dgm:pt>
    <dgm:pt modelId="{D16D3537-7359-4180-B7E1-CF6DD32FCD8E}" type="sibTrans" cxnId="{05D898E4-C731-493F-9E33-770AB4CF057F}">
      <dgm:prSet/>
      <dgm:spPr/>
      <dgm:t>
        <a:bodyPr/>
        <a:lstStyle/>
        <a:p>
          <a:endParaRPr lang="en-US"/>
        </a:p>
      </dgm:t>
    </dgm:pt>
    <dgm:pt modelId="{E4B6014C-ED96-4188-90B6-BD7D30AE3889}" type="pres">
      <dgm:prSet presAssocID="{992D952E-328E-4B64-A74C-97638C588AEE}" presName="root" presStyleCnt="0">
        <dgm:presLayoutVars>
          <dgm:dir/>
          <dgm:resizeHandles val="exact"/>
        </dgm:presLayoutVars>
      </dgm:prSet>
      <dgm:spPr/>
    </dgm:pt>
    <dgm:pt modelId="{D83979E4-83DB-4E4C-BFF6-F117A94666E4}" type="pres">
      <dgm:prSet presAssocID="{992D952E-328E-4B64-A74C-97638C588AEE}" presName="container" presStyleCnt="0">
        <dgm:presLayoutVars>
          <dgm:dir/>
          <dgm:resizeHandles val="exact"/>
        </dgm:presLayoutVars>
      </dgm:prSet>
      <dgm:spPr/>
    </dgm:pt>
    <dgm:pt modelId="{5F81C916-5BC6-40CA-80B8-EDD0A3EADE3B}" type="pres">
      <dgm:prSet presAssocID="{38602908-F7C3-41F3-90B9-6F40599F575C}" presName="compNode" presStyleCnt="0"/>
      <dgm:spPr/>
    </dgm:pt>
    <dgm:pt modelId="{902FD878-B4B2-4F09-A880-74EE43E80F3F}" type="pres">
      <dgm:prSet presAssocID="{38602908-F7C3-41F3-90B9-6F40599F575C}" presName="iconBgRect" presStyleLbl="bgShp" presStyleIdx="0" presStyleCnt="6"/>
      <dgm:spPr/>
    </dgm:pt>
    <dgm:pt modelId="{18080E99-796A-4485-B36A-AD050585257C}" type="pres">
      <dgm:prSet presAssocID="{38602908-F7C3-41F3-90B9-6F40599F575C}"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nt"/>
        </a:ext>
      </dgm:extLst>
    </dgm:pt>
    <dgm:pt modelId="{59CB576E-28D4-463E-8B6B-235C6F6B68FA}" type="pres">
      <dgm:prSet presAssocID="{38602908-F7C3-41F3-90B9-6F40599F575C}" presName="spaceRect" presStyleCnt="0"/>
      <dgm:spPr/>
    </dgm:pt>
    <dgm:pt modelId="{8379B4D7-3AE7-4CCF-9BA9-CF395EFE2BC5}" type="pres">
      <dgm:prSet presAssocID="{38602908-F7C3-41F3-90B9-6F40599F575C}" presName="textRect" presStyleLbl="revTx" presStyleIdx="0" presStyleCnt="6">
        <dgm:presLayoutVars>
          <dgm:chMax val="1"/>
          <dgm:chPref val="1"/>
        </dgm:presLayoutVars>
      </dgm:prSet>
      <dgm:spPr/>
    </dgm:pt>
    <dgm:pt modelId="{7496B1C6-38E9-40AF-8E92-2A4CEFC90D12}" type="pres">
      <dgm:prSet presAssocID="{CE0EB547-7E41-46FB-ADD5-0B250AFDBA80}" presName="sibTrans" presStyleLbl="sibTrans2D1" presStyleIdx="0" presStyleCnt="0"/>
      <dgm:spPr/>
    </dgm:pt>
    <dgm:pt modelId="{D6588060-ADDD-49E5-A0D9-774CC482247D}" type="pres">
      <dgm:prSet presAssocID="{7EA98A82-E41F-4AAE-8975-1484E4448F12}" presName="compNode" presStyleCnt="0"/>
      <dgm:spPr/>
    </dgm:pt>
    <dgm:pt modelId="{AF60532F-B2A1-46E4-9126-91C2B5285CAA}" type="pres">
      <dgm:prSet presAssocID="{7EA98A82-E41F-4AAE-8975-1484E4448F12}" presName="iconBgRect" presStyleLbl="bgShp" presStyleIdx="1" presStyleCnt="6"/>
      <dgm:spPr/>
    </dgm:pt>
    <dgm:pt modelId="{C1E59ACC-5400-4DAF-B72D-F4C48CFC3685}" type="pres">
      <dgm:prSet presAssocID="{7EA98A82-E41F-4AAE-8975-1484E4448F12}"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Idea"/>
        </a:ext>
      </dgm:extLst>
    </dgm:pt>
    <dgm:pt modelId="{6ADB8545-3B33-4B7F-9AC9-89655FBB51CB}" type="pres">
      <dgm:prSet presAssocID="{7EA98A82-E41F-4AAE-8975-1484E4448F12}" presName="spaceRect" presStyleCnt="0"/>
      <dgm:spPr/>
    </dgm:pt>
    <dgm:pt modelId="{E3710A85-DD2F-402B-A2CF-A3F6882330BA}" type="pres">
      <dgm:prSet presAssocID="{7EA98A82-E41F-4AAE-8975-1484E4448F12}" presName="textRect" presStyleLbl="revTx" presStyleIdx="1" presStyleCnt="6">
        <dgm:presLayoutVars>
          <dgm:chMax val="1"/>
          <dgm:chPref val="1"/>
        </dgm:presLayoutVars>
      </dgm:prSet>
      <dgm:spPr/>
    </dgm:pt>
    <dgm:pt modelId="{4FA7C50C-3574-402B-B418-7202633EFE16}" type="pres">
      <dgm:prSet presAssocID="{9C9B3EB2-09EC-4BD4-BFDB-676627AB2701}" presName="sibTrans" presStyleLbl="sibTrans2D1" presStyleIdx="0" presStyleCnt="0"/>
      <dgm:spPr/>
    </dgm:pt>
    <dgm:pt modelId="{D319346F-DFAE-455A-B851-A5A028716D8F}" type="pres">
      <dgm:prSet presAssocID="{0AA8E8AF-2B37-4171-87C9-25AD2FB1AF67}" presName="compNode" presStyleCnt="0"/>
      <dgm:spPr/>
    </dgm:pt>
    <dgm:pt modelId="{875156DC-FD65-4999-8911-95C563E61361}" type="pres">
      <dgm:prSet presAssocID="{0AA8E8AF-2B37-4171-87C9-25AD2FB1AF67}" presName="iconBgRect" presStyleLbl="bgShp" presStyleIdx="2" presStyleCnt="6"/>
      <dgm:spPr/>
    </dgm:pt>
    <dgm:pt modelId="{5A9727CE-A8BD-425C-B21D-800907F605A0}" type="pres">
      <dgm:prSet presAssocID="{0AA8E8AF-2B37-4171-87C9-25AD2FB1AF67}"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CA756A28-60BC-4CA7-A4BE-6497D549A24A}" type="pres">
      <dgm:prSet presAssocID="{0AA8E8AF-2B37-4171-87C9-25AD2FB1AF67}" presName="spaceRect" presStyleCnt="0"/>
      <dgm:spPr/>
    </dgm:pt>
    <dgm:pt modelId="{8ADC14B2-98B2-4C80-A6A8-F514A3197BA3}" type="pres">
      <dgm:prSet presAssocID="{0AA8E8AF-2B37-4171-87C9-25AD2FB1AF67}" presName="textRect" presStyleLbl="revTx" presStyleIdx="2" presStyleCnt="6" custScaleX="118251" custLinFactNeighborX="8125">
        <dgm:presLayoutVars>
          <dgm:chMax val="1"/>
          <dgm:chPref val="1"/>
        </dgm:presLayoutVars>
      </dgm:prSet>
      <dgm:spPr/>
    </dgm:pt>
    <dgm:pt modelId="{F0F1508C-BDB3-4A75-8E46-02241572E552}" type="pres">
      <dgm:prSet presAssocID="{F980C390-9042-459B-8F7D-1E1075C27B44}" presName="sibTrans" presStyleLbl="sibTrans2D1" presStyleIdx="0" presStyleCnt="0"/>
      <dgm:spPr/>
    </dgm:pt>
    <dgm:pt modelId="{16A6119A-19A0-4E90-93CC-49192803BA48}" type="pres">
      <dgm:prSet presAssocID="{BC2F56C0-5ED5-4FA2-9D64-09D5AE99C122}" presName="compNode" presStyleCnt="0"/>
      <dgm:spPr/>
    </dgm:pt>
    <dgm:pt modelId="{60515789-9036-41EF-91CE-EA3C937EE1ED}" type="pres">
      <dgm:prSet presAssocID="{BC2F56C0-5ED5-4FA2-9D64-09D5AE99C122}" presName="iconBgRect" presStyleLbl="bgShp" presStyleIdx="3" presStyleCnt="6" custLinFactNeighborX="-17643" custLinFactNeighborY="-15031"/>
      <dgm:spPr/>
    </dgm:pt>
    <dgm:pt modelId="{37278693-7881-47F3-880A-9EDA0F616697}" type="pres">
      <dgm:prSet presAssocID="{BC2F56C0-5ED5-4FA2-9D64-09D5AE99C122}" presName="iconRect" presStyleLbl="node1" presStyleIdx="3" presStyleCnt="6" custLinFactNeighborX="-20279" custLinFactNeighborY="-2591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A066815-6288-433D-B623-D99FE20B7936}" type="pres">
      <dgm:prSet presAssocID="{BC2F56C0-5ED5-4FA2-9D64-09D5AE99C122}" presName="spaceRect" presStyleCnt="0"/>
      <dgm:spPr/>
    </dgm:pt>
    <dgm:pt modelId="{1211BAC7-5805-45A0-ACCB-8D476C066B52}" type="pres">
      <dgm:prSet presAssocID="{BC2F56C0-5ED5-4FA2-9D64-09D5AE99C122}" presName="textRect" presStyleLbl="revTx" presStyleIdx="3" presStyleCnt="6" custLinFactNeighborX="-7485" custLinFactNeighborY="-15031">
        <dgm:presLayoutVars>
          <dgm:chMax val="1"/>
          <dgm:chPref val="1"/>
        </dgm:presLayoutVars>
      </dgm:prSet>
      <dgm:spPr/>
    </dgm:pt>
    <dgm:pt modelId="{9F75B32E-00FA-451A-AC4D-6102DEB22955}" type="pres">
      <dgm:prSet presAssocID="{96BC2F85-2893-409B-A8C7-EFE01F20DAD4}" presName="sibTrans" presStyleLbl="sibTrans2D1" presStyleIdx="0" presStyleCnt="0"/>
      <dgm:spPr/>
    </dgm:pt>
    <dgm:pt modelId="{D70FEFA2-E827-4FA1-9B5C-A7734F826541}" type="pres">
      <dgm:prSet presAssocID="{CBF1297C-417A-45F9-BE85-D561F841C688}" presName="compNode" presStyleCnt="0"/>
      <dgm:spPr/>
    </dgm:pt>
    <dgm:pt modelId="{AB137887-F005-4D0A-BE9D-089A61BCD7F5}" type="pres">
      <dgm:prSet presAssocID="{CBF1297C-417A-45F9-BE85-D561F841C688}" presName="iconBgRect" presStyleLbl="bgShp" presStyleIdx="4" presStyleCnt="6"/>
      <dgm:spPr/>
    </dgm:pt>
    <dgm:pt modelId="{1E7E06FC-E485-4DBC-A66F-5FFCBCD7EF1F}" type="pres">
      <dgm:prSet presAssocID="{CBF1297C-417A-45F9-BE85-D561F841C688}"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007EE540-346E-421A-8687-F5036B7E0EC4}" type="pres">
      <dgm:prSet presAssocID="{CBF1297C-417A-45F9-BE85-D561F841C688}" presName="spaceRect" presStyleCnt="0"/>
      <dgm:spPr/>
    </dgm:pt>
    <dgm:pt modelId="{51977F4D-F4A3-4649-8EDD-B30CDCED9809}" type="pres">
      <dgm:prSet presAssocID="{CBF1297C-417A-45F9-BE85-D561F841C688}" presName="textRect" presStyleLbl="revTx" presStyleIdx="4" presStyleCnt="6">
        <dgm:presLayoutVars>
          <dgm:chMax val="1"/>
          <dgm:chPref val="1"/>
        </dgm:presLayoutVars>
      </dgm:prSet>
      <dgm:spPr/>
    </dgm:pt>
    <dgm:pt modelId="{7A7E8D18-B101-48D6-8504-253837D2F706}" type="pres">
      <dgm:prSet presAssocID="{6005F01D-E243-40DF-900B-BC2CCFAF4B8E}" presName="sibTrans" presStyleLbl="sibTrans2D1" presStyleIdx="0" presStyleCnt="0"/>
      <dgm:spPr/>
    </dgm:pt>
    <dgm:pt modelId="{D0DDA145-D150-4DFD-830E-F800343AEC60}" type="pres">
      <dgm:prSet presAssocID="{8EB88CED-44FF-4518-981A-DA5D86CABC39}" presName="compNode" presStyleCnt="0"/>
      <dgm:spPr/>
    </dgm:pt>
    <dgm:pt modelId="{B2630B2D-13B1-4B6A-9B0D-2DCE85A8B17D}" type="pres">
      <dgm:prSet presAssocID="{8EB88CED-44FF-4518-981A-DA5D86CABC39}" presName="iconBgRect" presStyleLbl="bgShp" presStyleIdx="5" presStyleCnt="6"/>
      <dgm:spPr/>
    </dgm:pt>
    <dgm:pt modelId="{A995FD81-2E3A-40F4-AFD0-B12751573279}" type="pres">
      <dgm:prSet presAssocID="{8EB88CED-44FF-4518-981A-DA5D86CABC3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Receipt with solid fill"/>
        </a:ext>
      </dgm:extLst>
    </dgm:pt>
    <dgm:pt modelId="{206B42D1-CE44-4D79-8DBE-4386B8A85B10}" type="pres">
      <dgm:prSet presAssocID="{8EB88CED-44FF-4518-981A-DA5D86CABC39}" presName="spaceRect" presStyleCnt="0"/>
      <dgm:spPr/>
    </dgm:pt>
    <dgm:pt modelId="{B9D78EEE-A960-4AB2-9B52-805679892A1D}" type="pres">
      <dgm:prSet presAssocID="{8EB88CED-44FF-4518-981A-DA5D86CABC39}" presName="textRect" presStyleLbl="revTx" presStyleIdx="5" presStyleCnt="6" custScaleX="109804" custLinFactNeighborX="4184" custLinFactNeighborY="11521">
        <dgm:presLayoutVars>
          <dgm:chMax val="1"/>
          <dgm:chPref val="1"/>
        </dgm:presLayoutVars>
      </dgm:prSet>
      <dgm:spPr/>
    </dgm:pt>
  </dgm:ptLst>
  <dgm:cxnLst>
    <dgm:cxn modelId="{E0E1DC00-8840-4D70-A67B-4C36C95CAAB4}" type="presOf" srcId="{BC2F56C0-5ED5-4FA2-9D64-09D5AE99C122}" destId="{1211BAC7-5805-45A0-ACCB-8D476C066B52}" srcOrd="0" destOrd="0" presId="urn:microsoft.com/office/officeart/2018/2/layout/IconCircleList"/>
    <dgm:cxn modelId="{E6A75712-17D2-4CB5-8037-6B730FFD59DC}" type="presOf" srcId="{7EA98A82-E41F-4AAE-8975-1484E4448F12}" destId="{E3710A85-DD2F-402B-A2CF-A3F6882330BA}" srcOrd="0" destOrd="0" presId="urn:microsoft.com/office/officeart/2018/2/layout/IconCircleList"/>
    <dgm:cxn modelId="{ACB88438-022F-4620-808D-CDBB4FA175EC}" srcId="{992D952E-328E-4B64-A74C-97638C588AEE}" destId="{CBF1297C-417A-45F9-BE85-D561F841C688}" srcOrd="4" destOrd="0" parTransId="{757C3FE8-5558-4A6C-B1CA-88CC21C89968}" sibTransId="{6005F01D-E243-40DF-900B-BC2CCFAF4B8E}"/>
    <dgm:cxn modelId="{A56D6045-7690-47E7-8513-00F6A92C377D}" type="presOf" srcId="{CE0EB547-7E41-46FB-ADD5-0B250AFDBA80}" destId="{7496B1C6-38E9-40AF-8E92-2A4CEFC90D12}" srcOrd="0" destOrd="0" presId="urn:microsoft.com/office/officeart/2018/2/layout/IconCircleList"/>
    <dgm:cxn modelId="{8079FB4B-E193-4489-8E59-67A7136F62AA}" type="presOf" srcId="{8EB88CED-44FF-4518-981A-DA5D86CABC39}" destId="{B9D78EEE-A960-4AB2-9B52-805679892A1D}" srcOrd="0" destOrd="0" presId="urn:microsoft.com/office/officeart/2018/2/layout/IconCircleList"/>
    <dgm:cxn modelId="{236F0570-C614-4656-A872-52488FB91980}" type="presOf" srcId="{6005F01D-E243-40DF-900B-BC2CCFAF4B8E}" destId="{7A7E8D18-B101-48D6-8504-253837D2F706}" srcOrd="0" destOrd="0" presId="urn:microsoft.com/office/officeart/2018/2/layout/IconCircleList"/>
    <dgm:cxn modelId="{E43E7C7C-38B1-4067-8983-A5A4D3DF4CD9}" srcId="{992D952E-328E-4B64-A74C-97638C588AEE}" destId="{38602908-F7C3-41F3-90B9-6F40599F575C}" srcOrd="0" destOrd="0" parTransId="{AC479AA4-287A-4129-B69B-BB6B5FC5BE9E}" sibTransId="{CE0EB547-7E41-46FB-ADD5-0B250AFDBA80}"/>
    <dgm:cxn modelId="{5BC55C85-DEB6-4204-B5E1-4819DB891F75}" srcId="{992D952E-328E-4B64-A74C-97638C588AEE}" destId="{BC2F56C0-5ED5-4FA2-9D64-09D5AE99C122}" srcOrd="3" destOrd="0" parTransId="{29B3E532-158B-484B-BCA1-6A4E9ECD5FB1}" sibTransId="{96BC2F85-2893-409B-A8C7-EFE01F20DAD4}"/>
    <dgm:cxn modelId="{F0B17992-003E-402F-B8E4-D8BBB8C7D5AB}" type="presOf" srcId="{38602908-F7C3-41F3-90B9-6F40599F575C}" destId="{8379B4D7-3AE7-4CCF-9BA9-CF395EFE2BC5}" srcOrd="0" destOrd="0" presId="urn:microsoft.com/office/officeart/2018/2/layout/IconCircleList"/>
    <dgm:cxn modelId="{19979499-1C2B-4406-AE4F-B4BA12ADE036}" type="presOf" srcId="{9C9B3EB2-09EC-4BD4-BFDB-676627AB2701}" destId="{4FA7C50C-3574-402B-B418-7202633EFE16}" srcOrd="0" destOrd="0" presId="urn:microsoft.com/office/officeart/2018/2/layout/IconCircleList"/>
    <dgm:cxn modelId="{F8B1C9A0-E563-465E-853F-60BA4E845DF6}" srcId="{992D952E-328E-4B64-A74C-97638C588AEE}" destId="{7EA98A82-E41F-4AAE-8975-1484E4448F12}" srcOrd="1" destOrd="0" parTransId="{CF3BBAB2-1937-40CC-9C81-866D3989379F}" sibTransId="{9C9B3EB2-09EC-4BD4-BFDB-676627AB2701}"/>
    <dgm:cxn modelId="{A7F3FCA7-6050-49FF-BB98-FD0D257FE7D0}" type="presOf" srcId="{F980C390-9042-459B-8F7D-1E1075C27B44}" destId="{F0F1508C-BDB3-4A75-8E46-02241572E552}" srcOrd="0" destOrd="0" presId="urn:microsoft.com/office/officeart/2018/2/layout/IconCircleList"/>
    <dgm:cxn modelId="{5A2265C6-3113-4E0E-9885-7F18D18A6C0B}" srcId="{992D952E-328E-4B64-A74C-97638C588AEE}" destId="{0AA8E8AF-2B37-4171-87C9-25AD2FB1AF67}" srcOrd="2" destOrd="0" parTransId="{B2A2AD27-4797-4821-BF7E-D49B4CB4C569}" sibTransId="{F980C390-9042-459B-8F7D-1E1075C27B44}"/>
    <dgm:cxn modelId="{00AAA3CA-2269-4678-B1A0-BDA75DDC7937}" type="presOf" srcId="{CBF1297C-417A-45F9-BE85-D561F841C688}" destId="{51977F4D-F4A3-4649-8EDD-B30CDCED9809}" srcOrd="0" destOrd="0" presId="urn:microsoft.com/office/officeart/2018/2/layout/IconCircleList"/>
    <dgm:cxn modelId="{05D898E4-C731-493F-9E33-770AB4CF057F}" srcId="{992D952E-328E-4B64-A74C-97638C588AEE}" destId="{8EB88CED-44FF-4518-981A-DA5D86CABC39}" srcOrd="5" destOrd="0" parTransId="{D570D8DD-3BF4-4637-B82F-0FB23E21BC7D}" sibTransId="{D16D3537-7359-4180-B7E1-CF6DD32FCD8E}"/>
    <dgm:cxn modelId="{6AE0FEF2-D989-4268-BE5A-E31B4C0F9A45}" type="presOf" srcId="{0AA8E8AF-2B37-4171-87C9-25AD2FB1AF67}" destId="{8ADC14B2-98B2-4C80-A6A8-F514A3197BA3}" srcOrd="0" destOrd="0" presId="urn:microsoft.com/office/officeart/2018/2/layout/IconCircleList"/>
    <dgm:cxn modelId="{CC8E34F6-995D-4584-BEC6-2BACD89D357E}" type="presOf" srcId="{96BC2F85-2893-409B-A8C7-EFE01F20DAD4}" destId="{9F75B32E-00FA-451A-AC4D-6102DEB22955}" srcOrd="0" destOrd="0" presId="urn:microsoft.com/office/officeart/2018/2/layout/IconCircleList"/>
    <dgm:cxn modelId="{EAA991F9-784E-4FCF-A96D-DB1432842126}" type="presOf" srcId="{992D952E-328E-4B64-A74C-97638C588AEE}" destId="{E4B6014C-ED96-4188-90B6-BD7D30AE3889}" srcOrd="0" destOrd="0" presId="urn:microsoft.com/office/officeart/2018/2/layout/IconCircleList"/>
    <dgm:cxn modelId="{7B4C6BCB-9003-4F0F-8816-8F1D8002D326}" type="presParOf" srcId="{E4B6014C-ED96-4188-90B6-BD7D30AE3889}" destId="{D83979E4-83DB-4E4C-BFF6-F117A94666E4}" srcOrd="0" destOrd="0" presId="urn:microsoft.com/office/officeart/2018/2/layout/IconCircleList"/>
    <dgm:cxn modelId="{85F8B00A-AAC4-48C6-88CF-96080C675BDF}" type="presParOf" srcId="{D83979E4-83DB-4E4C-BFF6-F117A94666E4}" destId="{5F81C916-5BC6-40CA-80B8-EDD0A3EADE3B}" srcOrd="0" destOrd="0" presId="urn:microsoft.com/office/officeart/2018/2/layout/IconCircleList"/>
    <dgm:cxn modelId="{D563C700-F484-4026-B5A6-D497041BD9AF}" type="presParOf" srcId="{5F81C916-5BC6-40CA-80B8-EDD0A3EADE3B}" destId="{902FD878-B4B2-4F09-A880-74EE43E80F3F}" srcOrd="0" destOrd="0" presId="urn:microsoft.com/office/officeart/2018/2/layout/IconCircleList"/>
    <dgm:cxn modelId="{550C3738-EA76-45A2-A83F-6838D576ACE3}" type="presParOf" srcId="{5F81C916-5BC6-40CA-80B8-EDD0A3EADE3B}" destId="{18080E99-796A-4485-B36A-AD050585257C}" srcOrd="1" destOrd="0" presId="urn:microsoft.com/office/officeart/2018/2/layout/IconCircleList"/>
    <dgm:cxn modelId="{E0D85508-E7ED-49D8-A42E-1F9410692FE7}" type="presParOf" srcId="{5F81C916-5BC6-40CA-80B8-EDD0A3EADE3B}" destId="{59CB576E-28D4-463E-8B6B-235C6F6B68FA}" srcOrd="2" destOrd="0" presId="urn:microsoft.com/office/officeart/2018/2/layout/IconCircleList"/>
    <dgm:cxn modelId="{121818F1-F5F8-4189-80A1-E07F6FCD03B9}" type="presParOf" srcId="{5F81C916-5BC6-40CA-80B8-EDD0A3EADE3B}" destId="{8379B4D7-3AE7-4CCF-9BA9-CF395EFE2BC5}" srcOrd="3" destOrd="0" presId="urn:microsoft.com/office/officeart/2018/2/layout/IconCircleList"/>
    <dgm:cxn modelId="{0A8EEB14-48E1-4858-A933-045F6495C81B}" type="presParOf" srcId="{D83979E4-83DB-4E4C-BFF6-F117A94666E4}" destId="{7496B1C6-38E9-40AF-8E92-2A4CEFC90D12}" srcOrd="1" destOrd="0" presId="urn:microsoft.com/office/officeart/2018/2/layout/IconCircleList"/>
    <dgm:cxn modelId="{2143356B-A5AD-456F-B635-7AE9BB159C75}" type="presParOf" srcId="{D83979E4-83DB-4E4C-BFF6-F117A94666E4}" destId="{D6588060-ADDD-49E5-A0D9-774CC482247D}" srcOrd="2" destOrd="0" presId="urn:microsoft.com/office/officeart/2018/2/layout/IconCircleList"/>
    <dgm:cxn modelId="{CC98622F-BEB6-40F3-AD7E-C9C3F66E58DA}" type="presParOf" srcId="{D6588060-ADDD-49E5-A0D9-774CC482247D}" destId="{AF60532F-B2A1-46E4-9126-91C2B5285CAA}" srcOrd="0" destOrd="0" presId="urn:microsoft.com/office/officeart/2018/2/layout/IconCircleList"/>
    <dgm:cxn modelId="{BEB08608-E624-4F06-93A9-A549B7A51E65}" type="presParOf" srcId="{D6588060-ADDD-49E5-A0D9-774CC482247D}" destId="{C1E59ACC-5400-4DAF-B72D-F4C48CFC3685}" srcOrd="1" destOrd="0" presId="urn:microsoft.com/office/officeart/2018/2/layout/IconCircleList"/>
    <dgm:cxn modelId="{53A65946-451F-489C-A559-1201C01113A9}" type="presParOf" srcId="{D6588060-ADDD-49E5-A0D9-774CC482247D}" destId="{6ADB8545-3B33-4B7F-9AC9-89655FBB51CB}" srcOrd="2" destOrd="0" presId="urn:microsoft.com/office/officeart/2018/2/layout/IconCircleList"/>
    <dgm:cxn modelId="{DFB32450-B208-4F38-B348-E0323610DFF1}" type="presParOf" srcId="{D6588060-ADDD-49E5-A0D9-774CC482247D}" destId="{E3710A85-DD2F-402B-A2CF-A3F6882330BA}" srcOrd="3" destOrd="0" presId="urn:microsoft.com/office/officeart/2018/2/layout/IconCircleList"/>
    <dgm:cxn modelId="{63C30735-27E9-487F-80DE-591AD2BFFA6C}" type="presParOf" srcId="{D83979E4-83DB-4E4C-BFF6-F117A94666E4}" destId="{4FA7C50C-3574-402B-B418-7202633EFE16}" srcOrd="3" destOrd="0" presId="urn:microsoft.com/office/officeart/2018/2/layout/IconCircleList"/>
    <dgm:cxn modelId="{D5FD1EEC-DF93-4FDE-9647-CAC66BAE9BB7}" type="presParOf" srcId="{D83979E4-83DB-4E4C-BFF6-F117A94666E4}" destId="{D319346F-DFAE-455A-B851-A5A028716D8F}" srcOrd="4" destOrd="0" presId="urn:microsoft.com/office/officeart/2018/2/layout/IconCircleList"/>
    <dgm:cxn modelId="{72888E06-373B-4AC4-8769-F1AE69594273}" type="presParOf" srcId="{D319346F-DFAE-455A-B851-A5A028716D8F}" destId="{875156DC-FD65-4999-8911-95C563E61361}" srcOrd="0" destOrd="0" presId="urn:microsoft.com/office/officeart/2018/2/layout/IconCircleList"/>
    <dgm:cxn modelId="{3BA1396A-92A7-4C80-AD04-21727341198B}" type="presParOf" srcId="{D319346F-DFAE-455A-B851-A5A028716D8F}" destId="{5A9727CE-A8BD-425C-B21D-800907F605A0}" srcOrd="1" destOrd="0" presId="urn:microsoft.com/office/officeart/2018/2/layout/IconCircleList"/>
    <dgm:cxn modelId="{B57E0E14-CCB4-4F83-A942-8B3B339C8821}" type="presParOf" srcId="{D319346F-DFAE-455A-B851-A5A028716D8F}" destId="{CA756A28-60BC-4CA7-A4BE-6497D549A24A}" srcOrd="2" destOrd="0" presId="urn:microsoft.com/office/officeart/2018/2/layout/IconCircleList"/>
    <dgm:cxn modelId="{DF5D928F-35C0-4C7F-97D5-D81589772289}" type="presParOf" srcId="{D319346F-DFAE-455A-B851-A5A028716D8F}" destId="{8ADC14B2-98B2-4C80-A6A8-F514A3197BA3}" srcOrd="3" destOrd="0" presId="urn:microsoft.com/office/officeart/2018/2/layout/IconCircleList"/>
    <dgm:cxn modelId="{710E6CD9-61F3-4915-89B9-826654989402}" type="presParOf" srcId="{D83979E4-83DB-4E4C-BFF6-F117A94666E4}" destId="{F0F1508C-BDB3-4A75-8E46-02241572E552}" srcOrd="5" destOrd="0" presId="urn:microsoft.com/office/officeart/2018/2/layout/IconCircleList"/>
    <dgm:cxn modelId="{84E01A32-9EC1-400F-B924-666A86D81631}" type="presParOf" srcId="{D83979E4-83DB-4E4C-BFF6-F117A94666E4}" destId="{16A6119A-19A0-4E90-93CC-49192803BA48}" srcOrd="6" destOrd="0" presId="urn:microsoft.com/office/officeart/2018/2/layout/IconCircleList"/>
    <dgm:cxn modelId="{9621D7B8-A2B2-488F-8D95-C371F0F10955}" type="presParOf" srcId="{16A6119A-19A0-4E90-93CC-49192803BA48}" destId="{60515789-9036-41EF-91CE-EA3C937EE1ED}" srcOrd="0" destOrd="0" presId="urn:microsoft.com/office/officeart/2018/2/layout/IconCircleList"/>
    <dgm:cxn modelId="{EB77348C-60F5-4641-AF33-A3DFE97686BB}" type="presParOf" srcId="{16A6119A-19A0-4E90-93CC-49192803BA48}" destId="{37278693-7881-47F3-880A-9EDA0F616697}" srcOrd="1" destOrd="0" presId="urn:microsoft.com/office/officeart/2018/2/layout/IconCircleList"/>
    <dgm:cxn modelId="{BC3BBC8C-8688-43BA-9520-ADD4465EEF2A}" type="presParOf" srcId="{16A6119A-19A0-4E90-93CC-49192803BA48}" destId="{9A066815-6288-433D-B623-D99FE20B7936}" srcOrd="2" destOrd="0" presId="urn:microsoft.com/office/officeart/2018/2/layout/IconCircleList"/>
    <dgm:cxn modelId="{8C9AB28C-645E-4ECB-A087-BCD0A3C7CF78}" type="presParOf" srcId="{16A6119A-19A0-4E90-93CC-49192803BA48}" destId="{1211BAC7-5805-45A0-ACCB-8D476C066B52}" srcOrd="3" destOrd="0" presId="urn:microsoft.com/office/officeart/2018/2/layout/IconCircleList"/>
    <dgm:cxn modelId="{4758F360-696F-4D71-919A-43BF50560EE0}" type="presParOf" srcId="{D83979E4-83DB-4E4C-BFF6-F117A94666E4}" destId="{9F75B32E-00FA-451A-AC4D-6102DEB22955}" srcOrd="7" destOrd="0" presId="urn:microsoft.com/office/officeart/2018/2/layout/IconCircleList"/>
    <dgm:cxn modelId="{D0B310E9-227E-48CC-9D24-5F152CEBB4B0}" type="presParOf" srcId="{D83979E4-83DB-4E4C-BFF6-F117A94666E4}" destId="{D70FEFA2-E827-4FA1-9B5C-A7734F826541}" srcOrd="8" destOrd="0" presId="urn:microsoft.com/office/officeart/2018/2/layout/IconCircleList"/>
    <dgm:cxn modelId="{B8FC7BE2-55A4-4649-B111-033EB20C6006}" type="presParOf" srcId="{D70FEFA2-E827-4FA1-9B5C-A7734F826541}" destId="{AB137887-F005-4D0A-BE9D-089A61BCD7F5}" srcOrd="0" destOrd="0" presId="urn:microsoft.com/office/officeart/2018/2/layout/IconCircleList"/>
    <dgm:cxn modelId="{F8E9FA52-8A40-462A-829D-77016FBE9119}" type="presParOf" srcId="{D70FEFA2-E827-4FA1-9B5C-A7734F826541}" destId="{1E7E06FC-E485-4DBC-A66F-5FFCBCD7EF1F}" srcOrd="1" destOrd="0" presId="urn:microsoft.com/office/officeart/2018/2/layout/IconCircleList"/>
    <dgm:cxn modelId="{D8F4B62B-0019-4562-9BC9-A77F801B5B3A}" type="presParOf" srcId="{D70FEFA2-E827-4FA1-9B5C-A7734F826541}" destId="{007EE540-346E-421A-8687-F5036B7E0EC4}" srcOrd="2" destOrd="0" presId="urn:microsoft.com/office/officeart/2018/2/layout/IconCircleList"/>
    <dgm:cxn modelId="{F0B58D67-E13C-449E-A661-6570317C451A}" type="presParOf" srcId="{D70FEFA2-E827-4FA1-9B5C-A7734F826541}" destId="{51977F4D-F4A3-4649-8EDD-B30CDCED9809}" srcOrd="3" destOrd="0" presId="urn:microsoft.com/office/officeart/2018/2/layout/IconCircleList"/>
    <dgm:cxn modelId="{96F252F1-3F30-4A49-83EE-D2934ECC9714}" type="presParOf" srcId="{D83979E4-83DB-4E4C-BFF6-F117A94666E4}" destId="{7A7E8D18-B101-48D6-8504-253837D2F706}" srcOrd="9" destOrd="0" presId="urn:microsoft.com/office/officeart/2018/2/layout/IconCircleList"/>
    <dgm:cxn modelId="{12A50265-29B5-4E46-AFAA-CD261F4C29D3}" type="presParOf" srcId="{D83979E4-83DB-4E4C-BFF6-F117A94666E4}" destId="{D0DDA145-D150-4DFD-830E-F800343AEC60}" srcOrd="10" destOrd="0" presId="urn:microsoft.com/office/officeart/2018/2/layout/IconCircleList"/>
    <dgm:cxn modelId="{B2C5ADEB-386C-4081-B675-27ECCB0B0ADE}" type="presParOf" srcId="{D0DDA145-D150-4DFD-830E-F800343AEC60}" destId="{B2630B2D-13B1-4B6A-9B0D-2DCE85A8B17D}" srcOrd="0" destOrd="0" presId="urn:microsoft.com/office/officeart/2018/2/layout/IconCircleList"/>
    <dgm:cxn modelId="{01A888EC-E8A2-4ED3-9E33-4C1FBF47707A}" type="presParOf" srcId="{D0DDA145-D150-4DFD-830E-F800343AEC60}" destId="{A995FD81-2E3A-40F4-AFD0-B12751573279}" srcOrd="1" destOrd="0" presId="urn:microsoft.com/office/officeart/2018/2/layout/IconCircleList"/>
    <dgm:cxn modelId="{6540632B-1946-40D7-AA04-057C20FFD210}" type="presParOf" srcId="{D0DDA145-D150-4DFD-830E-F800343AEC60}" destId="{206B42D1-CE44-4D79-8DBE-4386B8A85B10}" srcOrd="2" destOrd="0" presId="urn:microsoft.com/office/officeart/2018/2/layout/IconCircleList"/>
    <dgm:cxn modelId="{37ECDA1C-63F7-4E85-AE16-293F4069EAD3}" type="presParOf" srcId="{D0DDA145-D150-4DFD-830E-F800343AEC60}" destId="{B9D78EEE-A960-4AB2-9B52-805679892A1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3457-61CE-40E3-B107-2E0BC3AC262D}">
      <dsp:nvSpPr>
        <dsp:cNvPr id="0" name=""/>
        <dsp:cNvSpPr/>
      </dsp:nvSpPr>
      <dsp:spPr>
        <a:xfrm>
          <a:off x="7445"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bg2"/>
              </a:solidFill>
            </a:rPr>
            <a:t>Identificar</a:t>
          </a:r>
        </a:p>
      </dsp:txBody>
      <dsp:txXfrm>
        <a:off x="169062" y="822959"/>
        <a:ext cx="1472509" cy="538722"/>
      </dsp:txXfrm>
    </dsp:sp>
    <dsp:sp modelId="{0BE95AC5-8FB7-4DC4-8F1A-625016A2D04F}">
      <dsp:nvSpPr>
        <dsp:cNvPr id="0" name=""/>
        <dsp:cNvSpPr/>
      </dsp:nvSpPr>
      <dsp:spPr>
        <a:xfrm>
          <a:off x="7445"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755650">
            <a:lnSpc>
              <a:spcPct val="90000"/>
            </a:lnSpc>
            <a:spcBef>
              <a:spcPct val="0"/>
            </a:spcBef>
            <a:spcAft>
              <a:spcPct val="35000"/>
            </a:spcAft>
            <a:buNone/>
          </a:pPr>
          <a:r>
            <a:rPr lang="es-ES" sz="1700" kern="1200">
              <a:solidFill>
                <a:schemeClr val="tx1">
                  <a:lumMod val="50000"/>
                </a:schemeClr>
              </a:solidFill>
            </a:rPr>
            <a:t>Identificar los pasos clave en un proceso de transferencia.</a:t>
          </a:r>
        </a:p>
      </dsp:txBody>
      <dsp:txXfrm>
        <a:off x="7445" y="1361682"/>
        <a:ext cx="1634126" cy="1930157"/>
      </dsp:txXfrm>
    </dsp:sp>
    <dsp:sp modelId="{735556DE-7159-456F-8B80-2B505663D3BE}">
      <dsp:nvSpPr>
        <dsp:cNvPr id="0" name=""/>
        <dsp:cNvSpPr/>
      </dsp:nvSpPr>
      <dsp:spPr>
        <a:xfrm>
          <a:off x="1759144"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2"/>
              </a:solidFill>
            </a:rPr>
            <a:t>Clarificar</a:t>
          </a:r>
        </a:p>
      </dsp:txBody>
      <dsp:txXfrm>
        <a:off x="1920761" y="822959"/>
        <a:ext cx="1472509" cy="538722"/>
      </dsp:txXfrm>
    </dsp:sp>
    <dsp:sp modelId="{2D2ED239-BA84-4F94-896D-2217590FADA4}">
      <dsp:nvSpPr>
        <dsp:cNvPr id="0" name=""/>
        <dsp:cNvSpPr/>
      </dsp:nvSpPr>
      <dsp:spPr>
        <a:xfrm>
          <a:off x="1759144"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755650" rtl="0">
            <a:lnSpc>
              <a:spcPct val="90000"/>
            </a:lnSpc>
            <a:spcBef>
              <a:spcPct val="0"/>
            </a:spcBef>
            <a:spcAft>
              <a:spcPct val="35000"/>
            </a:spcAft>
            <a:buNone/>
          </a:pPr>
          <a:r>
            <a:rPr lang="es-ES" sz="1700" kern="1200" dirty="0">
              <a:solidFill>
                <a:schemeClr val="tx1">
                  <a:lumMod val="50000"/>
                </a:schemeClr>
              </a:solidFill>
            </a:rPr>
            <a:t>Clarificar sus valores, su visión y sus objetivos.</a:t>
          </a:r>
        </a:p>
      </dsp:txBody>
      <dsp:txXfrm>
        <a:off x="1759144" y="1361682"/>
        <a:ext cx="1634126" cy="1930157"/>
      </dsp:txXfrm>
    </dsp:sp>
    <dsp:sp modelId="{510DAAC5-15F6-4A0F-B2D9-7D4B760CAE38}">
      <dsp:nvSpPr>
        <dsp:cNvPr id="0" name=""/>
        <dsp:cNvSpPr/>
      </dsp:nvSpPr>
      <dsp:spPr>
        <a:xfrm>
          <a:off x="3510843"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066800">
            <a:lnSpc>
              <a:spcPct val="90000"/>
            </a:lnSpc>
            <a:spcBef>
              <a:spcPct val="0"/>
            </a:spcBef>
            <a:spcAft>
              <a:spcPct val="35000"/>
            </a:spcAft>
            <a:buNone/>
          </a:pPr>
          <a:r>
            <a:rPr lang="es-ES" sz="2400" kern="1200" dirty="0">
              <a:solidFill>
                <a:schemeClr val="bg2"/>
              </a:solidFill>
            </a:rPr>
            <a:t>Nombrar</a:t>
          </a:r>
        </a:p>
      </dsp:txBody>
      <dsp:txXfrm>
        <a:off x="3672460" y="822959"/>
        <a:ext cx="1472509" cy="538722"/>
      </dsp:txXfrm>
    </dsp:sp>
    <dsp:sp modelId="{2115F814-968B-4AC4-8EC1-4282411044AE}">
      <dsp:nvSpPr>
        <dsp:cNvPr id="0" name=""/>
        <dsp:cNvSpPr/>
      </dsp:nvSpPr>
      <dsp:spPr>
        <a:xfrm>
          <a:off x="3510843"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755650">
            <a:lnSpc>
              <a:spcPct val="90000"/>
            </a:lnSpc>
            <a:spcBef>
              <a:spcPct val="0"/>
            </a:spcBef>
            <a:spcAft>
              <a:spcPct val="35000"/>
            </a:spcAft>
            <a:buNone/>
          </a:pPr>
          <a:r>
            <a:rPr lang="es-ES" sz="1700" kern="1200" dirty="0">
              <a:solidFill>
                <a:schemeClr val="tx1">
                  <a:lumMod val="50000"/>
                </a:schemeClr>
              </a:solidFill>
            </a:rPr>
            <a:t>Nombrar a las personas clave </a:t>
          </a:r>
          <a:r>
            <a:rPr lang="es-ES" sz="1700" kern="1200" dirty="0">
              <a:solidFill>
                <a:schemeClr val="tx1">
                  <a:lumMod val="50000"/>
                </a:schemeClr>
              </a:solidFill>
              <a:latin typeface="Arial"/>
            </a:rPr>
            <a:t>involucradas</a:t>
          </a:r>
          <a:r>
            <a:rPr lang="es-ES" sz="1700" kern="1200" dirty="0">
              <a:solidFill>
                <a:schemeClr val="tx1">
                  <a:lumMod val="50000"/>
                </a:schemeClr>
              </a:solidFill>
            </a:rPr>
            <a:t> en su transferencia.</a:t>
          </a:r>
        </a:p>
      </dsp:txBody>
      <dsp:txXfrm>
        <a:off x="3510843" y="1361682"/>
        <a:ext cx="1634126" cy="1930157"/>
      </dsp:txXfrm>
    </dsp:sp>
    <dsp:sp modelId="{4A218ABE-FB95-449A-86CA-81E88D6FB40B}">
      <dsp:nvSpPr>
        <dsp:cNvPr id="0" name=""/>
        <dsp:cNvSpPr/>
      </dsp:nvSpPr>
      <dsp:spPr>
        <a:xfrm>
          <a:off x="5262542"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066800" rtl="0">
            <a:lnSpc>
              <a:spcPct val="90000"/>
            </a:lnSpc>
            <a:spcBef>
              <a:spcPct val="0"/>
            </a:spcBef>
            <a:spcAft>
              <a:spcPct val="35000"/>
            </a:spcAft>
            <a:buNone/>
          </a:pPr>
          <a:r>
            <a:rPr lang="es-ES" sz="2400" kern="1200">
              <a:solidFill>
                <a:schemeClr val="bg2"/>
              </a:solidFill>
            </a:rPr>
            <a:t>Evaluar</a:t>
          </a:r>
        </a:p>
      </dsp:txBody>
      <dsp:txXfrm>
        <a:off x="5424159" y="822959"/>
        <a:ext cx="1472509" cy="538722"/>
      </dsp:txXfrm>
    </dsp:sp>
    <dsp:sp modelId="{8B697A0B-2FC5-419C-A90B-FB1B4F2CE526}">
      <dsp:nvSpPr>
        <dsp:cNvPr id="0" name=""/>
        <dsp:cNvSpPr/>
      </dsp:nvSpPr>
      <dsp:spPr>
        <a:xfrm>
          <a:off x="5262542"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755650" rtl="0">
            <a:lnSpc>
              <a:spcPct val="90000"/>
            </a:lnSpc>
            <a:spcBef>
              <a:spcPct val="0"/>
            </a:spcBef>
            <a:spcAft>
              <a:spcPct val="35000"/>
            </a:spcAft>
            <a:buNone/>
          </a:pPr>
          <a:r>
            <a:rPr lang="es-ES" sz="1700" kern="1200" dirty="0">
              <a:solidFill>
                <a:schemeClr val="tx1">
                  <a:lumMod val="50000"/>
                </a:schemeClr>
              </a:solidFill>
            </a:rPr>
            <a:t>Evaluar</a:t>
          </a:r>
          <a:r>
            <a:rPr lang="es-ES" sz="1700" kern="1200" dirty="0">
              <a:solidFill>
                <a:schemeClr val="tx1">
                  <a:lumMod val="50000"/>
                </a:schemeClr>
              </a:solidFill>
              <a:latin typeface="Arial"/>
            </a:rPr>
            <a:t> las necesidades y los activos de las partes involucradas. </a:t>
          </a:r>
        </a:p>
      </dsp:txBody>
      <dsp:txXfrm>
        <a:off x="5262542" y="1361682"/>
        <a:ext cx="1634126" cy="1930157"/>
      </dsp:txXfrm>
    </dsp:sp>
    <dsp:sp modelId="{F2F2ED7D-A795-4BBF-A066-799018E61EB8}">
      <dsp:nvSpPr>
        <dsp:cNvPr id="0" name=""/>
        <dsp:cNvSpPr/>
      </dsp:nvSpPr>
      <dsp:spPr>
        <a:xfrm>
          <a:off x="7014241" y="822959"/>
          <a:ext cx="1795743" cy="538722"/>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517" tIns="66517" rIns="66517" bIns="66517" numCol="1" spcCol="1270" anchor="ctr" anchorCtr="0">
          <a:noAutofit/>
        </a:bodyPr>
        <a:lstStyle/>
        <a:p>
          <a:pPr marL="0" lvl="0" indent="0" algn="ctr" defTabSz="1066800">
            <a:lnSpc>
              <a:spcPct val="90000"/>
            </a:lnSpc>
            <a:spcBef>
              <a:spcPct val="0"/>
            </a:spcBef>
            <a:spcAft>
              <a:spcPct val="35000"/>
            </a:spcAft>
            <a:buNone/>
          </a:pPr>
          <a:r>
            <a:rPr lang="es-ES" sz="2400" kern="1200">
              <a:solidFill>
                <a:schemeClr val="bg2"/>
              </a:solidFill>
            </a:rPr>
            <a:t>Practicar</a:t>
          </a:r>
        </a:p>
      </dsp:txBody>
      <dsp:txXfrm>
        <a:off x="7175858" y="822959"/>
        <a:ext cx="1472509" cy="538722"/>
      </dsp:txXfrm>
    </dsp:sp>
    <dsp:sp modelId="{C2FD352F-B2D7-4340-9FDC-8193E399624D}">
      <dsp:nvSpPr>
        <dsp:cNvPr id="0" name=""/>
        <dsp:cNvSpPr/>
      </dsp:nvSpPr>
      <dsp:spPr>
        <a:xfrm>
          <a:off x="7014241" y="1361682"/>
          <a:ext cx="1634126" cy="193015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132" tIns="129132" rIns="129132" bIns="258265" numCol="1" spcCol="1270" anchor="t" anchorCtr="0">
          <a:noAutofit/>
        </a:bodyPr>
        <a:lstStyle/>
        <a:p>
          <a:pPr marL="0" lvl="0" indent="0" algn="l" defTabSz="755650" rtl="0">
            <a:lnSpc>
              <a:spcPct val="90000"/>
            </a:lnSpc>
            <a:spcBef>
              <a:spcPct val="0"/>
            </a:spcBef>
            <a:spcAft>
              <a:spcPct val="35000"/>
            </a:spcAft>
            <a:buNone/>
          </a:pPr>
          <a:r>
            <a:rPr lang="es-ES" sz="1700" kern="1200">
              <a:solidFill>
                <a:schemeClr val="tx1">
                  <a:lumMod val="50000"/>
                </a:schemeClr>
              </a:solidFill>
            </a:rPr>
            <a:t>Practicar formas de construir y fortalecer las relaciones clave.</a:t>
          </a:r>
        </a:p>
      </dsp:txBody>
      <dsp:txXfrm>
        <a:off x="7014241" y="1361682"/>
        <a:ext cx="1634126" cy="19301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A4B78-7635-45D0-BE55-1C0E5F349621}">
      <dsp:nvSpPr>
        <dsp:cNvPr id="0" name=""/>
        <dsp:cNvSpPr/>
      </dsp:nvSpPr>
      <dsp:spPr>
        <a:xfrm>
          <a:off x="2093428" y="1470"/>
          <a:ext cx="2053893" cy="1453847"/>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a:rPr>
            <a:t>Propietarios de tierras</a:t>
          </a:r>
        </a:p>
      </dsp:txBody>
      <dsp:txXfrm>
        <a:off x="2606901" y="1470"/>
        <a:ext cx="1026947" cy="1199424"/>
      </dsp:txXfrm>
    </dsp:sp>
    <dsp:sp modelId="{237B8A28-E554-4A43-BCD2-782CD2C3BD39}">
      <dsp:nvSpPr>
        <dsp:cNvPr id="0" name=""/>
        <dsp:cNvSpPr/>
      </dsp:nvSpPr>
      <dsp:spPr>
        <a:xfrm rot="3085714">
          <a:off x="3637907" y="564989"/>
          <a:ext cx="2053893" cy="1814372"/>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dirty="0"/>
            <a:t>Productores entrantes</a:t>
          </a:r>
        </a:p>
      </dsp:txBody>
      <dsp:txXfrm rot="-5400000">
        <a:off x="4040547" y="859718"/>
        <a:ext cx="1496857" cy="1026947"/>
      </dsp:txXfrm>
    </dsp:sp>
    <dsp:sp modelId="{06990C62-E97D-48A7-B3E8-76332E6A175A}">
      <dsp:nvSpPr>
        <dsp:cNvPr id="0" name=""/>
        <dsp:cNvSpPr/>
      </dsp:nvSpPr>
      <dsp:spPr>
        <a:xfrm rot="6171429">
          <a:off x="4123615" y="2266356"/>
          <a:ext cx="2053893" cy="1750853"/>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a:t>Familia</a:t>
          </a:r>
        </a:p>
      </dsp:txBody>
      <dsp:txXfrm rot="-5400000">
        <a:off x="4577693" y="2662399"/>
        <a:ext cx="1444454" cy="1026947"/>
      </dsp:txXfrm>
    </dsp:sp>
    <dsp:sp modelId="{7BAD22BD-8A10-49DB-B6D9-31A1E673BC7F}">
      <dsp:nvSpPr>
        <dsp:cNvPr id="0" name=""/>
        <dsp:cNvSpPr/>
      </dsp:nvSpPr>
      <dsp:spPr>
        <a:xfrm rot="9257143">
          <a:off x="2814102" y="3639547"/>
          <a:ext cx="2842605" cy="1453847"/>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a:t>Empleados</a:t>
          </a:r>
        </a:p>
      </dsp:txBody>
      <dsp:txXfrm rot="10800000">
        <a:off x="3579948" y="3881372"/>
        <a:ext cx="1421303" cy="1199424"/>
      </dsp:txXfrm>
    </dsp:sp>
    <dsp:sp modelId="{15DA49B0-9F9A-4DE4-822F-665036C1E607}">
      <dsp:nvSpPr>
        <dsp:cNvPr id="0" name=""/>
        <dsp:cNvSpPr/>
      </dsp:nvSpPr>
      <dsp:spPr>
        <a:xfrm rot="12342857">
          <a:off x="892921" y="3549198"/>
          <a:ext cx="2740676" cy="1453847"/>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a:t>Vecinos</a:t>
          </a:r>
        </a:p>
      </dsp:txBody>
      <dsp:txXfrm rot="10800000">
        <a:off x="1522895" y="3791023"/>
        <a:ext cx="1370338" cy="1199424"/>
      </dsp:txXfrm>
    </dsp:sp>
    <dsp:sp modelId="{BC1178AB-9852-4703-993F-6EDCE2706663}">
      <dsp:nvSpPr>
        <dsp:cNvPr id="0" name=""/>
        <dsp:cNvSpPr/>
      </dsp:nvSpPr>
      <dsp:spPr>
        <a:xfrm rot="15428571">
          <a:off x="275527" y="2024176"/>
          <a:ext cx="1673712" cy="2004041"/>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dirty="0"/>
            <a:t>Entidades gubernamentales</a:t>
          </a:r>
        </a:p>
      </dsp:txBody>
      <dsp:txXfrm rot="5400000">
        <a:off x="114035" y="2640356"/>
        <a:ext cx="1711141" cy="836856"/>
      </dsp:txXfrm>
    </dsp:sp>
    <dsp:sp modelId="{4B6A290F-371A-4884-BB7D-915E30F40EFE}">
      <dsp:nvSpPr>
        <dsp:cNvPr id="0" name=""/>
        <dsp:cNvSpPr/>
      </dsp:nvSpPr>
      <dsp:spPr>
        <a:xfrm rot="18514286">
          <a:off x="725148" y="567918"/>
          <a:ext cx="1701495" cy="1808513"/>
        </a:xfrm>
        <a:prstGeom prst="downArrow">
          <a:avLst>
            <a:gd name="adj1" fmla="val 50000"/>
            <a:gd name="adj2" fmla="val 3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dirty="0"/>
            <a:t>Prestamistas financieros</a:t>
          </a:r>
        </a:p>
      </dsp:txBody>
      <dsp:txXfrm rot="5400000">
        <a:off x="704120" y="953975"/>
        <a:ext cx="1510751" cy="85074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CE7C42-4908-467C-BA3A-CB055BFD3D5E}">
      <dsp:nvSpPr>
        <dsp:cNvPr id="0" name=""/>
        <dsp:cNvSpPr/>
      </dsp:nvSpPr>
      <dsp:spPr>
        <a:xfrm>
          <a:off x="0" y="4482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¿Tierras?</a:t>
          </a:r>
        </a:p>
      </dsp:txBody>
      <dsp:txXfrm>
        <a:off x="26273" y="71102"/>
        <a:ext cx="3933300" cy="485654"/>
      </dsp:txXfrm>
    </dsp:sp>
    <dsp:sp modelId="{E4E68AA1-7D6A-4BF3-9D8D-EE2E36DA6F69}">
      <dsp:nvSpPr>
        <dsp:cNvPr id="0" name=""/>
        <dsp:cNvSpPr/>
      </dsp:nvSpPr>
      <dsp:spPr>
        <a:xfrm>
          <a:off x="0" y="64926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¿Activos agrícolas?</a:t>
          </a:r>
        </a:p>
      </dsp:txBody>
      <dsp:txXfrm>
        <a:off x="26273" y="675542"/>
        <a:ext cx="3933300" cy="485654"/>
      </dsp:txXfrm>
    </dsp:sp>
    <dsp:sp modelId="{F42BBFD0-036E-46E4-A018-8151BC2B4B2A}">
      <dsp:nvSpPr>
        <dsp:cNvPr id="0" name=""/>
        <dsp:cNvSpPr/>
      </dsp:nvSpPr>
      <dsp:spPr>
        <a:xfrm>
          <a:off x="0" y="125370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¿Ingresos?</a:t>
          </a:r>
        </a:p>
      </dsp:txBody>
      <dsp:txXfrm>
        <a:off x="26273" y="1279982"/>
        <a:ext cx="3933300" cy="485654"/>
      </dsp:txXfrm>
    </dsp:sp>
    <dsp:sp modelId="{25CB76A0-FBCC-4903-AC37-EF1A570082EE}">
      <dsp:nvSpPr>
        <dsp:cNvPr id="0" name=""/>
        <dsp:cNvSpPr/>
      </dsp:nvSpPr>
      <dsp:spPr>
        <a:xfrm>
          <a:off x="0" y="1858150"/>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¿Legado?</a:t>
          </a:r>
        </a:p>
      </dsp:txBody>
      <dsp:txXfrm>
        <a:off x="26273" y="1884423"/>
        <a:ext cx="3933300" cy="485654"/>
      </dsp:txXfrm>
    </dsp:sp>
    <dsp:sp modelId="{E6CC684A-CABB-4DDE-B275-D4885448CDE3}">
      <dsp:nvSpPr>
        <dsp:cNvPr id="0" name=""/>
        <dsp:cNvSpPr/>
      </dsp:nvSpPr>
      <dsp:spPr>
        <a:xfrm>
          <a:off x="0" y="2462589"/>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¿Seguridad y tranquilidad?</a:t>
          </a:r>
        </a:p>
      </dsp:txBody>
      <dsp:txXfrm>
        <a:off x="26273" y="2488862"/>
        <a:ext cx="3933300" cy="485654"/>
      </dsp:txXfrm>
    </dsp:sp>
    <dsp:sp modelId="{266F72D1-C52B-47E8-9328-4C696115D7F1}">
      <dsp:nvSpPr>
        <dsp:cNvPr id="0" name=""/>
        <dsp:cNvSpPr/>
      </dsp:nvSpPr>
      <dsp:spPr>
        <a:xfrm>
          <a:off x="0" y="3067030"/>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¿Relaciones actuales? </a:t>
          </a:r>
        </a:p>
      </dsp:txBody>
      <dsp:txXfrm>
        <a:off x="26273" y="3093303"/>
        <a:ext cx="3933300" cy="485654"/>
      </dsp:txXfrm>
    </dsp:sp>
    <dsp:sp modelId="{3F64A02E-6A16-4059-9CC6-4806196220A2}">
      <dsp:nvSpPr>
        <dsp:cNvPr id="0" name=""/>
        <dsp:cNvSpPr/>
      </dsp:nvSpPr>
      <dsp:spPr>
        <a:xfrm>
          <a:off x="0" y="3671470"/>
          <a:ext cx="3985846" cy="5382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a:t>¿Redes comunitarias?</a:t>
          </a:r>
        </a:p>
      </dsp:txBody>
      <dsp:txXfrm>
        <a:off x="26273" y="3697743"/>
        <a:ext cx="3933300" cy="4856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A4B78-7635-45D0-BE55-1C0E5F349621}">
      <dsp:nvSpPr>
        <dsp:cNvPr id="0" name=""/>
        <dsp:cNvSpPr/>
      </dsp:nvSpPr>
      <dsp:spPr>
        <a:xfrm>
          <a:off x="2093428" y="1470"/>
          <a:ext cx="2053893" cy="1453847"/>
        </a:xfrm>
        <a:prstGeom prst="downArrow">
          <a:avLst>
            <a:gd name="adj1" fmla="val 50000"/>
            <a:gd name="adj2" fmla="val 35000"/>
          </a:avLst>
        </a:prstGeom>
        <a:solidFill>
          <a:srgbClr val="6699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Arial"/>
            </a:rPr>
            <a:t>Propietarios</a:t>
          </a:r>
        </a:p>
      </dsp:txBody>
      <dsp:txXfrm>
        <a:off x="2606901" y="1470"/>
        <a:ext cx="1026947" cy="1199424"/>
      </dsp:txXfrm>
    </dsp:sp>
    <dsp:sp modelId="{237B8A28-E554-4A43-BCD2-782CD2C3BD39}">
      <dsp:nvSpPr>
        <dsp:cNvPr id="0" name=""/>
        <dsp:cNvSpPr/>
      </dsp:nvSpPr>
      <dsp:spPr>
        <a:xfrm rot="3085714">
          <a:off x="3637907" y="564989"/>
          <a:ext cx="2053893" cy="1814372"/>
        </a:xfrm>
        <a:prstGeom prst="downArrow">
          <a:avLst>
            <a:gd name="adj1" fmla="val 50000"/>
            <a:gd name="adj2" fmla="val 35000"/>
          </a:avLst>
        </a:prstGeom>
        <a:solidFill>
          <a:srgbClr val="6699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dirty="0"/>
            <a:t>Productores entrantes</a:t>
          </a:r>
        </a:p>
      </dsp:txBody>
      <dsp:txXfrm rot="-5400000">
        <a:off x="4040547" y="859718"/>
        <a:ext cx="1496857" cy="1026947"/>
      </dsp:txXfrm>
    </dsp:sp>
    <dsp:sp modelId="{06990C62-E97D-48A7-B3E8-76332E6A175A}">
      <dsp:nvSpPr>
        <dsp:cNvPr id="0" name=""/>
        <dsp:cNvSpPr/>
      </dsp:nvSpPr>
      <dsp:spPr>
        <a:xfrm rot="6171429">
          <a:off x="4123615" y="2266356"/>
          <a:ext cx="2053893" cy="1750853"/>
        </a:xfrm>
        <a:prstGeom prst="downArrow">
          <a:avLst>
            <a:gd name="adj1" fmla="val 50000"/>
            <a:gd name="adj2" fmla="val 35000"/>
          </a:avLst>
        </a:prstGeom>
        <a:solidFill>
          <a:srgbClr val="6699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a:t>Familia</a:t>
          </a:r>
        </a:p>
      </dsp:txBody>
      <dsp:txXfrm rot="-5400000">
        <a:off x="4577693" y="2662399"/>
        <a:ext cx="1444454" cy="1026947"/>
      </dsp:txXfrm>
    </dsp:sp>
    <dsp:sp modelId="{7BAD22BD-8A10-49DB-B6D9-31A1E673BC7F}">
      <dsp:nvSpPr>
        <dsp:cNvPr id="0" name=""/>
        <dsp:cNvSpPr/>
      </dsp:nvSpPr>
      <dsp:spPr>
        <a:xfrm rot="9257143">
          <a:off x="2814102" y="3639547"/>
          <a:ext cx="2842605" cy="1453847"/>
        </a:xfrm>
        <a:prstGeom prst="downArrow">
          <a:avLst>
            <a:gd name="adj1" fmla="val 50000"/>
            <a:gd name="adj2" fmla="val 35000"/>
          </a:avLst>
        </a:prstGeom>
        <a:solidFill>
          <a:srgbClr val="6699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a:t>Empleados</a:t>
          </a:r>
        </a:p>
      </dsp:txBody>
      <dsp:txXfrm rot="10800000">
        <a:off x="3579948" y="3881372"/>
        <a:ext cx="1421303" cy="1199424"/>
      </dsp:txXfrm>
    </dsp:sp>
    <dsp:sp modelId="{15DA49B0-9F9A-4DE4-822F-665036C1E607}">
      <dsp:nvSpPr>
        <dsp:cNvPr id="0" name=""/>
        <dsp:cNvSpPr/>
      </dsp:nvSpPr>
      <dsp:spPr>
        <a:xfrm rot="12342857">
          <a:off x="892921" y="3549198"/>
          <a:ext cx="2740676" cy="1453847"/>
        </a:xfrm>
        <a:prstGeom prst="downArrow">
          <a:avLst>
            <a:gd name="adj1" fmla="val 50000"/>
            <a:gd name="adj2" fmla="val 35000"/>
          </a:avLst>
        </a:prstGeom>
        <a:solidFill>
          <a:srgbClr val="6699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kern="1200"/>
            <a:t>Vecinos</a:t>
          </a:r>
        </a:p>
      </dsp:txBody>
      <dsp:txXfrm rot="10800000">
        <a:off x="1522895" y="3791023"/>
        <a:ext cx="1370338" cy="1199424"/>
      </dsp:txXfrm>
    </dsp:sp>
    <dsp:sp modelId="{BC1178AB-9852-4703-993F-6EDCE2706663}">
      <dsp:nvSpPr>
        <dsp:cNvPr id="0" name=""/>
        <dsp:cNvSpPr/>
      </dsp:nvSpPr>
      <dsp:spPr>
        <a:xfrm rot="15428571">
          <a:off x="275527" y="2024176"/>
          <a:ext cx="1673712" cy="2004041"/>
        </a:xfrm>
        <a:prstGeom prst="downArrow">
          <a:avLst>
            <a:gd name="adj1" fmla="val 50000"/>
            <a:gd name="adj2" fmla="val 35000"/>
          </a:avLst>
        </a:prstGeom>
        <a:solidFill>
          <a:srgbClr val="6699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dirty="0"/>
            <a:t>Entidades gubernamentales</a:t>
          </a:r>
        </a:p>
      </dsp:txBody>
      <dsp:txXfrm rot="5400000">
        <a:off x="114035" y="2640356"/>
        <a:ext cx="1711141" cy="836856"/>
      </dsp:txXfrm>
    </dsp:sp>
    <dsp:sp modelId="{4B6A290F-371A-4884-BB7D-915E30F40EFE}">
      <dsp:nvSpPr>
        <dsp:cNvPr id="0" name=""/>
        <dsp:cNvSpPr/>
      </dsp:nvSpPr>
      <dsp:spPr>
        <a:xfrm rot="18514286">
          <a:off x="725148" y="567918"/>
          <a:ext cx="1701495" cy="1808513"/>
        </a:xfrm>
        <a:prstGeom prst="downArrow">
          <a:avLst>
            <a:gd name="adj1" fmla="val 50000"/>
            <a:gd name="adj2" fmla="val 35000"/>
          </a:avLst>
        </a:prstGeom>
        <a:solidFill>
          <a:srgbClr val="66994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dirty="0"/>
            <a:t>Prestamistas financieros</a:t>
          </a:r>
        </a:p>
      </dsp:txBody>
      <dsp:txXfrm rot="5400000">
        <a:off x="704120" y="953975"/>
        <a:ext cx="1510751" cy="8507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2B245-E925-4992-819D-7C25766DA555}">
      <dsp:nvSpPr>
        <dsp:cNvPr id="0" name=""/>
        <dsp:cNvSpPr/>
      </dsp:nvSpPr>
      <dsp:spPr>
        <a:xfrm>
          <a:off x="2782326" y="167524"/>
          <a:ext cx="5927797" cy="5303751"/>
        </a:xfrm>
        <a:prstGeom prst="pie">
          <a:avLst>
            <a:gd name="adj1" fmla="val 16200000"/>
            <a:gd name="adj2" fmla="val 18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Comprender </a:t>
          </a:r>
          <a:br>
            <a:rPr lang="es-ES" sz="2400" kern="1200" dirty="0"/>
          </a:br>
          <a:r>
            <a:rPr lang="es-ES" sz="2400" kern="1200" dirty="0"/>
            <a:t>el punto de vista de la otra persona</a:t>
          </a:r>
        </a:p>
      </dsp:txBody>
      <dsp:txXfrm>
        <a:off x="5906416" y="1291414"/>
        <a:ext cx="2117070" cy="1578497"/>
      </dsp:txXfrm>
    </dsp:sp>
    <dsp:sp modelId="{832128DA-D05B-482F-8DB3-28BE863905E1}">
      <dsp:nvSpPr>
        <dsp:cNvPr id="0" name=""/>
        <dsp:cNvSpPr/>
      </dsp:nvSpPr>
      <dsp:spPr>
        <a:xfrm>
          <a:off x="2650434" y="665431"/>
          <a:ext cx="5996478" cy="4646265"/>
        </a:xfrm>
        <a:prstGeom prst="pie">
          <a:avLst>
            <a:gd name="adj1" fmla="val 1800000"/>
            <a:gd name="adj2" fmla="val 90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Cultivar la empatía </a:t>
          </a:r>
          <a:br>
            <a:rPr lang="es-ES" sz="2400" kern="1200" dirty="0"/>
          </a:br>
          <a:r>
            <a:rPr lang="es-ES" sz="2400" kern="1200" dirty="0"/>
            <a:t>y la confianza</a:t>
          </a:r>
        </a:p>
      </dsp:txBody>
      <dsp:txXfrm>
        <a:off x="4078167" y="3679972"/>
        <a:ext cx="3212398" cy="1216878"/>
      </dsp:txXfrm>
    </dsp:sp>
    <dsp:sp modelId="{481A83E7-D624-47A7-B4FB-6896720F2C2D}">
      <dsp:nvSpPr>
        <dsp:cNvPr id="0" name=""/>
        <dsp:cNvSpPr/>
      </dsp:nvSpPr>
      <dsp:spPr>
        <a:xfrm>
          <a:off x="2421703" y="378018"/>
          <a:ext cx="6258837" cy="4882763"/>
        </a:xfrm>
        <a:prstGeom prst="pie">
          <a:avLst>
            <a:gd name="adj1" fmla="val 9000000"/>
            <a:gd name="adj2" fmla="val 1620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Comunicar </a:t>
          </a:r>
          <a:br>
            <a:rPr lang="es-ES" sz="2400" kern="1200" dirty="0"/>
          </a:br>
          <a:r>
            <a:rPr lang="es-ES" sz="2400" kern="1200" dirty="0"/>
            <a:t>eficazmente</a:t>
          </a:r>
        </a:p>
      </dsp:txBody>
      <dsp:txXfrm>
        <a:off x="3146685" y="1412699"/>
        <a:ext cx="2235299" cy="1453203"/>
      </dsp:txXfrm>
    </dsp:sp>
    <dsp:sp modelId="{53AC4301-F498-492A-9B9E-C9FA8D443CDE}">
      <dsp:nvSpPr>
        <dsp:cNvPr id="0" name=""/>
        <dsp:cNvSpPr/>
      </dsp:nvSpPr>
      <dsp:spPr>
        <a:xfrm>
          <a:off x="2399925" y="-95188"/>
          <a:ext cx="6682049" cy="582434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8D4EC0-2FE2-47D4-9DBB-51AFBAFF1C4E}">
      <dsp:nvSpPr>
        <dsp:cNvPr id="0" name=""/>
        <dsp:cNvSpPr/>
      </dsp:nvSpPr>
      <dsp:spPr>
        <a:xfrm>
          <a:off x="2235103" y="180145"/>
          <a:ext cx="6815018" cy="561691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4A413A-3C31-4AC1-B754-1DFAFD843FE6}">
      <dsp:nvSpPr>
        <dsp:cNvPr id="0" name=""/>
        <dsp:cNvSpPr/>
      </dsp:nvSpPr>
      <dsp:spPr>
        <a:xfrm>
          <a:off x="2133608" y="-134947"/>
          <a:ext cx="6818957" cy="5907548"/>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310B2-9729-458A-B097-0F9CBF234C68}">
      <dsp:nvSpPr>
        <dsp:cNvPr id="0" name=""/>
        <dsp:cNvSpPr/>
      </dsp:nvSpPr>
      <dsp:spPr>
        <a:xfrm>
          <a:off x="3465723" y="1044"/>
          <a:ext cx="2364953" cy="2364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Exprésese con claridad</a:t>
          </a:r>
        </a:p>
      </dsp:txBody>
      <dsp:txXfrm>
        <a:off x="3812062" y="347383"/>
        <a:ext cx="1672275" cy="1672275"/>
      </dsp:txXfrm>
    </dsp:sp>
    <dsp:sp modelId="{AA429426-5C73-4558-839A-CBDEE92FD10B}">
      <dsp:nvSpPr>
        <dsp:cNvPr id="0" name=""/>
        <dsp:cNvSpPr/>
      </dsp:nvSpPr>
      <dsp:spPr>
        <a:xfrm rot="3600000">
          <a:off x="5212794" y="2305871"/>
          <a:ext cx="627614" cy="798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59865" y="2383976"/>
        <a:ext cx="439330" cy="478903"/>
      </dsp:txXfrm>
    </dsp:sp>
    <dsp:sp modelId="{44EC9217-E47E-4415-AEA1-5FF95E9446AD}">
      <dsp:nvSpPr>
        <dsp:cNvPr id="0" name=""/>
        <dsp:cNvSpPr/>
      </dsp:nvSpPr>
      <dsp:spPr>
        <a:xfrm>
          <a:off x="5240289" y="3074682"/>
          <a:ext cx="2364953" cy="2364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S" sz="2400" kern="1200" dirty="0"/>
            <a:t>Escuche con atención</a:t>
          </a:r>
        </a:p>
      </dsp:txBody>
      <dsp:txXfrm>
        <a:off x="5586628" y="3421021"/>
        <a:ext cx="1672275" cy="1672275"/>
      </dsp:txXfrm>
    </dsp:sp>
    <dsp:sp modelId="{868B1E3E-4710-475F-98C8-68699CA2386C}">
      <dsp:nvSpPr>
        <dsp:cNvPr id="0" name=""/>
        <dsp:cNvSpPr/>
      </dsp:nvSpPr>
      <dsp:spPr>
        <a:xfrm rot="10800000">
          <a:off x="4352155" y="3858073"/>
          <a:ext cx="627614" cy="798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10800000">
        <a:off x="4540439" y="4017707"/>
        <a:ext cx="439330" cy="478903"/>
      </dsp:txXfrm>
    </dsp:sp>
    <dsp:sp modelId="{BD949332-D406-4064-9C0A-71E2137C8D4B}">
      <dsp:nvSpPr>
        <dsp:cNvPr id="0" name=""/>
        <dsp:cNvSpPr/>
      </dsp:nvSpPr>
      <dsp:spPr>
        <a:xfrm>
          <a:off x="1691157" y="3074682"/>
          <a:ext cx="2364953" cy="23649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s-ES" sz="2300" kern="1200" dirty="0"/>
            <a:t>Manténgase presente</a:t>
          </a:r>
        </a:p>
      </dsp:txBody>
      <dsp:txXfrm>
        <a:off x="2037496" y="3421021"/>
        <a:ext cx="1672275" cy="1672275"/>
      </dsp:txXfrm>
    </dsp:sp>
    <dsp:sp modelId="{9734F118-CF3D-4C2B-B272-8F2B4CF8D605}">
      <dsp:nvSpPr>
        <dsp:cNvPr id="0" name=""/>
        <dsp:cNvSpPr/>
      </dsp:nvSpPr>
      <dsp:spPr>
        <a:xfrm rot="18000000">
          <a:off x="3438228" y="2336637"/>
          <a:ext cx="627614" cy="79817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485299" y="2577800"/>
        <a:ext cx="439330" cy="4789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5DC71-BBB1-40C9-BEC8-20EE93679779}">
      <dsp:nvSpPr>
        <dsp:cNvPr id="0" name=""/>
        <dsp:cNvSpPr/>
      </dsp:nvSpPr>
      <dsp:spPr>
        <a:xfrm>
          <a:off x="30" y="141037"/>
          <a:ext cx="2884177" cy="1152000"/>
        </a:xfrm>
        <a:prstGeom prst="rect">
          <a:avLst/>
        </a:prstGeom>
        <a:solidFill>
          <a:srgbClr val="669947"/>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s-ES" sz="4000" kern="1200"/>
            <a:t>Verbal</a:t>
          </a:r>
        </a:p>
      </dsp:txBody>
      <dsp:txXfrm>
        <a:off x="30" y="141037"/>
        <a:ext cx="2884177" cy="1152000"/>
      </dsp:txXfrm>
    </dsp:sp>
    <dsp:sp modelId="{C3677F42-B47A-45D1-9C89-982B84DFDA20}">
      <dsp:nvSpPr>
        <dsp:cNvPr id="0" name=""/>
        <dsp:cNvSpPr/>
      </dsp:nvSpPr>
      <dsp:spPr>
        <a:xfrm>
          <a:off x="30" y="1293037"/>
          <a:ext cx="2884177" cy="1756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s-ES" sz="3600" kern="1200">
              <a:solidFill>
                <a:schemeClr val="tx1">
                  <a:lumMod val="75000"/>
                </a:schemeClr>
              </a:solidFill>
            </a:rPr>
            <a:t>Hablar</a:t>
          </a:r>
        </a:p>
        <a:p>
          <a:pPr marL="285750" lvl="1" indent="-285750" algn="l" defTabSz="1600200">
            <a:lnSpc>
              <a:spcPct val="90000"/>
            </a:lnSpc>
            <a:spcBef>
              <a:spcPct val="0"/>
            </a:spcBef>
            <a:spcAft>
              <a:spcPct val="15000"/>
            </a:spcAft>
            <a:buChar char="•"/>
          </a:pPr>
          <a:r>
            <a:rPr lang="es-ES" sz="3600" kern="1200">
              <a:solidFill>
                <a:schemeClr val="tx1">
                  <a:lumMod val="75000"/>
                </a:schemeClr>
              </a:solidFill>
            </a:rPr>
            <a:t>Escribir </a:t>
          </a:r>
        </a:p>
      </dsp:txBody>
      <dsp:txXfrm>
        <a:off x="30" y="1293037"/>
        <a:ext cx="2884177" cy="1756800"/>
      </dsp:txXfrm>
    </dsp:sp>
    <dsp:sp modelId="{95122098-4075-4D0D-A770-843D51397897}">
      <dsp:nvSpPr>
        <dsp:cNvPr id="0" name=""/>
        <dsp:cNvSpPr/>
      </dsp:nvSpPr>
      <dsp:spPr>
        <a:xfrm>
          <a:off x="3287992" y="141037"/>
          <a:ext cx="2884177" cy="115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s-ES" sz="4000" kern="1200"/>
            <a:t>No verbal</a:t>
          </a:r>
        </a:p>
      </dsp:txBody>
      <dsp:txXfrm>
        <a:off x="3287992" y="141037"/>
        <a:ext cx="2884177" cy="1152000"/>
      </dsp:txXfrm>
    </dsp:sp>
    <dsp:sp modelId="{BF024F19-8FFB-4B82-B23C-F260709F8EC2}">
      <dsp:nvSpPr>
        <dsp:cNvPr id="0" name=""/>
        <dsp:cNvSpPr/>
      </dsp:nvSpPr>
      <dsp:spPr>
        <a:xfrm>
          <a:off x="3287992" y="1293037"/>
          <a:ext cx="2884177" cy="17568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213360" rIns="284480" bIns="320040" numCol="1" spcCol="1270" anchor="t" anchorCtr="0">
          <a:noAutofit/>
        </a:bodyPr>
        <a:lstStyle/>
        <a:p>
          <a:pPr marL="285750" lvl="1" indent="-285750" algn="l" defTabSz="1778000">
            <a:lnSpc>
              <a:spcPct val="90000"/>
            </a:lnSpc>
            <a:spcBef>
              <a:spcPct val="0"/>
            </a:spcBef>
            <a:spcAft>
              <a:spcPct val="15000"/>
            </a:spcAft>
            <a:buChar char="•"/>
          </a:pPr>
          <a:r>
            <a:rPr lang="es-ES" sz="4000" kern="1200">
              <a:solidFill>
                <a:schemeClr val="tx1">
                  <a:lumMod val="75000"/>
                </a:schemeClr>
              </a:solidFill>
            </a:rPr>
            <a:t>Lenguaje corporal</a:t>
          </a:r>
        </a:p>
      </dsp:txBody>
      <dsp:txXfrm>
        <a:off x="3287992" y="1293037"/>
        <a:ext cx="2884177" cy="17568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73417-C79F-4EE9-B19F-5CA422DCF384}">
      <dsp:nvSpPr>
        <dsp:cNvPr id="0" name=""/>
        <dsp:cNvSpPr/>
      </dsp:nvSpPr>
      <dsp:spPr>
        <a:xfrm>
          <a:off x="477999"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87382-3B9E-41AC-B36E-3960A77545E3}">
      <dsp:nvSpPr>
        <dsp:cNvPr id="0" name=""/>
        <dsp:cNvSpPr/>
      </dsp:nvSpPr>
      <dsp:spPr>
        <a:xfrm>
          <a:off x="777811" y="1028992"/>
          <a:ext cx="807187" cy="80718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4ABC99-3DCA-4C56-8D98-E9AD29FFE5A6}">
      <dsp:nvSpPr>
        <dsp:cNvPr id="0" name=""/>
        <dsp:cNvSpPr/>
      </dsp:nvSpPr>
      <dsp:spPr>
        <a:xfrm>
          <a:off x="28280"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s-ES" sz="2000" kern="1200" cap="none"/>
            <a:t>Estar presente</a:t>
          </a:r>
        </a:p>
      </dsp:txBody>
      <dsp:txXfrm>
        <a:off x="28280" y="2574180"/>
        <a:ext cx="2306250" cy="720000"/>
      </dsp:txXfrm>
    </dsp:sp>
    <dsp:sp modelId="{B7562C06-7F04-4373-B909-E3DB3C61811D}">
      <dsp:nvSpPr>
        <dsp:cNvPr id="0" name=""/>
        <dsp:cNvSpPr/>
      </dsp:nvSpPr>
      <dsp:spPr>
        <a:xfrm>
          <a:off x="3187843"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C9E61-46AB-4C1A-8900-429F763B814D}">
      <dsp:nvSpPr>
        <dsp:cNvPr id="0" name=""/>
        <dsp:cNvSpPr/>
      </dsp:nvSpPr>
      <dsp:spPr>
        <a:xfrm>
          <a:off x="3487655" y="1028992"/>
          <a:ext cx="807187" cy="80718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8B0611-4954-4258-9274-D4730A50F3C3}">
      <dsp:nvSpPr>
        <dsp:cNvPr id="0" name=""/>
        <dsp:cNvSpPr/>
      </dsp:nvSpPr>
      <dsp:spPr>
        <a:xfrm>
          <a:off x="2738124"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s-ES" sz="2000" kern="1200" cap="none" dirty="0">
              <a:latin typeface="Arial"/>
            </a:rPr>
            <a:t>Prestar atención </a:t>
          </a:r>
        </a:p>
        <a:p>
          <a:pPr marL="0" lvl="0" indent="0" algn="ctr" defTabSz="889000">
            <a:lnSpc>
              <a:spcPct val="100000"/>
            </a:lnSpc>
            <a:spcBef>
              <a:spcPct val="0"/>
            </a:spcBef>
            <a:spcAft>
              <a:spcPct val="35000"/>
            </a:spcAft>
            <a:buNone/>
            <a:defRPr cap="all"/>
          </a:pPr>
          <a:r>
            <a:rPr lang="es-ES" sz="2000" kern="1200" cap="none" dirty="0">
              <a:latin typeface="Arial"/>
            </a:rPr>
            <a:t>al significado</a:t>
          </a:r>
        </a:p>
      </dsp:txBody>
      <dsp:txXfrm>
        <a:off x="2738124" y="2574180"/>
        <a:ext cx="2306250" cy="720000"/>
      </dsp:txXfrm>
    </dsp:sp>
    <dsp:sp modelId="{873C4E25-4344-473C-9D56-98D16007973F}">
      <dsp:nvSpPr>
        <dsp:cNvPr id="0" name=""/>
        <dsp:cNvSpPr/>
      </dsp:nvSpPr>
      <dsp:spPr>
        <a:xfrm>
          <a:off x="5897687" y="729180"/>
          <a:ext cx="1406812" cy="14068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23423-1723-480A-ACEC-A25A58BF57C8}">
      <dsp:nvSpPr>
        <dsp:cNvPr id="0" name=""/>
        <dsp:cNvSpPr/>
      </dsp:nvSpPr>
      <dsp:spPr>
        <a:xfrm>
          <a:off x="6197499" y="1028992"/>
          <a:ext cx="807187" cy="80718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B60CC2-3E0D-4B81-8344-012F855F3F2B}">
      <dsp:nvSpPr>
        <dsp:cNvPr id="0" name=""/>
        <dsp:cNvSpPr/>
      </dsp:nvSpPr>
      <dsp:spPr>
        <a:xfrm>
          <a:off x="5447968" y="2574180"/>
          <a:ext cx="23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s-ES" sz="2000" kern="1200" cap="none" dirty="0"/>
            <a:t>Reflexionar </a:t>
          </a:r>
        </a:p>
        <a:p>
          <a:pPr marL="0" lvl="0" indent="0" algn="ctr" defTabSz="889000">
            <a:lnSpc>
              <a:spcPct val="100000"/>
            </a:lnSpc>
            <a:spcBef>
              <a:spcPct val="0"/>
            </a:spcBef>
            <a:spcAft>
              <a:spcPct val="35000"/>
            </a:spcAft>
            <a:buNone/>
            <a:defRPr cap="all"/>
          </a:pPr>
          <a:r>
            <a:rPr lang="es-ES" sz="2000" kern="1200" cap="none" dirty="0"/>
            <a:t>sobre lo que oye</a:t>
          </a:r>
        </a:p>
      </dsp:txBody>
      <dsp:txXfrm>
        <a:off x="5447968" y="2574180"/>
        <a:ext cx="2306250" cy="720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1BA82-3792-4840-B04D-F5B66D253D7C}">
      <dsp:nvSpPr>
        <dsp:cNvPr id="0" name=""/>
        <dsp:cNvSpPr/>
      </dsp:nvSpPr>
      <dsp:spPr>
        <a:xfrm>
          <a:off x="25368" y="927947"/>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F171E5C8-46B1-446E-9A73-373F2D4A9F93}">
      <dsp:nvSpPr>
        <dsp:cNvPr id="0" name=""/>
        <dsp:cNvSpPr/>
      </dsp:nvSpPr>
      <dsp:spPr>
        <a:xfrm>
          <a:off x="252752" y="1155331"/>
          <a:ext cx="628012" cy="62801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0D71AA-AB45-41D6-A1DA-CE9BD5874565}">
      <dsp:nvSpPr>
        <dsp:cNvPr id="0" name=""/>
        <dsp:cNvSpPr/>
      </dsp:nvSpPr>
      <dsp:spPr>
        <a:xfrm>
          <a:off x="1340173"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b="0" i="0" kern="1200" baseline="0" dirty="0">
              <a:solidFill>
                <a:srgbClr val="002060"/>
              </a:solidFill>
            </a:rPr>
            <a:t>Aprecie las diferencias culturales y generacionales.</a:t>
          </a:r>
        </a:p>
      </dsp:txBody>
      <dsp:txXfrm>
        <a:off x="1340173" y="927947"/>
        <a:ext cx="2552269" cy="1082781"/>
      </dsp:txXfrm>
    </dsp:sp>
    <dsp:sp modelId="{7932E5F8-E4C8-4366-92E1-79DAEC120040}">
      <dsp:nvSpPr>
        <dsp:cNvPr id="0" name=""/>
        <dsp:cNvSpPr/>
      </dsp:nvSpPr>
      <dsp:spPr>
        <a:xfrm>
          <a:off x="4337156" y="927947"/>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46874FDC-328C-416A-AFCA-7C759B5EB50C}">
      <dsp:nvSpPr>
        <dsp:cNvPr id="0" name=""/>
        <dsp:cNvSpPr/>
      </dsp:nvSpPr>
      <dsp:spPr>
        <a:xfrm>
          <a:off x="4564540" y="1155331"/>
          <a:ext cx="628012" cy="62801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5016D8-C421-45D6-891D-8E5E6F897C35}">
      <dsp:nvSpPr>
        <dsp:cNvPr id="0" name=""/>
        <dsp:cNvSpPr/>
      </dsp:nvSpPr>
      <dsp:spPr>
        <a:xfrm>
          <a:off x="5651962" y="927947"/>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kern="1200">
              <a:solidFill>
                <a:srgbClr val="002060"/>
              </a:solidFill>
            </a:rPr>
            <a:t>Póngase en el lugar de la otra persona.</a:t>
          </a:r>
        </a:p>
      </dsp:txBody>
      <dsp:txXfrm>
        <a:off x="5651962" y="927947"/>
        <a:ext cx="2552269" cy="1082781"/>
      </dsp:txXfrm>
    </dsp:sp>
    <dsp:sp modelId="{03BB4887-FFD0-473B-AC20-A67C41C1F63D}">
      <dsp:nvSpPr>
        <dsp:cNvPr id="0" name=""/>
        <dsp:cNvSpPr/>
      </dsp:nvSpPr>
      <dsp:spPr>
        <a:xfrm>
          <a:off x="25368" y="2834401"/>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7050C368-4441-4E43-89E0-B7B2610AC946}">
      <dsp:nvSpPr>
        <dsp:cNvPr id="0" name=""/>
        <dsp:cNvSpPr/>
      </dsp:nvSpPr>
      <dsp:spPr>
        <a:xfrm>
          <a:off x="227480" y="3101337"/>
          <a:ext cx="628012" cy="62801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8D6568-444C-4340-BD6B-F69573E3A3AA}">
      <dsp:nvSpPr>
        <dsp:cNvPr id="0" name=""/>
        <dsp:cNvSpPr/>
      </dsp:nvSpPr>
      <dsp:spPr>
        <a:xfrm>
          <a:off x="1340173"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kern="1200">
              <a:solidFill>
                <a:srgbClr val="002060"/>
              </a:solidFill>
            </a:rPr>
            <a:t>Practique la empatía.</a:t>
          </a:r>
        </a:p>
      </dsp:txBody>
      <dsp:txXfrm>
        <a:off x="1340173" y="2834401"/>
        <a:ext cx="2552269" cy="1082781"/>
      </dsp:txXfrm>
    </dsp:sp>
    <dsp:sp modelId="{72E16658-3E5B-4B12-AE8F-E0132975873C}">
      <dsp:nvSpPr>
        <dsp:cNvPr id="0" name=""/>
        <dsp:cNvSpPr/>
      </dsp:nvSpPr>
      <dsp:spPr>
        <a:xfrm>
          <a:off x="4337156" y="2834401"/>
          <a:ext cx="1082781" cy="1082781"/>
        </a:xfrm>
        <a:prstGeom prst="ellipse">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sp>
    <dsp:sp modelId="{DEAD9142-39A9-41ED-A3D5-F6CC268ACBC5}">
      <dsp:nvSpPr>
        <dsp:cNvPr id="0" name=""/>
        <dsp:cNvSpPr/>
      </dsp:nvSpPr>
      <dsp:spPr>
        <a:xfrm>
          <a:off x="4564540" y="3061785"/>
          <a:ext cx="628012" cy="62801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0A90E6-654A-4241-B333-1E325FF642DE}">
      <dsp:nvSpPr>
        <dsp:cNvPr id="0" name=""/>
        <dsp:cNvSpPr/>
      </dsp:nvSpPr>
      <dsp:spPr>
        <a:xfrm>
          <a:off x="5651962" y="2834401"/>
          <a:ext cx="2552269" cy="10827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s-ES" sz="2800" kern="1200">
              <a:solidFill>
                <a:srgbClr val="002060"/>
              </a:solidFill>
            </a:rPr>
            <a:t>Busque puntos en común.</a:t>
          </a:r>
        </a:p>
      </dsp:txBody>
      <dsp:txXfrm>
        <a:off x="5651962" y="2834401"/>
        <a:ext cx="2552269" cy="10827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95065-43A7-4378-9D77-18A82CFC2A3C}">
      <dsp:nvSpPr>
        <dsp:cNvPr id="0" name=""/>
        <dsp:cNvSpPr/>
      </dsp:nvSpPr>
      <dsp:spPr>
        <a:xfrm>
          <a:off x="1738192" y="384019"/>
          <a:ext cx="4794679" cy="4620963"/>
        </a:xfrm>
        <a:prstGeom prst="pie">
          <a:avLst>
            <a:gd name="adj1" fmla="val 16200000"/>
            <a:gd name="adj2" fmla="val 19285716"/>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a:solidFill>
                <a:sysClr val="windowText" lastClr="000000"/>
              </a:solidFill>
            </a:rPr>
            <a:t>Mostrar respeto y atención</a:t>
          </a:r>
        </a:p>
      </dsp:txBody>
      <dsp:txXfrm>
        <a:off x="4182907" y="824111"/>
        <a:ext cx="1312828" cy="797666"/>
      </dsp:txXfrm>
    </dsp:sp>
    <dsp:sp modelId="{0C615B0F-B24D-48CE-96F4-F85BF4B20F7A}">
      <dsp:nvSpPr>
        <dsp:cNvPr id="0" name=""/>
        <dsp:cNvSpPr/>
      </dsp:nvSpPr>
      <dsp:spPr>
        <a:xfrm>
          <a:off x="1713189" y="528963"/>
          <a:ext cx="4935281" cy="4357056"/>
        </a:xfrm>
        <a:prstGeom prst="pie">
          <a:avLst>
            <a:gd name="adj1" fmla="val 19285716"/>
            <a:gd name="adj2" fmla="val 771428"/>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ysClr val="windowText" lastClr="000000"/>
              </a:solidFill>
            </a:rPr>
            <a:t>Ser transparentes</a:t>
          </a:r>
        </a:p>
      </dsp:txBody>
      <dsp:txXfrm>
        <a:off x="5091507" y="2085054"/>
        <a:ext cx="1433581" cy="803980"/>
      </dsp:txXfrm>
    </dsp:sp>
    <dsp:sp modelId="{A0133105-8B7F-4BAF-A59C-E329EC266E3C}">
      <dsp:nvSpPr>
        <dsp:cNvPr id="0" name=""/>
        <dsp:cNvSpPr/>
      </dsp:nvSpPr>
      <dsp:spPr>
        <a:xfrm>
          <a:off x="1713189" y="427443"/>
          <a:ext cx="4935281" cy="4560095"/>
        </a:xfrm>
        <a:prstGeom prst="pie">
          <a:avLst>
            <a:gd name="adj1" fmla="val 771428"/>
            <a:gd name="adj2" fmla="val 3857143"/>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ysClr val="windowText" lastClr="000000"/>
              </a:solidFill>
            </a:rPr>
            <a:t>Admitir que se ha equivocado</a:t>
          </a:r>
        </a:p>
      </dsp:txBody>
      <dsp:txXfrm>
        <a:off x="4885870" y="3141786"/>
        <a:ext cx="1292573" cy="868589"/>
      </dsp:txXfrm>
    </dsp:sp>
    <dsp:sp modelId="{B0A3E36B-98DD-4C5E-8B98-148545853D11}">
      <dsp:nvSpPr>
        <dsp:cNvPr id="0" name=""/>
        <dsp:cNvSpPr/>
      </dsp:nvSpPr>
      <dsp:spPr>
        <a:xfrm>
          <a:off x="1625373" y="461929"/>
          <a:ext cx="5110914" cy="4491123"/>
        </a:xfrm>
        <a:prstGeom prst="pie">
          <a:avLst>
            <a:gd name="adj1" fmla="val 3857226"/>
            <a:gd name="adj2" fmla="val 6942858"/>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a:solidFill>
                <a:sysClr val="windowText" lastClr="000000"/>
              </a:solidFill>
            </a:rPr>
            <a:t>Rendir cuentas</a:t>
          </a:r>
        </a:p>
      </dsp:txBody>
      <dsp:txXfrm>
        <a:off x="3496333" y="3990669"/>
        <a:ext cx="1368994" cy="855452"/>
      </dsp:txXfrm>
    </dsp:sp>
    <dsp:sp modelId="{34A0D0B9-981F-4E50-83EE-CE623261312B}">
      <dsp:nvSpPr>
        <dsp:cNvPr id="0" name=""/>
        <dsp:cNvSpPr/>
      </dsp:nvSpPr>
      <dsp:spPr>
        <a:xfrm>
          <a:off x="1855752" y="396900"/>
          <a:ext cx="4650155" cy="4621181"/>
        </a:xfrm>
        <a:prstGeom prst="pie">
          <a:avLst>
            <a:gd name="adj1" fmla="val 6942858"/>
            <a:gd name="adj2" fmla="val 10028574"/>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a:solidFill>
                <a:sysClr val="windowText" lastClr="000000"/>
              </a:solidFill>
            </a:rPr>
            <a:t>Cumplir las promesas</a:t>
          </a:r>
        </a:p>
      </dsp:txBody>
      <dsp:txXfrm>
        <a:off x="2298624" y="3147603"/>
        <a:ext cx="1217897" cy="880224"/>
      </dsp:txXfrm>
    </dsp:sp>
    <dsp:sp modelId="{04118582-9352-4779-84E3-48109032FB9B}">
      <dsp:nvSpPr>
        <dsp:cNvPr id="0" name=""/>
        <dsp:cNvSpPr/>
      </dsp:nvSpPr>
      <dsp:spPr>
        <a:xfrm>
          <a:off x="1834729" y="467114"/>
          <a:ext cx="4692201" cy="4480753"/>
        </a:xfrm>
        <a:prstGeom prst="pie">
          <a:avLst>
            <a:gd name="adj1" fmla="val 10028574"/>
            <a:gd name="adj2" fmla="val 13114284"/>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a:solidFill>
                <a:sysClr val="windowText" lastClr="000000"/>
              </a:solidFill>
            </a:rPr>
            <a:t>Agradecer</a:t>
          </a:r>
        </a:p>
      </dsp:txBody>
      <dsp:txXfrm>
        <a:off x="1952034" y="2067383"/>
        <a:ext cx="1362972" cy="826805"/>
      </dsp:txXfrm>
    </dsp:sp>
    <dsp:sp modelId="{92307965-910A-4847-94FD-1ED261DE222A}">
      <dsp:nvSpPr>
        <dsp:cNvPr id="0" name=""/>
        <dsp:cNvSpPr/>
      </dsp:nvSpPr>
      <dsp:spPr>
        <a:xfrm>
          <a:off x="1834729" y="391607"/>
          <a:ext cx="4692201" cy="4631768"/>
        </a:xfrm>
        <a:prstGeom prst="pie">
          <a:avLst>
            <a:gd name="adj1" fmla="val 13114284"/>
            <a:gd name="adj2" fmla="val 16200000"/>
          </a:avLst>
        </a:prstGeom>
        <a:solidFill>
          <a:schemeClr val="accent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ysClr val="windowText" lastClr="000000"/>
              </a:solidFill>
            </a:rPr>
            <a:t>Ser sinceros</a:t>
          </a:r>
        </a:p>
      </dsp:txBody>
      <dsp:txXfrm>
        <a:off x="2851373" y="832727"/>
        <a:ext cx="1284769" cy="7995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A4D20-DF4F-433C-9FAB-3B2D1900CD02}">
      <dsp:nvSpPr>
        <dsp:cNvPr id="0" name=""/>
        <dsp:cNvSpPr/>
      </dsp:nvSpPr>
      <dsp:spPr>
        <a:xfrm>
          <a:off x="1842724" y="-30518"/>
          <a:ext cx="4777179" cy="4777179"/>
        </a:xfrm>
        <a:prstGeom prst="circularArrow">
          <a:avLst>
            <a:gd name="adj1" fmla="val 5544"/>
            <a:gd name="adj2" fmla="val 330680"/>
            <a:gd name="adj3" fmla="val 13764610"/>
            <a:gd name="adj4" fmla="val 17392854"/>
            <a:gd name="adj5" fmla="val 5757"/>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6945F6-FBA4-4E80-AB44-5BAF923D9537}">
      <dsp:nvSpPr>
        <dsp:cNvPr id="0" name=""/>
        <dsp:cNvSpPr/>
      </dsp:nvSpPr>
      <dsp:spPr>
        <a:xfrm>
          <a:off x="3107371" y="134"/>
          <a:ext cx="2247885" cy="1123942"/>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¿Las tierras?</a:t>
          </a:r>
        </a:p>
      </dsp:txBody>
      <dsp:txXfrm>
        <a:off x="3162237" y="55000"/>
        <a:ext cx="2138153" cy="1014210"/>
      </dsp:txXfrm>
    </dsp:sp>
    <dsp:sp modelId="{2DE6F86A-A507-4B90-A622-251C9F1A5ADC}">
      <dsp:nvSpPr>
        <dsp:cNvPr id="0" name=""/>
        <dsp:cNvSpPr/>
      </dsp:nvSpPr>
      <dsp:spPr>
        <a:xfrm>
          <a:off x="5044841" y="1407789"/>
          <a:ext cx="2247885" cy="1123942"/>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¿Otros activos agrícolas o ganaderos?</a:t>
          </a:r>
        </a:p>
      </dsp:txBody>
      <dsp:txXfrm>
        <a:off x="5099707" y="1462655"/>
        <a:ext cx="2138153" cy="1014210"/>
      </dsp:txXfrm>
    </dsp:sp>
    <dsp:sp modelId="{7A76ED44-47D7-4996-B22E-A0059B468E89}">
      <dsp:nvSpPr>
        <dsp:cNvPr id="0" name=""/>
        <dsp:cNvSpPr/>
      </dsp:nvSpPr>
      <dsp:spPr>
        <a:xfrm>
          <a:off x="4850482" y="3523198"/>
          <a:ext cx="2247885" cy="1123942"/>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¿Derechos de agua? ¿Derechos mineros?</a:t>
          </a:r>
        </a:p>
      </dsp:txBody>
      <dsp:txXfrm>
        <a:off x="4905348" y="3578064"/>
        <a:ext cx="2138153" cy="1014210"/>
      </dsp:txXfrm>
    </dsp:sp>
    <dsp:sp modelId="{99388290-C138-468F-9E06-FC61B232B74B}">
      <dsp:nvSpPr>
        <dsp:cNvPr id="0" name=""/>
        <dsp:cNvSpPr/>
      </dsp:nvSpPr>
      <dsp:spPr>
        <a:xfrm>
          <a:off x="1555992" y="3537932"/>
          <a:ext cx="2247885" cy="1123942"/>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¿Un negocio agrícola o ganadero?</a:t>
          </a:r>
        </a:p>
      </dsp:txBody>
      <dsp:txXfrm>
        <a:off x="1610858" y="3592798"/>
        <a:ext cx="2138153" cy="1014210"/>
      </dsp:txXfrm>
    </dsp:sp>
    <dsp:sp modelId="{EF80C07A-A69D-4906-B5CF-813AC2FFF062}">
      <dsp:nvSpPr>
        <dsp:cNvPr id="0" name=""/>
        <dsp:cNvSpPr/>
      </dsp:nvSpPr>
      <dsp:spPr>
        <a:xfrm>
          <a:off x="1169901" y="1255141"/>
          <a:ext cx="2247885" cy="1429239"/>
        </a:xfrm>
        <a:prstGeom prst="roundRect">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t>¿En el seno de una familia o entre personas que no son parientes?</a:t>
          </a:r>
        </a:p>
      </dsp:txBody>
      <dsp:txXfrm>
        <a:off x="1239671" y="1324911"/>
        <a:ext cx="2108345" cy="1289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CFF4A-AFA3-4F49-A91E-D15CC15C1BB5}">
      <dsp:nvSpPr>
        <dsp:cNvPr id="0" name=""/>
        <dsp:cNvSpPr/>
      </dsp:nvSpPr>
      <dsp:spPr>
        <a:xfrm>
          <a:off x="750914" y="1067580"/>
          <a:ext cx="1081248" cy="1081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D849EB-93F5-4590-A1AB-1A886CE4C1F1}">
      <dsp:nvSpPr>
        <dsp:cNvPr id="0" name=""/>
        <dsp:cNvSpPr/>
      </dsp:nvSpPr>
      <dsp:spPr>
        <a:xfrm>
          <a:off x="90151"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s-ES" sz="3600" kern="1200"/>
            <a:t>Valores</a:t>
          </a:r>
        </a:p>
      </dsp:txBody>
      <dsp:txXfrm>
        <a:off x="90151" y="2466919"/>
        <a:ext cx="2402775" cy="720000"/>
      </dsp:txXfrm>
    </dsp:sp>
    <dsp:sp modelId="{B8AFF79C-A930-41D3-A0E6-30E1039D2064}">
      <dsp:nvSpPr>
        <dsp:cNvPr id="0" name=""/>
        <dsp:cNvSpPr/>
      </dsp:nvSpPr>
      <dsp:spPr>
        <a:xfrm>
          <a:off x="3574175" y="1067580"/>
          <a:ext cx="1081248" cy="1081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7D08E6-4FBA-4448-880D-CCBB9490D4A2}">
      <dsp:nvSpPr>
        <dsp:cNvPr id="0" name=""/>
        <dsp:cNvSpPr/>
      </dsp:nvSpPr>
      <dsp:spPr>
        <a:xfrm>
          <a:off x="2913412"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s-ES" sz="3600" kern="1200"/>
            <a:t>Visión </a:t>
          </a:r>
        </a:p>
      </dsp:txBody>
      <dsp:txXfrm>
        <a:off x="2913412" y="2466919"/>
        <a:ext cx="2402775" cy="720000"/>
      </dsp:txXfrm>
    </dsp:sp>
    <dsp:sp modelId="{C043C7A1-CF06-4CEB-97C9-8D9C128810CD}">
      <dsp:nvSpPr>
        <dsp:cNvPr id="0" name=""/>
        <dsp:cNvSpPr/>
      </dsp:nvSpPr>
      <dsp:spPr>
        <a:xfrm>
          <a:off x="6397436" y="1067580"/>
          <a:ext cx="1081248" cy="108124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FE085C-CD70-4FB3-9A68-3F6C660956F0}">
      <dsp:nvSpPr>
        <dsp:cNvPr id="0" name=""/>
        <dsp:cNvSpPr/>
      </dsp:nvSpPr>
      <dsp:spPr>
        <a:xfrm>
          <a:off x="5736673"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s-ES" sz="3600" kern="1200"/>
            <a:t>Objetivos</a:t>
          </a:r>
        </a:p>
      </dsp:txBody>
      <dsp:txXfrm>
        <a:off x="5736673" y="2466919"/>
        <a:ext cx="2402775"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BD0E71-204F-4408-838D-16523B0A4B73}">
      <dsp:nvSpPr>
        <dsp:cNvPr id="0" name=""/>
        <dsp:cNvSpPr/>
      </dsp:nvSpPr>
      <dsp:spPr>
        <a:xfrm>
          <a:off x="0" y="0"/>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a:t>
          </a:r>
          <a:r>
            <a:rPr lang="es-ES" sz="2800" kern="1200" dirty="0"/>
            <a:t>Cómo quiere que sea su vida</a:t>
          </a:r>
          <a:r>
            <a:rPr lang="es-ES" sz="2400" kern="1200" dirty="0"/>
            <a:t>?</a:t>
          </a:r>
          <a:endParaRPr lang="es-ES" sz="2800" kern="1200" dirty="0"/>
        </a:p>
      </dsp:txBody>
      <dsp:txXfrm>
        <a:off x="1744803" y="0"/>
        <a:ext cx="6484796" cy="988838"/>
      </dsp:txXfrm>
    </dsp:sp>
    <dsp:sp modelId="{0DEC5BAE-67AF-44D4-841C-EB8F213ABA0A}">
      <dsp:nvSpPr>
        <dsp:cNvPr id="0" name=""/>
        <dsp:cNvSpPr/>
      </dsp:nvSpPr>
      <dsp:spPr>
        <a:xfrm>
          <a:off x="501097" y="98883"/>
          <a:ext cx="841493" cy="791071"/>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70AF37-26B0-4380-86EF-239375AFC6A2}">
      <dsp:nvSpPr>
        <dsp:cNvPr id="0" name=""/>
        <dsp:cNvSpPr/>
      </dsp:nvSpPr>
      <dsp:spPr>
        <a:xfrm>
          <a:off x="0" y="1087722"/>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a:t>
          </a:r>
          <a:r>
            <a:rPr lang="es-ES" sz="2800" kern="1200" dirty="0"/>
            <a:t>Qué equilibrio vida-trabajo quiere</a:t>
          </a:r>
          <a:r>
            <a:rPr lang="es-ES" sz="2400" kern="1200" dirty="0"/>
            <a:t>?</a:t>
          </a:r>
        </a:p>
      </dsp:txBody>
      <dsp:txXfrm>
        <a:off x="1744803" y="1087722"/>
        <a:ext cx="6484796" cy="988838"/>
      </dsp:txXfrm>
    </dsp:sp>
    <dsp:sp modelId="{C9218215-DEBF-492A-A0E6-0EC596E7835C}">
      <dsp:nvSpPr>
        <dsp:cNvPr id="0" name=""/>
        <dsp:cNvSpPr/>
      </dsp:nvSpPr>
      <dsp:spPr>
        <a:xfrm>
          <a:off x="510125" y="1186606"/>
          <a:ext cx="823437" cy="791071"/>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6000" b="-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155937-BD9D-4341-B4DF-9A72D1A86117}">
      <dsp:nvSpPr>
        <dsp:cNvPr id="0" name=""/>
        <dsp:cNvSpPr/>
      </dsp:nvSpPr>
      <dsp:spPr>
        <a:xfrm>
          <a:off x="0" y="2175445"/>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a:t>
          </a:r>
          <a:r>
            <a:rPr lang="es-ES" sz="2800" kern="1200" dirty="0"/>
            <a:t>Cuáles son sus objetivos familiares</a:t>
          </a:r>
          <a:r>
            <a:rPr lang="es-ES" sz="2400" kern="1200" dirty="0"/>
            <a:t>?</a:t>
          </a:r>
          <a:endParaRPr lang="es-ES" sz="2800" kern="1200" dirty="0"/>
        </a:p>
      </dsp:txBody>
      <dsp:txXfrm>
        <a:off x="1744803" y="2175445"/>
        <a:ext cx="6484796" cy="988838"/>
      </dsp:txXfrm>
    </dsp:sp>
    <dsp:sp modelId="{B7DB0DFE-93B6-415D-B3DE-1CDE39BF725E}">
      <dsp:nvSpPr>
        <dsp:cNvPr id="0" name=""/>
        <dsp:cNvSpPr/>
      </dsp:nvSpPr>
      <dsp:spPr>
        <a:xfrm>
          <a:off x="474030" y="2274329"/>
          <a:ext cx="895627" cy="791071"/>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9000" b="-1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3BF618-A738-466F-8029-943AA056B33F}">
      <dsp:nvSpPr>
        <dsp:cNvPr id="0" name=""/>
        <dsp:cNvSpPr/>
      </dsp:nvSpPr>
      <dsp:spPr>
        <a:xfrm>
          <a:off x="0" y="3263168"/>
          <a:ext cx="8229600" cy="98883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a:t>
          </a:r>
          <a:r>
            <a:rPr lang="es-ES" sz="2800" kern="1200" dirty="0"/>
            <a:t>Cuáles son sus objetivos en ingresos</a:t>
          </a:r>
          <a:r>
            <a:rPr lang="es-ES" sz="2400" kern="1200" dirty="0"/>
            <a:t>?</a:t>
          </a:r>
          <a:endParaRPr lang="es-ES" sz="2800" kern="1200" dirty="0"/>
        </a:p>
      </dsp:txBody>
      <dsp:txXfrm>
        <a:off x="1744803" y="3263168"/>
        <a:ext cx="6484796" cy="988838"/>
      </dsp:txXfrm>
    </dsp:sp>
    <dsp:sp modelId="{23F7A248-D182-43C9-8185-BAA815793F7F}">
      <dsp:nvSpPr>
        <dsp:cNvPr id="0" name=""/>
        <dsp:cNvSpPr/>
      </dsp:nvSpPr>
      <dsp:spPr>
        <a:xfrm>
          <a:off x="501097" y="3362052"/>
          <a:ext cx="841493" cy="791071"/>
        </a:xfrm>
        <a:prstGeom prst="roundRect">
          <a:avLst>
            <a:gd name="adj" fmla="val 1000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F8C9-987A-4104-BE15-D0F69DA4633A}">
      <dsp:nvSpPr>
        <dsp:cNvPr id="0" name=""/>
        <dsp:cNvSpPr/>
      </dsp:nvSpPr>
      <dsp:spPr>
        <a:xfrm>
          <a:off x="0" y="1765"/>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E85F7E-7FD1-4225-81AE-9DC70527C91E}">
      <dsp:nvSpPr>
        <dsp:cNvPr id="0" name=""/>
        <dsp:cNvSpPr/>
      </dsp:nvSpPr>
      <dsp:spPr>
        <a:xfrm>
          <a:off x="270719" y="203127"/>
          <a:ext cx="492217" cy="49221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3F527E46-2262-4841-98B8-F7B0CEE4D664}">
      <dsp:nvSpPr>
        <dsp:cNvPr id="0" name=""/>
        <dsp:cNvSpPr/>
      </dsp:nvSpPr>
      <dsp:spPr>
        <a:xfrm>
          <a:off x="1033656" y="1765"/>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s-ES" sz="3000" kern="1200" dirty="0">
              <a:solidFill>
                <a:srgbClr val="005941"/>
              </a:solidFill>
            </a:rPr>
            <a:t>Adquirir o transferir tierras.</a:t>
          </a:r>
        </a:p>
      </dsp:txBody>
      <dsp:txXfrm>
        <a:off x="1033656" y="1765"/>
        <a:ext cx="7195943" cy="894940"/>
      </dsp:txXfrm>
    </dsp:sp>
    <dsp:sp modelId="{AAF1505A-26F3-4D1A-9F4E-49D02B792357}">
      <dsp:nvSpPr>
        <dsp:cNvPr id="0" name=""/>
        <dsp:cNvSpPr/>
      </dsp:nvSpPr>
      <dsp:spPr>
        <a:xfrm>
          <a:off x="0" y="1120441"/>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FD8FAF-43BA-45A6-8E0C-6075F2CCFC20}">
      <dsp:nvSpPr>
        <dsp:cNvPr id="0" name=""/>
        <dsp:cNvSpPr/>
      </dsp:nvSpPr>
      <dsp:spPr>
        <a:xfrm>
          <a:off x="270719" y="1321803"/>
          <a:ext cx="492217" cy="49221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C944E4E5-9BBD-487A-8433-8B179DC361B8}">
      <dsp:nvSpPr>
        <dsp:cNvPr id="0" name=""/>
        <dsp:cNvSpPr/>
      </dsp:nvSpPr>
      <dsp:spPr>
        <a:xfrm>
          <a:off x="1033656" y="1120441"/>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s-ES" sz="3000" kern="1200">
              <a:solidFill>
                <a:srgbClr val="005941"/>
              </a:solidFill>
            </a:rPr>
            <a:t>Pasar un negocio agrícola o ganadero.</a:t>
          </a:r>
        </a:p>
      </dsp:txBody>
      <dsp:txXfrm>
        <a:off x="1033656" y="1120441"/>
        <a:ext cx="7195943" cy="894940"/>
      </dsp:txXfrm>
    </dsp:sp>
    <dsp:sp modelId="{48A96C5B-C907-4632-81CA-023F61386CDD}">
      <dsp:nvSpPr>
        <dsp:cNvPr id="0" name=""/>
        <dsp:cNvSpPr/>
      </dsp:nvSpPr>
      <dsp:spPr>
        <a:xfrm>
          <a:off x="0" y="2239117"/>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67C31-2537-4E54-A3E2-7535631A1335}">
      <dsp:nvSpPr>
        <dsp:cNvPr id="0" name=""/>
        <dsp:cNvSpPr/>
      </dsp:nvSpPr>
      <dsp:spPr>
        <a:xfrm>
          <a:off x="270719" y="2440479"/>
          <a:ext cx="492217" cy="49221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24443637-02F9-460F-9472-9790A6E65820}">
      <dsp:nvSpPr>
        <dsp:cNvPr id="0" name=""/>
        <dsp:cNvSpPr/>
      </dsp:nvSpPr>
      <dsp:spPr>
        <a:xfrm>
          <a:off x="1033656" y="2239117"/>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s-ES" sz="3000" kern="1200" dirty="0">
              <a:solidFill>
                <a:srgbClr val="005941"/>
              </a:solidFill>
            </a:rPr>
            <a:t>Dejar un legado. </a:t>
          </a:r>
        </a:p>
      </dsp:txBody>
      <dsp:txXfrm>
        <a:off x="1033656" y="2239117"/>
        <a:ext cx="7195943" cy="894940"/>
      </dsp:txXfrm>
    </dsp:sp>
    <dsp:sp modelId="{19328AEE-F7FA-451F-80EB-C4A6A18DFBD1}">
      <dsp:nvSpPr>
        <dsp:cNvPr id="0" name=""/>
        <dsp:cNvSpPr/>
      </dsp:nvSpPr>
      <dsp:spPr>
        <a:xfrm>
          <a:off x="0" y="3357793"/>
          <a:ext cx="8229600" cy="8949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8E392-D2E7-4736-B476-3B50ED4F0705}">
      <dsp:nvSpPr>
        <dsp:cNvPr id="0" name=""/>
        <dsp:cNvSpPr/>
      </dsp:nvSpPr>
      <dsp:spPr>
        <a:xfrm>
          <a:off x="270719" y="3559155"/>
          <a:ext cx="492217" cy="49221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sp>
    <dsp:sp modelId="{05A9B28D-895F-40E3-9295-48EAFB1FE8DD}">
      <dsp:nvSpPr>
        <dsp:cNvPr id="0" name=""/>
        <dsp:cNvSpPr/>
      </dsp:nvSpPr>
      <dsp:spPr>
        <a:xfrm>
          <a:off x="1033656" y="3357793"/>
          <a:ext cx="7195943" cy="89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15" tIns="94715" rIns="94715" bIns="94715" numCol="1" spcCol="1270" anchor="ctr" anchorCtr="0">
          <a:noAutofit/>
        </a:bodyPr>
        <a:lstStyle/>
        <a:p>
          <a:pPr marL="0" lvl="0" indent="0" algn="l" defTabSz="1333500">
            <a:lnSpc>
              <a:spcPct val="100000"/>
            </a:lnSpc>
            <a:spcBef>
              <a:spcPct val="0"/>
            </a:spcBef>
            <a:spcAft>
              <a:spcPct val="35000"/>
            </a:spcAft>
            <a:buNone/>
          </a:pPr>
          <a:r>
            <a:rPr lang="es-ES" sz="3000" kern="1200" dirty="0">
              <a:solidFill>
                <a:srgbClr val="005941"/>
              </a:solidFill>
            </a:rPr>
            <a:t>Administrar bien las tierras.</a:t>
          </a:r>
        </a:p>
      </dsp:txBody>
      <dsp:txXfrm>
        <a:off x="1033656" y="3357793"/>
        <a:ext cx="7195943" cy="8949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42F69-F5CF-4F13-942F-09747E02831B}">
      <dsp:nvSpPr>
        <dsp:cNvPr id="0" name=""/>
        <dsp:cNvSpPr/>
      </dsp:nvSpPr>
      <dsp:spPr>
        <a:xfrm>
          <a:off x="0" y="455612"/>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Los objetivos SMART son</a:t>
          </a:r>
          <a:r>
            <a:rPr lang="es-ES" sz="2400" kern="1200" dirty="0"/>
            <a:t>:</a:t>
          </a:r>
        </a:p>
      </dsp:txBody>
      <dsp:txXfrm>
        <a:off x="0" y="455612"/>
        <a:ext cx="2571749" cy="1543050"/>
      </dsp:txXfrm>
    </dsp:sp>
    <dsp:sp modelId="{E9C4B794-2FFB-408B-982B-0D962A2B2E7B}">
      <dsp:nvSpPr>
        <dsp:cNvPr id="0" name=""/>
        <dsp:cNvSpPr/>
      </dsp:nvSpPr>
      <dsp:spPr>
        <a:xfrm>
          <a:off x="2828925" y="455612"/>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Específicos</a:t>
          </a:r>
        </a:p>
        <a:p>
          <a:pPr marL="0" lvl="0" indent="0" algn="ctr" defTabSz="1066800">
            <a:lnSpc>
              <a:spcPct val="90000"/>
            </a:lnSpc>
            <a:spcBef>
              <a:spcPct val="0"/>
            </a:spcBef>
            <a:spcAft>
              <a:spcPct val="35000"/>
            </a:spcAft>
            <a:buNone/>
          </a:pPr>
          <a:r>
            <a:rPr lang="es-ES" sz="2000" kern="1200" dirty="0"/>
            <a:t>(S=</a:t>
          </a:r>
          <a:r>
            <a:rPr lang="es-ES" sz="2000" kern="1200" dirty="0" err="1"/>
            <a:t>Specific</a:t>
          </a:r>
          <a:r>
            <a:rPr lang="es-ES" sz="2000" kern="1200" dirty="0"/>
            <a:t>)</a:t>
          </a:r>
        </a:p>
      </dsp:txBody>
      <dsp:txXfrm>
        <a:off x="2828925" y="455612"/>
        <a:ext cx="2571749" cy="1543050"/>
      </dsp:txXfrm>
    </dsp:sp>
    <dsp:sp modelId="{21573782-04F7-4C2D-BE35-37D448628DD1}">
      <dsp:nvSpPr>
        <dsp:cNvPr id="0" name=""/>
        <dsp:cNvSpPr/>
      </dsp:nvSpPr>
      <dsp:spPr>
        <a:xfrm>
          <a:off x="5657849" y="455612"/>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Mensurables</a:t>
          </a:r>
        </a:p>
        <a:p>
          <a:pPr marL="0" lvl="0" indent="0" algn="ctr" defTabSz="1066800">
            <a:lnSpc>
              <a:spcPct val="90000"/>
            </a:lnSpc>
            <a:spcBef>
              <a:spcPct val="0"/>
            </a:spcBef>
            <a:spcAft>
              <a:spcPct val="35000"/>
            </a:spcAft>
            <a:buNone/>
          </a:pPr>
          <a:r>
            <a:rPr lang="es-ES" sz="2000" kern="1200" dirty="0"/>
            <a:t>(M)</a:t>
          </a:r>
        </a:p>
      </dsp:txBody>
      <dsp:txXfrm>
        <a:off x="5657849" y="455612"/>
        <a:ext cx="2571749" cy="1543050"/>
      </dsp:txXfrm>
    </dsp:sp>
    <dsp:sp modelId="{5FEC948B-1F5A-453C-B92F-2BBCBCAA290C}">
      <dsp:nvSpPr>
        <dsp:cNvPr id="0" name=""/>
        <dsp:cNvSpPr/>
      </dsp:nvSpPr>
      <dsp:spPr>
        <a:xfrm>
          <a:off x="0" y="2255837"/>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Alcanzables</a:t>
          </a:r>
        </a:p>
        <a:p>
          <a:pPr marL="0" lvl="0" indent="0" algn="ctr" defTabSz="1066800">
            <a:lnSpc>
              <a:spcPct val="90000"/>
            </a:lnSpc>
            <a:spcBef>
              <a:spcPct val="0"/>
            </a:spcBef>
            <a:spcAft>
              <a:spcPct val="35000"/>
            </a:spcAft>
            <a:buNone/>
          </a:pPr>
          <a:r>
            <a:rPr lang="es-ES" sz="2000" kern="1200" dirty="0"/>
            <a:t>(A)</a:t>
          </a:r>
        </a:p>
      </dsp:txBody>
      <dsp:txXfrm>
        <a:off x="0" y="2255837"/>
        <a:ext cx="2571749" cy="1543050"/>
      </dsp:txXfrm>
    </dsp:sp>
    <dsp:sp modelId="{838AF428-9B07-427D-AA83-31B495E90422}">
      <dsp:nvSpPr>
        <dsp:cNvPr id="0" name=""/>
        <dsp:cNvSpPr/>
      </dsp:nvSpPr>
      <dsp:spPr>
        <a:xfrm>
          <a:off x="2828925" y="2255837"/>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t>Centrados en resultados</a:t>
          </a:r>
        </a:p>
        <a:p>
          <a:pPr marL="0" lvl="0" indent="0" algn="ctr" defTabSz="1066800">
            <a:lnSpc>
              <a:spcPct val="90000"/>
            </a:lnSpc>
            <a:spcBef>
              <a:spcPct val="0"/>
            </a:spcBef>
            <a:spcAft>
              <a:spcPct val="35000"/>
            </a:spcAft>
            <a:buNone/>
          </a:pPr>
          <a:r>
            <a:rPr lang="es-ES" sz="2000" kern="1200" dirty="0"/>
            <a:t>(R=</a:t>
          </a:r>
          <a:r>
            <a:rPr lang="es-ES" sz="2000" kern="1200" dirty="0" err="1"/>
            <a:t>Result-Focused</a:t>
          </a:r>
          <a:r>
            <a:rPr lang="es-ES" sz="2000" kern="1200" dirty="0"/>
            <a:t>)</a:t>
          </a:r>
          <a:endParaRPr lang="es-ES" sz="2400" kern="1200" dirty="0"/>
        </a:p>
      </dsp:txBody>
      <dsp:txXfrm>
        <a:off x="2828925" y="2255837"/>
        <a:ext cx="2571749" cy="1543050"/>
      </dsp:txXfrm>
    </dsp:sp>
    <dsp:sp modelId="{43697883-8123-41D8-A2C6-4BC5B1E71039}">
      <dsp:nvSpPr>
        <dsp:cNvPr id="0" name=""/>
        <dsp:cNvSpPr/>
      </dsp:nvSpPr>
      <dsp:spPr>
        <a:xfrm>
          <a:off x="5657849" y="2255837"/>
          <a:ext cx="2571749" cy="1543050"/>
        </a:xfrm>
        <a:prstGeom prst="rect">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kern="1200" dirty="0"/>
            <a:t>Oportunos</a:t>
          </a:r>
        </a:p>
        <a:p>
          <a:pPr marL="0" lvl="0" indent="0" algn="ctr" defTabSz="1244600">
            <a:lnSpc>
              <a:spcPct val="90000"/>
            </a:lnSpc>
            <a:spcBef>
              <a:spcPct val="0"/>
            </a:spcBef>
            <a:spcAft>
              <a:spcPct val="35000"/>
            </a:spcAft>
            <a:buNone/>
          </a:pPr>
          <a:r>
            <a:rPr lang="es-ES" sz="2000" kern="1200" dirty="0"/>
            <a:t>(T=</a:t>
          </a:r>
          <a:r>
            <a:rPr lang="es-ES" sz="2000" kern="1200" dirty="0" err="1"/>
            <a:t>Timely</a:t>
          </a:r>
          <a:r>
            <a:rPr lang="es-ES" sz="2000" kern="1200" dirty="0"/>
            <a:t>)</a:t>
          </a:r>
        </a:p>
      </dsp:txBody>
      <dsp:txXfrm>
        <a:off x="5657849" y="2255837"/>
        <a:ext cx="2571749" cy="1543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E2331D-449B-4513-AF1D-4C26C5D05D24}">
      <dsp:nvSpPr>
        <dsp:cNvPr id="0" name=""/>
        <dsp:cNvSpPr/>
      </dsp:nvSpPr>
      <dsp:spPr>
        <a:xfrm>
          <a:off x="0" y="1"/>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66364B8-129D-40D8-A55B-CCB66B24101A}">
      <dsp:nvSpPr>
        <dsp:cNvPr id="0" name=""/>
        <dsp:cNvSpPr/>
      </dsp:nvSpPr>
      <dsp:spPr>
        <a:xfrm>
          <a:off x="0" y="1964"/>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dirty="0"/>
            <a:t>¿Tierras?</a:t>
          </a:r>
        </a:p>
      </dsp:txBody>
      <dsp:txXfrm>
        <a:off x="0" y="1964"/>
        <a:ext cx="3723108" cy="669905"/>
      </dsp:txXfrm>
    </dsp:sp>
    <dsp:sp modelId="{3760313E-6C0D-4210-AADE-0D44E7C7D375}">
      <dsp:nvSpPr>
        <dsp:cNvPr id="0" name=""/>
        <dsp:cNvSpPr/>
      </dsp:nvSpPr>
      <dsp:spPr>
        <a:xfrm>
          <a:off x="0" y="671869"/>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FBA94C9-2726-415E-AE6B-31A71B6F736B}">
      <dsp:nvSpPr>
        <dsp:cNvPr id="0" name=""/>
        <dsp:cNvSpPr/>
      </dsp:nvSpPr>
      <dsp:spPr>
        <a:xfrm>
          <a:off x="0" y="671869"/>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dirty="0"/>
            <a:t>¿Edificaciones o equipos?</a:t>
          </a:r>
        </a:p>
      </dsp:txBody>
      <dsp:txXfrm>
        <a:off x="0" y="671869"/>
        <a:ext cx="3723108" cy="669905"/>
      </dsp:txXfrm>
    </dsp:sp>
    <dsp:sp modelId="{114F83EB-22BE-44B2-B02C-5312B1374AF4}">
      <dsp:nvSpPr>
        <dsp:cNvPr id="0" name=""/>
        <dsp:cNvSpPr/>
      </dsp:nvSpPr>
      <dsp:spPr>
        <a:xfrm>
          <a:off x="0" y="1341774"/>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A863157-2442-432E-958B-22410043C8A1}">
      <dsp:nvSpPr>
        <dsp:cNvPr id="0" name=""/>
        <dsp:cNvSpPr/>
      </dsp:nvSpPr>
      <dsp:spPr>
        <a:xfrm>
          <a:off x="0" y="1341774"/>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a:t>¿Ingresos?</a:t>
          </a:r>
        </a:p>
      </dsp:txBody>
      <dsp:txXfrm>
        <a:off x="0" y="1341774"/>
        <a:ext cx="3723108" cy="669905"/>
      </dsp:txXfrm>
    </dsp:sp>
    <dsp:sp modelId="{76C67387-85B6-493D-BD51-6CE984DB652E}">
      <dsp:nvSpPr>
        <dsp:cNvPr id="0" name=""/>
        <dsp:cNvSpPr/>
      </dsp:nvSpPr>
      <dsp:spPr>
        <a:xfrm>
          <a:off x="0" y="2011679"/>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22CBDCD-E135-4899-8283-356225471893}">
      <dsp:nvSpPr>
        <dsp:cNvPr id="0" name=""/>
        <dsp:cNvSpPr/>
      </dsp:nvSpPr>
      <dsp:spPr>
        <a:xfrm>
          <a:off x="0" y="2011680"/>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a:t>¿Legado?</a:t>
          </a:r>
        </a:p>
      </dsp:txBody>
      <dsp:txXfrm>
        <a:off x="0" y="2011680"/>
        <a:ext cx="3723108" cy="669905"/>
      </dsp:txXfrm>
    </dsp:sp>
    <dsp:sp modelId="{33EE4417-07CB-409B-8003-38EB41A29EB1}">
      <dsp:nvSpPr>
        <dsp:cNvPr id="0" name=""/>
        <dsp:cNvSpPr/>
      </dsp:nvSpPr>
      <dsp:spPr>
        <a:xfrm>
          <a:off x="0" y="2681585"/>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9E1B8CE-1CDE-4C76-9BC8-BF724462F3E7}">
      <dsp:nvSpPr>
        <dsp:cNvPr id="0" name=""/>
        <dsp:cNvSpPr/>
      </dsp:nvSpPr>
      <dsp:spPr>
        <a:xfrm>
          <a:off x="0" y="2681585"/>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a:t>¿Asistencia médica?</a:t>
          </a:r>
        </a:p>
      </dsp:txBody>
      <dsp:txXfrm>
        <a:off x="0" y="2681585"/>
        <a:ext cx="3723108" cy="669905"/>
      </dsp:txXfrm>
    </dsp:sp>
    <dsp:sp modelId="{6DB1014E-6334-4FAF-8677-6351869D0C3C}">
      <dsp:nvSpPr>
        <dsp:cNvPr id="0" name=""/>
        <dsp:cNvSpPr/>
      </dsp:nvSpPr>
      <dsp:spPr>
        <a:xfrm>
          <a:off x="0" y="3351490"/>
          <a:ext cx="372310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D7A959A-BB69-4D7E-AF07-8DBD1FDFA9FD}">
      <dsp:nvSpPr>
        <dsp:cNvPr id="0" name=""/>
        <dsp:cNvSpPr/>
      </dsp:nvSpPr>
      <dsp:spPr>
        <a:xfrm>
          <a:off x="0" y="3351490"/>
          <a:ext cx="3723108" cy="669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a:t>¿Redes comunitarias?</a:t>
          </a:r>
        </a:p>
      </dsp:txBody>
      <dsp:txXfrm>
        <a:off x="0" y="3351490"/>
        <a:ext cx="3723108" cy="6699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D509D-B5D7-447F-95C8-EF841E36CB50}">
      <dsp:nvSpPr>
        <dsp:cNvPr id="0" name=""/>
        <dsp:cNvSpPr/>
      </dsp:nvSpPr>
      <dsp:spPr>
        <a:xfrm>
          <a:off x="0" y="582985"/>
          <a:ext cx="8229600" cy="34870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62356" rIns="638708" bIns="192024" numCol="1" spcCol="1270" anchor="t" anchorCtr="0">
          <a:noAutofit/>
        </a:bodyPr>
        <a:lstStyle/>
        <a:p>
          <a:pPr marL="228600" lvl="1" indent="-228600" algn="l" defTabSz="1200150">
            <a:lnSpc>
              <a:spcPct val="90000"/>
            </a:lnSpc>
            <a:spcBef>
              <a:spcPct val="0"/>
            </a:spcBef>
            <a:spcAft>
              <a:spcPct val="15000"/>
            </a:spcAft>
            <a:buChar char="•"/>
          </a:pPr>
          <a:r>
            <a:rPr lang="es-ES" sz="2700" kern="1200">
              <a:solidFill>
                <a:schemeClr val="tx1">
                  <a:lumMod val="75000"/>
                </a:schemeClr>
              </a:solidFill>
            </a:rPr>
            <a:t>Efectivo, ahorros y bienes inmuebles</a:t>
          </a:r>
        </a:p>
        <a:p>
          <a:pPr marL="228600" lvl="1" indent="-228600" algn="l" defTabSz="1200150">
            <a:lnSpc>
              <a:spcPct val="90000"/>
            </a:lnSpc>
            <a:spcBef>
              <a:spcPct val="0"/>
            </a:spcBef>
            <a:spcAft>
              <a:spcPct val="15000"/>
            </a:spcAft>
            <a:buChar char="•"/>
          </a:pPr>
          <a:r>
            <a:rPr lang="es-ES" sz="2700" kern="1200">
              <a:solidFill>
                <a:schemeClr val="tx1">
                  <a:lumMod val="75000"/>
                </a:schemeClr>
              </a:solidFill>
            </a:rPr>
            <a:t>Suelos de calidad y abundante agua limpia</a:t>
          </a:r>
        </a:p>
        <a:p>
          <a:pPr marL="228600" lvl="1" indent="-228600" algn="l" defTabSz="1200150">
            <a:lnSpc>
              <a:spcPct val="90000"/>
            </a:lnSpc>
            <a:spcBef>
              <a:spcPct val="0"/>
            </a:spcBef>
            <a:spcAft>
              <a:spcPct val="15000"/>
            </a:spcAft>
            <a:buChar char="•"/>
          </a:pPr>
          <a:r>
            <a:rPr lang="es-ES" sz="2700" kern="1200">
              <a:solidFill>
                <a:schemeClr val="tx1">
                  <a:lumMod val="75000"/>
                </a:schemeClr>
              </a:solidFill>
            </a:rPr>
            <a:t>Conocimientos, experiencia y habilidades interpersonales</a:t>
          </a:r>
        </a:p>
        <a:p>
          <a:pPr marL="228600" lvl="1" indent="-228600" algn="l" defTabSz="1200150">
            <a:lnSpc>
              <a:spcPct val="90000"/>
            </a:lnSpc>
            <a:spcBef>
              <a:spcPct val="0"/>
            </a:spcBef>
            <a:spcAft>
              <a:spcPct val="15000"/>
            </a:spcAft>
            <a:buChar char="•"/>
          </a:pPr>
          <a:r>
            <a:rPr lang="es-ES" sz="2700" kern="1200">
              <a:solidFill>
                <a:schemeClr val="tx1">
                  <a:lumMod val="75000"/>
                </a:schemeClr>
              </a:solidFill>
            </a:rPr>
            <a:t>Redes sociales y acceso a los recursos</a:t>
          </a:r>
        </a:p>
        <a:p>
          <a:pPr marL="228600" lvl="1" indent="-228600" algn="l" defTabSz="1200150">
            <a:lnSpc>
              <a:spcPct val="90000"/>
            </a:lnSpc>
            <a:spcBef>
              <a:spcPct val="0"/>
            </a:spcBef>
            <a:spcAft>
              <a:spcPct val="15000"/>
            </a:spcAft>
            <a:buChar char="•"/>
          </a:pPr>
          <a:r>
            <a:rPr lang="es-419" sz="2700" kern="1200" dirty="0">
              <a:solidFill>
                <a:schemeClr val="tx1">
                  <a:lumMod val="75000"/>
                </a:schemeClr>
              </a:solidFill>
            </a:rPr>
            <a:t>Posición en una familia, sociedad o cargo en una institución</a:t>
          </a:r>
          <a:endParaRPr lang="es-ES" sz="2700" kern="1200" dirty="0">
            <a:solidFill>
              <a:schemeClr val="tx1">
                <a:lumMod val="75000"/>
              </a:schemeClr>
            </a:solidFill>
          </a:endParaRPr>
        </a:p>
      </dsp:txBody>
      <dsp:txXfrm>
        <a:off x="0" y="582985"/>
        <a:ext cx="8229600" cy="3487050"/>
      </dsp:txXfrm>
    </dsp:sp>
    <dsp:sp modelId="{E6DA56DE-E2D2-4ACC-80E1-2EEA22E55C8D}">
      <dsp:nvSpPr>
        <dsp:cNvPr id="0" name=""/>
        <dsp:cNvSpPr/>
      </dsp:nvSpPr>
      <dsp:spPr>
        <a:xfrm>
          <a:off x="411480" y="184464"/>
          <a:ext cx="5760720" cy="79704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s-ES" sz="2700" b="1" kern="1200">
              <a:solidFill>
                <a:schemeClr val="accent5"/>
              </a:solidFill>
            </a:rPr>
            <a:t>Los activos pueden incluir: </a:t>
          </a:r>
        </a:p>
      </dsp:txBody>
      <dsp:txXfrm>
        <a:off x="450388" y="223372"/>
        <a:ext cx="5682904" cy="7192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2FD878-B4B2-4F09-A880-74EE43E80F3F}">
      <dsp:nvSpPr>
        <dsp:cNvPr id="0" name=""/>
        <dsp:cNvSpPr/>
      </dsp:nvSpPr>
      <dsp:spPr>
        <a:xfrm>
          <a:off x="851926" y="26189"/>
          <a:ext cx="980929" cy="980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80E99-796A-4485-B36A-AD050585257C}">
      <dsp:nvSpPr>
        <dsp:cNvPr id="0" name=""/>
        <dsp:cNvSpPr/>
      </dsp:nvSpPr>
      <dsp:spPr>
        <a:xfrm>
          <a:off x="1057921" y="232184"/>
          <a:ext cx="568939" cy="56893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79B4D7-3AE7-4CCF-9BA9-CF395EFE2BC5}">
      <dsp:nvSpPr>
        <dsp:cNvPr id="0" name=""/>
        <dsp:cNvSpPr/>
      </dsp:nvSpPr>
      <dsp:spPr>
        <a:xfrm>
          <a:off x="2043055" y="26189"/>
          <a:ext cx="2312191" cy="98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Experiencia en administración</a:t>
          </a:r>
        </a:p>
      </dsp:txBody>
      <dsp:txXfrm>
        <a:off x="2043055" y="26189"/>
        <a:ext cx="2312191" cy="980929"/>
      </dsp:txXfrm>
    </dsp:sp>
    <dsp:sp modelId="{AF60532F-B2A1-46E4-9126-91C2B5285CAA}">
      <dsp:nvSpPr>
        <dsp:cNvPr id="0" name=""/>
        <dsp:cNvSpPr/>
      </dsp:nvSpPr>
      <dsp:spPr>
        <a:xfrm>
          <a:off x="4758128" y="26189"/>
          <a:ext cx="980929" cy="980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E59ACC-5400-4DAF-B72D-F4C48CFC3685}">
      <dsp:nvSpPr>
        <dsp:cNvPr id="0" name=""/>
        <dsp:cNvSpPr/>
      </dsp:nvSpPr>
      <dsp:spPr>
        <a:xfrm>
          <a:off x="4964124" y="232184"/>
          <a:ext cx="568939" cy="56893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710A85-DD2F-402B-A2CF-A3F6882330BA}">
      <dsp:nvSpPr>
        <dsp:cNvPr id="0" name=""/>
        <dsp:cNvSpPr/>
      </dsp:nvSpPr>
      <dsp:spPr>
        <a:xfrm>
          <a:off x="5949257" y="26189"/>
          <a:ext cx="2312191" cy="98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Conocimientos jurídicos</a:t>
          </a:r>
        </a:p>
      </dsp:txBody>
      <dsp:txXfrm>
        <a:off x="5949257" y="26189"/>
        <a:ext cx="2312191" cy="980929"/>
      </dsp:txXfrm>
    </dsp:sp>
    <dsp:sp modelId="{875156DC-FD65-4999-8911-95C563E61361}">
      <dsp:nvSpPr>
        <dsp:cNvPr id="0" name=""/>
        <dsp:cNvSpPr/>
      </dsp:nvSpPr>
      <dsp:spPr>
        <a:xfrm>
          <a:off x="851926" y="1778601"/>
          <a:ext cx="980929" cy="980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727CE-A8BD-425C-B21D-800907F605A0}">
      <dsp:nvSpPr>
        <dsp:cNvPr id="0" name=""/>
        <dsp:cNvSpPr/>
      </dsp:nvSpPr>
      <dsp:spPr>
        <a:xfrm>
          <a:off x="1057921" y="1984596"/>
          <a:ext cx="568939" cy="56893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DC14B2-98B2-4C80-A6A8-F514A3197BA3}">
      <dsp:nvSpPr>
        <dsp:cNvPr id="0" name=""/>
        <dsp:cNvSpPr/>
      </dsp:nvSpPr>
      <dsp:spPr>
        <a:xfrm>
          <a:off x="2019922" y="1778601"/>
          <a:ext cx="2734189" cy="98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Habilidades de comunicación </a:t>
          </a:r>
        </a:p>
      </dsp:txBody>
      <dsp:txXfrm>
        <a:off x="2019922" y="1778601"/>
        <a:ext cx="2734189" cy="980929"/>
      </dsp:txXfrm>
    </dsp:sp>
    <dsp:sp modelId="{60515789-9036-41EF-91CE-EA3C937EE1ED}">
      <dsp:nvSpPr>
        <dsp:cNvPr id="0" name=""/>
        <dsp:cNvSpPr/>
      </dsp:nvSpPr>
      <dsp:spPr>
        <a:xfrm>
          <a:off x="4796062" y="1631157"/>
          <a:ext cx="980929" cy="980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278693-7881-47F3-880A-9EDA0F616697}">
      <dsp:nvSpPr>
        <dsp:cNvPr id="0" name=""/>
        <dsp:cNvSpPr/>
      </dsp:nvSpPr>
      <dsp:spPr>
        <a:xfrm>
          <a:off x="5059747" y="1837155"/>
          <a:ext cx="568939" cy="56893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11BAC7-5805-45A0-ACCB-8D476C066B52}">
      <dsp:nvSpPr>
        <dsp:cNvPr id="0" name=""/>
        <dsp:cNvSpPr/>
      </dsp:nvSpPr>
      <dsp:spPr>
        <a:xfrm>
          <a:off x="5987189" y="1631157"/>
          <a:ext cx="2312191" cy="98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Experiencia empresarial</a:t>
          </a:r>
        </a:p>
      </dsp:txBody>
      <dsp:txXfrm>
        <a:off x="5987189" y="1631157"/>
        <a:ext cx="2312191" cy="980929"/>
      </dsp:txXfrm>
    </dsp:sp>
    <dsp:sp modelId="{AB137887-F005-4D0A-BE9D-089A61BCD7F5}">
      <dsp:nvSpPr>
        <dsp:cNvPr id="0" name=""/>
        <dsp:cNvSpPr/>
      </dsp:nvSpPr>
      <dsp:spPr>
        <a:xfrm>
          <a:off x="851926" y="3531013"/>
          <a:ext cx="980929" cy="980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7E06FC-E485-4DBC-A66F-5FFCBCD7EF1F}">
      <dsp:nvSpPr>
        <dsp:cNvPr id="0" name=""/>
        <dsp:cNvSpPr/>
      </dsp:nvSpPr>
      <dsp:spPr>
        <a:xfrm>
          <a:off x="1057921" y="3737008"/>
          <a:ext cx="568939" cy="568939"/>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977F4D-F4A3-4649-8EDD-B30CDCED9809}">
      <dsp:nvSpPr>
        <dsp:cNvPr id="0" name=""/>
        <dsp:cNvSpPr/>
      </dsp:nvSpPr>
      <dsp:spPr>
        <a:xfrm>
          <a:off x="2043055" y="3531013"/>
          <a:ext cx="2312191" cy="98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Relaciones comunitarias</a:t>
          </a:r>
        </a:p>
      </dsp:txBody>
      <dsp:txXfrm>
        <a:off x="2043055" y="3531013"/>
        <a:ext cx="2312191" cy="980929"/>
      </dsp:txXfrm>
    </dsp:sp>
    <dsp:sp modelId="{B2630B2D-13B1-4B6A-9B0D-2DCE85A8B17D}">
      <dsp:nvSpPr>
        <dsp:cNvPr id="0" name=""/>
        <dsp:cNvSpPr/>
      </dsp:nvSpPr>
      <dsp:spPr>
        <a:xfrm>
          <a:off x="4758128" y="3531013"/>
          <a:ext cx="980929" cy="980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5FD81-2E3A-40F4-AFD0-B12751573279}">
      <dsp:nvSpPr>
        <dsp:cNvPr id="0" name=""/>
        <dsp:cNvSpPr/>
      </dsp:nvSpPr>
      <dsp:spPr>
        <a:xfrm>
          <a:off x="4964124" y="3737008"/>
          <a:ext cx="568939" cy="568939"/>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D78EEE-A960-4AB2-9B52-805679892A1D}">
      <dsp:nvSpPr>
        <dsp:cNvPr id="0" name=""/>
        <dsp:cNvSpPr/>
      </dsp:nvSpPr>
      <dsp:spPr>
        <a:xfrm>
          <a:off x="5932656" y="3557202"/>
          <a:ext cx="2538878" cy="980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s-ES" sz="2400" kern="1200" dirty="0"/>
            <a:t>Acceso a recursos e información</a:t>
          </a:r>
        </a:p>
      </dsp:txBody>
      <dsp:txXfrm>
        <a:off x="5932656" y="3557202"/>
        <a:ext cx="2538878" cy="980929"/>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527313" y="308112"/>
            <a:ext cx="3803374" cy="285253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379305"/>
            <a:ext cx="5486400" cy="516834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807726"/>
            <a:ext cx="2971800" cy="336274"/>
          </a:xfrm>
          <a:prstGeom prst="rect">
            <a:avLst/>
          </a:prstGeom>
        </p:spPr>
        <p:txBody>
          <a:bodyPr vert="horz" lIns="91440" tIns="45720" rIns="91440" bIns="45720" rtlCol="0" anchor="b"/>
          <a:lstStyle>
            <a:lvl1pPr algn="r">
              <a:defRPr sz="1200"/>
            </a:lvl1pPr>
          </a:lstStyle>
          <a:p>
            <a:fld id="{4C80E856-AD11-4DC5-90B1-00F3DED6836F}" type="slidenum">
              <a:rPr lang="en-US" smtClean="0"/>
              <a:t>‹#›</a:t>
            </a:fld>
            <a:endParaRPr lang="en-US"/>
          </a:p>
        </p:txBody>
      </p:sp>
    </p:spTree>
    <p:extLst>
      <p:ext uri="{BB962C8B-B14F-4D97-AF65-F5344CB8AC3E}">
        <p14:creationId xmlns:p14="http://schemas.microsoft.com/office/powerpoint/2010/main" val="389154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módulo presenta el plan de estudios de </a:t>
            </a:r>
            <a:r>
              <a:rPr lang="es-ES" i="1" dirty="0"/>
              <a:t>Transición de Tierras a una Nueva Generación</a:t>
            </a:r>
            <a:r>
              <a:rPr lang="es-ES" dirty="0"/>
              <a:t> y prepara a los participantes para formar parte de un proceso de transferencia de una explotación agrícola o ganadera. </a:t>
            </a:r>
          </a:p>
          <a:p>
            <a:endParaRPr lang="en-US" dirty="0"/>
          </a:p>
          <a:p>
            <a:r>
              <a:rPr lang="es-ES" dirty="0"/>
              <a:t>Este es el primero de cinco módulos consecutivos (o talleres) diseñados para ayudar a los participantes a adquirir los conocimientos básicos necesarios para participar en un proceso de transferencia de una explotación agrícola, ganadera o un terreno. </a:t>
            </a:r>
          </a:p>
          <a:p>
            <a:endParaRPr lang="en-US" dirty="0"/>
          </a:p>
          <a:p>
            <a:r>
              <a:rPr lang="es-ES" dirty="0"/>
              <a:t>Entendemos que cada participante tiene una situación única y que no existe un enfoque único para todas las personas, por lo que nos centramos en proporcionarle las habilidades necesarias para entablar relaciones con las personas involucradas en el proceso, a fin de ayudarle a mantener las conversaciones necesarias, tomar decisiones importantes y avanzar en el proceso. </a:t>
            </a:r>
          </a:p>
          <a:p>
            <a:endParaRPr lang="en-US" dirty="0">
              <a:cs typeface="Calibri"/>
            </a:endParaRPr>
          </a:p>
          <a:p>
            <a:r>
              <a:rPr lang="es-ES" dirty="0"/>
              <a:t>Este módulo prepara a los participantes para participar en un proceso de transferencia. </a:t>
            </a:r>
          </a:p>
          <a:p>
            <a:endParaRPr lang="en-US" dirty="0"/>
          </a:p>
          <a:p>
            <a:r>
              <a:rPr lang="es-ES" dirty="0"/>
              <a:t>Los objetivos del aprendizaje incluyen:</a:t>
            </a:r>
          </a:p>
          <a:p>
            <a:pPr marL="171450" indent="-171450">
              <a:buFont typeface="Arial"/>
              <a:buChar char="•"/>
            </a:pPr>
            <a:r>
              <a:rPr lang="es-ES" dirty="0"/>
              <a:t>Identificar los pasos clave en un proceso de transferencia.  </a:t>
            </a:r>
          </a:p>
          <a:p>
            <a:pPr marL="171450" indent="-171450">
              <a:buFont typeface="Arial"/>
              <a:buChar char="•"/>
            </a:pPr>
            <a:r>
              <a:rPr lang="es-ES" dirty="0"/>
              <a:t>Clarificar</a:t>
            </a:r>
            <a:r>
              <a:rPr lang="es-ES" baseline="0" dirty="0"/>
              <a:t> </a:t>
            </a:r>
            <a:r>
              <a:rPr lang="es-ES" dirty="0"/>
              <a:t>sus valores, su visión y sus objetivos. </a:t>
            </a:r>
          </a:p>
          <a:p>
            <a:pPr marL="171450" indent="-171450">
              <a:buFont typeface="Arial"/>
              <a:buChar char="•"/>
            </a:pPr>
            <a:r>
              <a:rPr lang="es-ES" dirty="0"/>
              <a:t>Nombrar a las personas clave involucradas en su transferencia. </a:t>
            </a:r>
          </a:p>
          <a:p>
            <a:pPr marL="171450" indent="-171450">
              <a:buFont typeface="Arial"/>
              <a:buChar char="•"/>
            </a:pPr>
            <a:r>
              <a:rPr lang="es-ES" dirty="0"/>
              <a:t>Evaluar las necesidades y los bienes de las partes involucradas. </a:t>
            </a:r>
          </a:p>
          <a:p>
            <a:pPr marL="171450" indent="-171450">
              <a:buFont typeface="Arial"/>
              <a:buChar char="•"/>
            </a:pPr>
            <a:r>
              <a:rPr lang="es-ES" dirty="0"/>
              <a:t>Describir las formas de fortalecer las relaciones clave. </a:t>
            </a:r>
          </a:p>
          <a:p>
            <a:endParaRPr lang="en-US" dirty="0">
              <a:cs typeface="Calibri"/>
            </a:endParaRPr>
          </a:p>
          <a:p>
            <a:r>
              <a:rPr lang="es-ES" u="sng" dirty="0"/>
              <a:t>Instrucciones para el (la) capacitador(a):</a:t>
            </a:r>
          </a:p>
          <a:p>
            <a:r>
              <a:rPr lang="es-ES" dirty="0"/>
              <a:t>Revisar el </a:t>
            </a:r>
            <a:r>
              <a:rPr lang="es-ES" i="1" dirty="0"/>
              <a:t>Plan de Enseñanza</a:t>
            </a:r>
            <a:r>
              <a:rPr lang="es-ES" dirty="0"/>
              <a:t> del Módulo 1</a:t>
            </a:r>
          </a:p>
        </p:txBody>
      </p:sp>
      <p:sp>
        <p:nvSpPr>
          <p:cNvPr id="4" name="Slide Number Placeholder 3"/>
          <p:cNvSpPr>
            <a:spLocks noGrp="1"/>
          </p:cNvSpPr>
          <p:nvPr>
            <p:ph type="sldNum" sz="quarter" idx="10"/>
          </p:nvPr>
        </p:nvSpPr>
        <p:spPr/>
        <p:txBody>
          <a:bodyPr/>
          <a:lstStyle/>
          <a:p>
            <a:pPr lvl="0"/>
            <a:fld id="{EA0F5106-8081-4300-8CB6-2A1968422EF5}" type="slidenum">
              <a:rPr lang="en-US" noProof="0"/>
              <a:pPr lvl="0"/>
              <a:t>1</a:t>
            </a:fld>
            <a:endParaRPr lang="en-US" noProof="0"/>
          </a:p>
        </p:txBody>
      </p:sp>
      <p:sp>
        <p:nvSpPr>
          <p:cNvPr id="7" name="Slide Image Placeholder 6">
            <a:extLst>
              <a:ext uri="{FF2B5EF4-FFF2-40B4-BE49-F238E27FC236}">
                <a16:creationId xmlns:a16="http://schemas.microsoft.com/office/drawing/2014/main" id="{609B4EE9-4C3D-C368-F12C-E250CAD7801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06132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lvl="0"/>
            <a:fld id="{EA0F5106-8081-4300-8CB6-2A1968422EF5}" type="slidenum">
              <a:rPr lang="en-US" noProof="0"/>
              <a:pPr lvl="0"/>
              <a:t>10</a:t>
            </a:fld>
            <a:endParaRPr lang="en-US" noProof="0"/>
          </a:p>
        </p:txBody>
      </p:sp>
      <p:sp>
        <p:nvSpPr>
          <p:cNvPr id="9" name="Slide Image Placeholder 8">
            <a:extLst>
              <a:ext uri="{FF2B5EF4-FFF2-40B4-BE49-F238E27FC236}">
                <a16:creationId xmlns:a16="http://schemas.microsoft.com/office/drawing/2014/main" id="{67A9F51E-77AE-F1FA-7E19-FB6F65D154F3}"/>
              </a:ext>
            </a:extLst>
          </p:cNvPr>
          <p:cNvSpPr>
            <a:spLocks noGrp="1" noRot="1" noChangeAspect="1"/>
          </p:cNvSpPr>
          <p:nvPr>
            <p:ph type="sldImg"/>
          </p:nvPr>
        </p:nvSpPr>
        <p:spPr>
          <a:xfrm>
            <a:off x="1527175" y="307975"/>
            <a:ext cx="3803650" cy="2852738"/>
          </a:xfrm>
        </p:spPr>
      </p:sp>
      <p:sp>
        <p:nvSpPr>
          <p:cNvPr id="10" name="Notes Placeholder 9">
            <a:extLst>
              <a:ext uri="{FF2B5EF4-FFF2-40B4-BE49-F238E27FC236}">
                <a16:creationId xmlns:a16="http://schemas.microsoft.com/office/drawing/2014/main" id="{E8693153-67A7-15A0-42E2-0B009F5DF614}"/>
              </a:ext>
            </a:extLst>
          </p:cNvPr>
          <p:cNvSpPr>
            <a:spLocks noGrp="1"/>
          </p:cNvSpPr>
          <p:nvPr>
            <p:ph type="body" idx="1"/>
          </p:nvPr>
        </p:nvSpPr>
        <p:spPr/>
        <p:txBody>
          <a:bodyPr/>
          <a:lstStyle/>
          <a:p>
            <a:r>
              <a:rPr lang="es-ES" dirty="0"/>
              <a:t>En esta sección del taller, empezaremos a explorar sus valores, visión </a:t>
            </a:r>
            <a:r>
              <a:rPr lang="es-ES"/>
              <a:t>y objetivos</a:t>
            </a:r>
            <a:r>
              <a:rPr lang="es-ES" dirty="0"/>
              <a:t>,</a:t>
            </a:r>
            <a:r>
              <a:rPr lang="es-ES"/>
              <a:t> </a:t>
            </a:r>
            <a:r>
              <a:rPr lang="es-ES" dirty="0"/>
              <a:t>y cómo se relacionan con las transferencias de tierras de las que forma parte.</a:t>
            </a:r>
          </a:p>
        </p:txBody>
      </p:sp>
    </p:spTree>
    <p:extLst>
      <p:ext uri="{BB962C8B-B14F-4D97-AF65-F5344CB8AC3E}">
        <p14:creationId xmlns:p14="http://schemas.microsoft.com/office/powerpoint/2010/main" val="141468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Sus </a:t>
            </a:r>
            <a:r>
              <a:rPr lang="es-ES" b="1" dirty="0"/>
              <a:t>valores</a:t>
            </a:r>
            <a:r>
              <a:rPr lang="es-ES" dirty="0"/>
              <a:t> reflejan las creencias que guían su vida y sus acciones, con </a:t>
            </a:r>
            <a:r>
              <a:rPr lang="es-ES"/>
              <a:t>amigos y familiares, </a:t>
            </a:r>
            <a:r>
              <a:rPr lang="es-ES" dirty="0"/>
              <a:t>en el trabajo (o en la granja) y en nuestras comunidades. </a:t>
            </a:r>
          </a:p>
          <a:p>
            <a:endParaRPr lang="en-US" dirty="0"/>
          </a:p>
          <a:p>
            <a:r>
              <a:rPr lang="es-ES" dirty="0"/>
              <a:t>Su </a:t>
            </a:r>
            <a:r>
              <a:rPr lang="es-ES" b="1" dirty="0"/>
              <a:t>visión</a:t>
            </a:r>
            <a:r>
              <a:rPr lang="es-ES" dirty="0"/>
              <a:t> es una declaración de hacia adónde se dirige y qué quiere conseguir en el futuro. Si tiene o va a necesitar un </a:t>
            </a:r>
            <a:r>
              <a:rPr lang="es-ES"/>
              <a:t>plan de negocios, </a:t>
            </a:r>
            <a:r>
              <a:rPr lang="es-ES" dirty="0"/>
              <a:t>puede traducir su visión en una declaración de misión. Pero para esta capacitación, vamos a centrarnos en el panorama general y pensar en su visión como su destino esperado: dónde quiere estar en el futuro después de que el proceso de transferencia de su explotación agrícola o ganadera tenga éxito.  </a:t>
            </a:r>
          </a:p>
          <a:p>
            <a:endParaRPr lang="en-US" dirty="0"/>
          </a:p>
          <a:p>
            <a:r>
              <a:rPr lang="es-ES" dirty="0"/>
              <a:t>Sus </a:t>
            </a:r>
            <a:r>
              <a:rPr lang="es-ES" b="1" dirty="0"/>
              <a:t>objetivos</a:t>
            </a:r>
            <a:r>
              <a:rPr lang="es-ES" dirty="0"/>
              <a:t> son pasos más concretos en el camino. Es probable que tenga objetivos tanto personales como empresariales para su situación de transferencia. </a:t>
            </a:r>
          </a:p>
        </p:txBody>
      </p:sp>
      <p:sp>
        <p:nvSpPr>
          <p:cNvPr id="4" name="Slide Number Placeholder 3"/>
          <p:cNvSpPr>
            <a:spLocks noGrp="1"/>
          </p:cNvSpPr>
          <p:nvPr>
            <p:ph type="sldNum" sz="quarter" idx="5"/>
          </p:nvPr>
        </p:nvSpPr>
        <p:spPr/>
        <p:txBody>
          <a:bodyPr/>
          <a:lstStyle/>
          <a:p>
            <a:fld id="{20F99AC1-5AA4-49A2-8A31-29032D8E4CBF}" type="slidenum">
              <a:rPr lang="en-US"/>
              <a:pPr/>
              <a:t>11</a:t>
            </a:fld>
            <a:endParaRPr lang="en-US"/>
          </a:p>
        </p:txBody>
      </p:sp>
      <p:sp>
        <p:nvSpPr>
          <p:cNvPr id="7" name="Slide Image Placeholder 6">
            <a:extLst>
              <a:ext uri="{FF2B5EF4-FFF2-40B4-BE49-F238E27FC236}">
                <a16:creationId xmlns:a16="http://schemas.microsoft.com/office/drawing/2014/main" id="{1F7D4102-4241-5A91-8878-7AEDFFBC07E7}"/>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073373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Esta</a:t>
            </a:r>
            <a:r>
              <a:rPr lang="es-ES"/>
              <a:t> es una </a:t>
            </a:r>
            <a:r>
              <a:rPr lang="es-ES" dirty="0"/>
              <a:t>visualización de diferentes valores. No se trata de una lista de prioridades, sino sólo de un ejemplo. El tamaño de las palabras es aleatorio y la importancia de cada una de ellas será diferente para cada persona. </a:t>
            </a:r>
          </a:p>
          <a:p>
            <a:endParaRPr lang="en-US" dirty="0"/>
          </a:p>
          <a:p>
            <a:r>
              <a:rPr lang="es-ES" dirty="0"/>
              <a:t>El</a:t>
            </a:r>
            <a:r>
              <a:rPr lang="es-ES"/>
              <a:t> punto clave </a:t>
            </a:r>
            <a:r>
              <a:rPr lang="es-ES" dirty="0"/>
              <a:t>es que las relaciones de éxito se basan en valores. Si su proceso no defiende sus valores, puede que no tenga éxito. </a:t>
            </a:r>
          </a:p>
          <a:p>
            <a:endParaRPr lang="en-US" dirty="0"/>
          </a:p>
          <a:p>
            <a:r>
              <a:rPr lang="es-ES" dirty="0"/>
              <a:t>Los valores son las prioridades o principios que guían nuestro comportamiento, ya sea en nuestra vida personal o en los negocios. Son constantes y están en el centro de lo que somos, de cómo vemos el mundo y de cómo medimos lo bien que nos va en la vida. Sea o no consciente de ellos, guían su forma de abordar las decisiones y las relaciones. </a:t>
            </a:r>
          </a:p>
          <a:p>
            <a:endParaRPr lang="en-US" dirty="0"/>
          </a:p>
          <a:p>
            <a:r>
              <a:rPr lang="es-ES" dirty="0"/>
              <a:t>Ejemplos de valores son la orientación hacia la familia o la comunidad, la justicia y la igualdad, la fiabilidad y una fuerte ética del trabajo. En el caso de su explotación agrícola o ganadera, pueden ser la producción de productos de alta calidad, la satisfacción de las necesidades de los consumidores o la protección del medio ambiente. </a:t>
            </a:r>
          </a:p>
          <a:p>
            <a:endParaRPr lang="en-US" dirty="0"/>
          </a:p>
          <a:p>
            <a:r>
              <a:rPr lang="es-ES" dirty="0"/>
              <a:t>Los valores son importantes porque nos ayudan a vivir con propósito. Compartir valores también puede ayudar a avanzar en el proceso de transferencia de una explotación agrícola o ganadera. Pero como son diferentes </a:t>
            </a:r>
            <a:r>
              <a:rPr lang="es-ES"/>
              <a:t>para cada persona, </a:t>
            </a:r>
            <a:r>
              <a:rPr lang="es-ES" dirty="0"/>
              <a:t>es importante poder decir claramente cuáles son los suyos. </a:t>
            </a:r>
          </a:p>
        </p:txBody>
      </p:sp>
      <p:sp>
        <p:nvSpPr>
          <p:cNvPr id="4" name="Slide Number Placeholder 3"/>
          <p:cNvSpPr>
            <a:spLocks noGrp="1"/>
          </p:cNvSpPr>
          <p:nvPr>
            <p:ph type="sldNum" sz="quarter" idx="5"/>
          </p:nvPr>
        </p:nvSpPr>
        <p:spPr/>
        <p:txBody>
          <a:bodyPr/>
          <a:lstStyle/>
          <a:p>
            <a:fld id="{20F99AC1-5AA4-49A2-8A31-29032D8E4CBF}" type="slidenum">
              <a:rPr lang="en-US"/>
              <a:pPr/>
              <a:t>12</a:t>
            </a:fld>
            <a:endParaRPr lang="en-US"/>
          </a:p>
        </p:txBody>
      </p:sp>
      <p:sp>
        <p:nvSpPr>
          <p:cNvPr id="7" name="Slide Image Placeholder 6">
            <a:extLst>
              <a:ext uri="{FF2B5EF4-FFF2-40B4-BE49-F238E27FC236}">
                <a16:creationId xmlns:a16="http://schemas.microsoft.com/office/drawing/2014/main" id="{ED925677-0559-2A74-BC5C-7976025F850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398862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Su visión describe dónde quiere estar en el futuro, normalmente en cinco años como mínimo, pero incluso en 20 o más. Es bueno saber </a:t>
            </a:r>
            <a:r>
              <a:rPr lang="es-ES"/>
              <a:t>dónde quiere estar </a:t>
            </a:r>
            <a:r>
              <a:rPr lang="es-ES" dirty="0"/>
              <a:t>en </a:t>
            </a:r>
            <a:r>
              <a:rPr lang="es-ES"/>
              <a:t>el futuro</a:t>
            </a:r>
            <a:r>
              <a:rPr lang="es-ES" dirty="0"/>
              <a:t>,</a:t>
            </a:r>
            <a:r>
              <a:rPr lang="es-ES"/>
              <a:t> a fin de </a:t>
            </a:r>
            <a:r>
              <a:rPr lang="es-ES" dirty="0"/>
              <a:t>poder trazar un plan para llegar allí. Es importante basar su visión en sus valores.  </a:t>
            </a:r>
          </a:p>
          <a:p>
            <a:r>
              <a:rPr lang="es-ES" dirty="0"/>
              <a:t>-¿Qué valores defiende </a:t>
            </a:r>
            <a:r>
              <a:rPr lang="es-ES"/>
              <a:t>que nunca comprometería? </a:t>
            </a:r>
            <a:endParaRPr lang="es-ES" dirty="0"/>
          </a:p>
          <a:p>
            <a:r>
              <a:rPr lang="es-ES" dirty="0"/>
              <a:t>-¿Qué características de sus valores y de su futura explotación agrícola o </a:t>
            </a:r>
            <a:r>
              <a:rPr lang="es-ES"/>
              <a:t>ganadera quisiera mostrar? </a:t>
            </a:r>
            <a:endParaRPr lang="es-ES" dirty="0"/>
          </a:p>
          <a:p>
            <a:r>
              <a:rPr lang="es-ES" dirty="0"/>
              <a:t>-¿Qué principios defiende? </a:t>
            </a:r>
          </a:p>
          <a:p>
            <a:r>
              <a:rPr lang="es-ES" dirty="0"/>
              <a:t>-En última instancia, ¿qué quiere de la vida? </a:t>
            </a:r>
          </a:p>
          <a:p>
            <a:endParaRPr lang="en-US" dirty="0"/>
          </a:p>
          <a:p>
            <a:r>
              <a:rPr lang="es-ES" dirty="0"/>
              <a:t>He aquí una versión ligeramente editada de una declaración de visión de una granja diversificada del </a:t>
            </a:r>
            <a:r>
              <a:rPr lang="es-ES"/>
              <a:t>Medio Oeste</a:t>
            </a:r>
            <a:r>
              <a:rPr lang="es-ES" dirty="0"/>
              <a:t>,</a:t>
            </a:r>
            <a:r>
              <a:rPr lang="es-ES"/>
              <a:t> </a:t>
            </a:r>
            <a:r>
              <a:rPr lang="es-ES" dirty="0"/>
              <a:t>a modo de ejemplo. Para profundizar en estos conceptos, voy a pedirle que redacte su propia declaración de visión. Esto puede servir de base para la declaración </a:t>
            </a:r>
            <a:r>
              <a:rPr lang="es-ES"/>
              <a:t>de </a:t>
            </a:r>
            <a:r>
              <a:rPr lang="es-ES" dirty="0"/>
              <a:t>los</a:t>
            </a:r>
            <a:r>
              <a:rPr lang="es-ES"/>
              <a:t> objetivos </a:t>
            </a:r>
            <a:r>
              <a:rPr lang="es-ES" dirty="0"/>
              <a:t>de su empresa, que necesitará para un </a:t>
            </a:r>
            <a:r>
              <a:rPr lang="es-ES"/>
              <a:t>plan de negocios, </a:t>
            </a:r>
            <a:r>
              <a:rPr lang="es-ES" dirty="0"/>
              <a:t>pero también debe servir de base para la forma de enfocar el proceso de transferencia. </a:t>
            </a:r>
          </a:p>
        </p:txBody>
      </p:sp>
      <p:sp>
        <p:nvSpPr>
          <p:cNvPr id="4" name="Slide Number Placeholder 3"/>
          <p:cNvSpPr>
            <a:spLocks noGrp="1"/>
          </p:cNvSpPr>
          <p:nvPr>
            <p:ph type="sldNum" sz="quarter" idx="5"/>
          </p:nvPr>
        </p:nvSpPr>
        <p:spPr/>
        <p:txBody>
          <a:bodyPr/>
          <a:lstStyle/>
          <a:p>
            <a:fld id="{20F99AC1-5AA4-49A2-8A31-29032D8E4CBF}" type="slidenum">
              <a:rPr lang="en-US"/>
              <a:pPr/>
              <a:t>13</a:t>
            </a:fld>
            <a:endParaRPr lang="en-US"/>
          </a:p>
        </p:txBody>
      </p:sp>
      <p:sp>
        <p:nvSpPr>
          <p:cNvPr id="7" name="Slide Image Placeholder 6">
            <a:extLst>
              <a:ext uri="{FF2B5EF4-FFF2-40B4-BE49-F238E27FC236}">
                <a16:creationId xmlns:a16="http://schemas.microsoft.com/office/drawing/2014/main" id="{DC7B22D8-F865-DA67-3E77-17714E4D8BD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979903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Una vez que </a:t>
            </a:r>
            <a:r>
              <a:rPr lang="es-ES"/>
              <a:t>haya clarificado sus </a:t>
            </a:r>
            <a:r>
              <a:rPr lang="es-ES" dirty="0"/>
              <a:t>valores actuales y su visión de adónde quiere ir, querrá pensar en lo que le llevará hasta allí. </a:t>
            </a:r>
          </a:p>
          <a:p>
            <a:endParaRPr lang="en-US" dirty="0"/>
          </a:p>
          <a:p>
            <a:r>
              <a:rPr lang="es-ES" dirty="0"/>
              <a:t>Sus objetivos deben ser la guías específicas que le ayuden a alcanzar su visión, basadas en sus valores. </a:t>
            </a:r>
          </a:p>
          <a:p>
            <a:endParaRPr lang="en-US" dirty="0"/>
          </a:p>
          <a:p>
            <a:r>
              <a:rPr lang="es-ES" dirty="0"/>
              <a:t>Le conviene fijar objetivos personales y empresariales que funcionen bien juntos. He aquí algunos ejemplos de objetivos personales. </a:t>
            </a:r>
          </a:p>
          <a:p>
            <a:endParaRPr lang="en-US" dirty="0"/>
          </a:p>
          <a:p>
            <a:r>
              <a:rPr lang="es-ES" u="sng" dirty="0"/>
              <a:t>Instrucciones para </a:t>
            </a:r>
            <a:r>
              <a:rPr lang="es-ES" u="sng"/>
              <a:t>el </a:t>
            </a:r>
            <a:r>
              <a:rPr lang="es-ES" u="sng" dirty="0"/>
              <a:t>(</a:t>
            </a:r>
            <a:r>
              <a:rPr lang="es-ES" u="sng"/>
              <a:t>la) capacitador(a):</a:t>
            </a:r>
            <a:endParaRPr lang="es-ES" u="sng" dirty="0"/>
          </a:p>
          <a:p>
            <a:r>
              <a:rPr lang="es-ES" u="none" dirty="0"/>
              <a:t>Este es un buen lugar para la discusión y la participación. </a:t>
            </a:r>
          </a:p>
          <a:p>
            <a:endParaRPr lang="en-US" u="none" dirty="0"/>
          </a:p>
          <a:p>
            <a:r>
              <a:rPr lang="es-ES" dirty="0"/>
              <a:t>Pensemos</a:t>
            </a:r>
            <a:r>
              <a:rPr lang="es-ES" u="none" dirty="0"/>
              <a:t> en algunos ejemplos para concretar más estos objetivos.</a:t>
            </a:r>
          </a:p>
          <a:p>
            <a:pPr marL="171450" indent="-171450">
              <a:buFont typeface="Arial" panose="020B0604020202020204" pitchFamily="34" charset="0"/>
              <a:buChar char="•"/>
            </a:pPr>
            <a:r>
              <a:rPr lang="es-ES" u="none" dirty="0"/>
              <a:t>¿Cómo quiere que sea su vida? (</a:t>
            </a:r>
            <a:r>
              <a:rPr lang="es-ES" i="1" u="none" dirty="0"/>
              <a:t>dé ejemplos) </a:t>
            </a:r>
            <a:r>
              <a:rPr lang="es-ES" i="0" u="none" dirty="0"/>
              <a:t>Quiero tomarme vacaciones cada diciembre.  ¿Cuáles serían otros ejemplos de cómo quiere que sea su vida? </a:t>
            </a:r>
          </a:p>
          <a:p>
            <a:pPr marL="171450" indent="-171450">
              <a:buFont typeface="Arial" panose="020B0604020202020204" pitchFamily="34" charset="0"/>
              <a:buChar char="•"/>
            </a:pPr>
            <a:r>
              <a:rPr lang="es-ES" i="0" u="none" dirty="0"/>
              <a:t>¿Qué equilibrio vida-trabajo quiere? (</a:t>
            </a:r>
            <a:r>
              <a:rPr lang="es-ES" i="1" u="none" dirty="0"/>
              <a:t>dé ejemplos) </a:t>
            </a:r>
            <a:r>
              <a:rPr lang="es-ES" i="0" u="none" dirty="0"/>
              <a:t>Quiero trabajar igualmente todo el año o quiero tener tiempo para mis clases de baile de salón una vez a la semana. ¿Cuáles serían otros ejemplos? </a:t>
            </a:r>
          </a:p>
          <a:p>
            <a:pPr marL="0" indent="0">
              <a:buFont typeface="Arial" panose="020B0604020202020204" pitchFamily="34" charset="0"/>
              <a:buNone/>
            </a:pPr>
            <a:endParaRPr lang="en-US" i="0" u="none" dirty="0"/>
          </a:p>
          <a:p>
            <a:pPr marL="0" indent="0">
              <a:buFont typeface="Arial" panose="020B0604020202020204" pitchFamily="34" charset="0"/>
              <a:buNone/>
            </a:pPr>
            <a:r>
              <a:rPr lang="es-ES" i="0" u="none" dirty="0"/>
              <a:t>Pensemos ahora en los objetivos empresariales. </a:t>
            </a:r>
          </a:p>
          <a:p>
            <a:pPr marL="171450" indent="-171450">
              <a:buFont typeface="Arial" panose="020B0604020202020204" pitchFamily="34" charset="0"/>
              <a:buChar char="•"/>
            </a:pPr>
            <a:endParaRPr lang="en-US" u="none" dirty="0"/>
          </a:p>
        </p:txBody>
      </p:sp>
      <p:sp>
        <p:nvSpPr>
          <p:cNvPr id="4" name="Slide Number Placeholder 3"/>
          <p:cNvSpPr>
            <a:spLocks noGrp="1"/>
          </p:cNvSpPr>
          <p:nvPr>
            <p:ph type="sldNum" sz="quarter" idx="10"/>
          </p:nvPr>
        </p:nvSpPr>
        <p:spPr/>
        <p:txBody>
          <a:bodyPr/>
          <a:lstStyle/>
          <a:p>
            <a:fld id="{85785DFC-AC73-4C7B-8895-B635377B94DA}" type="slidenum">
              <a:rPr lang="en-US"/>
              <a:pPr/>
              <a:t>14</a:t>
            </a:fld>
            <a:endParaRPr lang="en-US"/>
          </a:p>
        </p:txBody>
      </p:sp>
      <p:sp>
        <p:nvSpPr>
          <p:cNvPr id="7" name="Slide Image Placeholder 6">
            <a:extLst>
              <a:ext uri="{FF2B5EF4-FFF2-40B4-BE49-F238E27FC236}">
                <a16:creationId xmlns:a16="http://schemas.microsoft.com/office/drawing/2014/main" id="{398432E9-FC41-8142-877C-F7D8F204380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394384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Esta lista ofrece sugerencias de algunas ideas de objetivos empresariales.</a:t>
            </a:r>
          </a:p>
          <a:p>
            <a:endParaRPr lang="en-US" dirty="0"/>
          </a:p>
          <a:p>
            <a:r>
              <a:rPr lang="es-ES" dirty="0"/>
              <a:t>¿Cómo quiere que sea </a:t>
            </a:r>
            <a:r>
              <a:rPr lang="es-ES"/>
              <a:t>su negocio agrícola o ganadero? </a:t>
            </a:r>
            <a:r>
              <a:rPr lang="es-ES" dirty="0"/>
              <a:t>Ya hemos hablado de esto como parte, tanto de su situación actual como de su visión de futuro, pero es importante </a:t>
            </a:r>
            <a:r>
              <a:rPr lang="es-ES"/>
              <a:t>ser específicos sobre </a:t>
            </a:r>
            <a:r>
              <a:rPr lang="es-ES" dirty="0"/>
              <a:t>el tipo de operación </a:t>
            </a:r>
            <a:r>
              <a:rPr lang="es-ES"/>
              <a:t>que </a:t>
            </a:r>
            <a:r>
              <a:rPr lang="es-ES" dirty="0"/>
              <a:t>usted</a:t>
            </a:r>
            <a:r>
              <a:rPr lang="es-ES"/>
              <a:t> desea </a:t>
            </a:r>
            <a:r>
              <a:rPr lang="es-ES" dirty="0"/>
              <a:t>tener. Estas son algunas de las preguntas clave a las que hay que responder. No tendremos tiempo en este taller para completarlas, pero tenemos una hoja de trabajo que le ayudará a reflexionar sobre ellas en su tiempo libre.  </a:t>
            </a:r>
          </a:p>
          <a:p>
            <a:endParaRPr lang="en-US" dirty="0"/>
          </a:p>
          <a:p>
            <a:r>
              <a:rPr lang="es-ES" dirty="0"/>
              <a:t>En una situación de transferencia de una explotación también es importante conocer las necesidades de la otra parte en la transferencia. Por lo general, los objetivos de un productor entrante son diferentes de los </a:t>
            </a:r>
            <a:r>
              <a:rPr lang="es-ES"/>
              <a:t>del </a:t>
            </a:r>
            <a:r>
              <a:rPr lang="es-ES" dirty="0"/>
              <a:t>propietario</a:t>
            </a:r>
            <a:r>
              <a:rPr lang="es-ES"/>
              <a:t> de tierras saliente</a:t>
            </a:r>
            <a:r>
              <a:rPr lang="es-ES" dirty="0"/>
              <a:t>, así que asegúrese de mantener un diálogo abierto e intente encontrar puntos en común. </a:t>
            </a:r>
          </a:p>
        </p:txBody>
      </p:sp>
      <p:sp>
        <p:nvSpPr>
          <p:cNvPr id="4" name="Slide Number Placeholder 3"/>
          <p:cNvSpPr>
            <a:spLocks noGrp="1"/>
          </p:cNvSpPr>
          <p:nvPr>
            <p:ph type="sldNum" sz="quarter" idx="10"/>
          </p:nvPr>
        </p:nvSpPr>
        <p:spPr/>
        <p:txBody>
          <a:bodyPr/>
          <a:lstStyle/>
          <a:p>
            <a:fld id="{85785DFC-AC73-4C7B-8895-B635377B94DA}" type="slidenum">
              <a:rPr lang="en-US"/>
              <a:pPr/>
              <a:t>15</a:t>
            </a:fld>
            <a:endParaRPr lang="en-US"/>
          </a:p>
        </p:txBody>
      </p:sp>
      <p:sp>
        <p:nvSpPr>
          <p:cNvPr id="7" name="Slide Image Placeholder 6">
            <a:extLst>
              <a:ext uri="{FF2B5EF4-FFF2-40B4-BE49-F238E27FC236}">
                <a16:creationId xmlns:a16="http://schemas.microsoft.com/office/drawing/2014/main" id="{E528BA59-4151-426A-E90A-D5D571ACAE0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699755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968488"/>
            <a:ext cx="5486400" cy="5168348"/>
          </a:xfrm>
        </p:spPr>
        <p:txBody>
          <a:bodyPr/>
          <a:lstStyle/>
          <a:p>
            <a:r>
              <a:rPr lang="es-ES" dirty="0"/>
              <a:t>Fijar objetivos puede llevar mucho tiempo, así que no vamos a profundizar en ello aquí. Voy a compartir con usted una hoja de ejercicios para hacer las tareas para la casa, pero quiero cubrir algunos de los aspectos básicos de la fijación de objetivos sólidos. </a:t>
            </a:r>
          </a:p>
          <a:p>
            <a:endParaRPr lang="en-US" dirty="0"/>
          </a:p>
          <a:p>
            <a:r>
              <a:rPr lang="es-ES" dirty="0"/>
              <a:t>Fijar objetivos útiles puede ser difícil. Deben ser sencillos, pero lo suficientemente específicos como para definir claramente lo que quiere conseguir. Deberían cubrir los 5 aspectos: Quién, Qué, Dónde, Cuándo y Por qué, además de Cómo. </a:t>
            </a:r>
          </a:p>
          <a:p>
            <a:endParaRPr lang="en-US" dirty="0"/>
          </a:p>
          <a:p>
            <a:r>
              <a:rPr lang="es-ES" dirty="0"/>
              <a:t>Muchas personas utilizan el marco de objetivos SMART para establecer objetivos útiles y viables. Los objetivos SMART son: </a:t>
            </a:r>
          </a:p>
          <a:p>
            <a:r>
              <a:rPr lang="es-ES" dirty="0"/>
              <a:t>S (</a:t>
            </a:r>
            <a:r>
              <a:rPr lang="es-ES" dirty="0" err="1"/>
              <a:t>Specific</a:t>
            </a:r>
            <a:r>
              <a:rPr lang="es-ES" dirty="0"/>
              <a:t>) = Específicos, bien definidos y claros. </a:t>
            </a:r>
          </a:p>
          <a:p>
            <a:r>
              <a:rPr lang="es-ES" dirty="0"/>
              <a:t>M=Mensurables, porque cuando se miden los resultados, se sabe si se han alcanzado (o no) los objetivos. </a:t>
            </a:r>
          </a:p>
          <a:p>
            <a:r>
              <a:rPr lang="es-ES" dirty="0"/>
              <a:t>A=Alcanzables y lo suficientemente realistas como para que pueda conseguirlos con tiempo y esfuerzo. </a:t>
            </a:r>
          </a:p>
          <a:p>
            <a:r>
              <a:rPr lang="es-ES" dirty="0"/>
              <a:t>R (</a:t>
            </a:r>
            <a:r>
              <a:rPr lang="es-ES" dirty="0" err="1"/>
              <a:t>Result-focused</a:t>
            </a:r>
            <a:r>
              <a:rPr lang="es-ES" dirty="0"/>
              <a:t>)=Centrados en resultados, lo que significa que incluyen los recursos, los conocimientos y el tiempo que necesita para alcanzar sus objetivos. </a:t>
            </a:r>
          </a:p>
          <a:p>
            <a:r>
              <a:rPr lang="es-ES" dirty="0"/>
              <a:t>T (</a:t>
            </a:r>
            <a:r>
              <a:rPr lang="es-ES" dirty="0" err="1"/>
              <a:t>Timely</a:t>
            </a:r>
            <a:r>
              <a:rPr lang="es-ES" dirty="0"/>
              <a:t>/</a:t>
            </a:r>
            <a:r>
              <a:rPr lang="es-ES" dirty="0" err="1"/>
              <a:t>Timebound</a:t>
            </a:r>
            <a:r>
              <a:rPr lang="es-ES" dirty="0"/>
              <a:t>)=Temporales o limitados en el tiempo, es decir, vinculados a un calendario realista. Un objetivo sin un calendario no es más que un sueño. </a:t>
            </a:r>
          </a:p>
          <a:p>
            <a:endParaRPr lang="en-US" dirty="0"/>
          </a:p>
          <a:p>
            <a:r>
              <a:rPr lang="es-ES" dirty="0"/>
              <a:t>Veamos un ejemplo: Un objetivo amplio podría ser “heredar la explotación hortícola de mi abuelo“. Es un buen objetivo para empezar, pero no responde a las preguntas SMART más profundas.  </a:t>
            </a:r>
          </a:p>
          <a:p>
            <a:r>
              <a:rPr lang="es-ES" dirty="0"/>
              <a:t>Para hacerlo más específico, se podría afinar el objetivo: "heredar la explotación de mi abuelo y producir una mezcla estacionalmente diversa de frutas y verduras para vender en los mercados de agricultores y a las escuelas locales". </a:t>
            </a:r>
          </a:p>
          <a:p>
            <a:r>
              <a:rPr lang="es-ES" dirty="0"/>
              <a:t>Para hacerlo mensurable, se podría añadir: “obtener unos ingresos brutos anuales de 150,000 dólares, aumentar el rendimiento de las cosechas un 5% mejorando la administración de los nutrientes y aumentar las ventas en 25,000 dólares, añadiendo 2 mercados de agricultores y una escuela local a la cartera de comercialización".</a:t>
            </a:r>
          </a:p>
          <a:p>
            <a:r>
              <a:rPr lang="es-ES" dirty="0"/>
              <a:t>A continuación, compruebe que todos ellos son alcanzables. Aunque sea una exageración, ¿podría lograr estas cosas en 2 años? ¿Qué recursos necesita? ¿Los tiene o qué más necesita para conseguir la ayuda que necesita? </a:t>
            </a:r>
          </a:p>
          <a:p>
            <a:r>
              <a:rPr lang="es-ES" dirty="0"/>
              <a:t>Por último, asegúrese de tener un calendario realista.  Por ejemplo: “aumentar el rendimiento de los cultivos en un 5% el año que viene mejorando la administración de nutrientes y el control de plagas" o “aumentar las ventas en 10,000 dólares, contactando con al menos 25 nuevos prospectos de venta en los próximos 6 meses".</a:t>
            </a:r>
          </a:p>
        </p:txBody>
      </p:sp>
      <p:sp>
        <p:nvSpPr>
          <p:cNvPr id="4" name="Slide Number Placeholder 3"/>
          <p:cNvSpPr>
            <a:spLocks noGrp="1"/>
          </p:cNvSpPr>
          <p:nvPr>
            <p:ph type="sldNum" sz="quarter" idx="10"/>
          </p:nvPr>
        </p:nvSpPr>
        <p:spPr/>
        <p:txBody>
          <a:bodyPr/>
          <a:lstStyle/>
          <a:p>
            <a:fld id="{85785DFC-AC73-4C7B-8895-B635377B94DA}" type="slidenum">
              <a:rPr lang="en-US"/>
              <a:pPr/>
              <a:t>16</a:t>
            </a:fld>
            <a:endParaRPr lang="en-US"/>
          </a:p>
        </p:txBody>
      </p:sp>
      <p:sp>
        <p:nvSpPr>
          <p:cNvPr id="7" name="Slide Image Placeholder 6">
            <a:extLst>
              <a:ext uri="{FF2B5EF4-FFF2-40B4-BE49-F238E27FC236}">
                <a16:creationId xmlns:a16="http://schemas.microsoft.com/office/drawing/2014/main" id="{4058B595-0969-882B-2837-D434FE35D748}"/>
              </a:ext>
            </a:extLst>
          </p:cNvPr>
          <p:cNvSpPr>
            <a:spLocks noGrp="1" noRot="1" noChangeAspect="1"/>
          </p:cNvSpPr>
          <p:nvPr>
            <p:ph type="sldImg"/>
          </p:nvPr>
        </p:nvSpPr>
        <p:spPr>
          <a:xfrm>
            <a:off x="1787525" y="201613"/>
            <a:ext cx="3282950" cy="2462212"/>
          </a:xfrm>
        </p:spPr>
      </p:sp>
    </p:spTree>
    <p:extLst>
      <p:ext uri="{BB962C8B-B14F-4D97-AF65-F5344CB8AC3E}">
        <p14:creationId xmlns:p14="http://schemas.microsoft.com/office/powerpoint/2010/main" val="1992767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t>Actividad práctica</a:t>
            </a:r>
          </a:p>
          <a:p>
            <a:r>
              <a:rPr lang="es-ES" dirty="0"/>
              <a:t>Hemos hablado de valores, visión y objetivos. En la transferencia de una explotación agrícola o ganadera es importante que estas cosas queden claras para usted, de modo que pueda aclarárselas </a:t>
            </a:r>
            <a:r>
              <a:rPr lang="es-ES"/>
              <a:t>a las demás personas involucradas. </a:t>
            </a:r>
            <a:endParaRPr lang="es-ES" dirty="0"/>
          </a:p>
          <a:p>
            <a:endParaRPr lang="en-US" dirty="0"/>
          </a:p>
          <a:p>
            <a:r>
              <a:rPr lang="es-ES" dirty="0"/>
              <a:t>Ahora vamos a dedicar un poco de tiempo a contestar las preguntas de la </a:t>
            </a:r>
            <a:r>
              <a:rPr lang="es-ES" i="1" dirty="0"/>
              <a:t>Hoja Informativa de la Visión, los Valores y los Objetivos</a:t>
            </a:r>
            <a:r>
              <a:rPr lang="es-ES"/>
              <a:t>. </a:t>
            </a:r>
            <a:r>
              <a:rPr lang="es-ES" i="1" u="sng"/>
              <a:t>(Diga a </a:t>
            </a:r>
            <a:r>
              <a:rPr lang="es-ES" i="1" u="sng" dirty="0"/>
              <a:t>sus participantes cuánto tiempo tienen)</a:t>
            </a:r>
          </a:p>
          <a:p>
            <a:endParaRPr lang="en-US" dirty="0"/>
          </a:p>
          <a:p>
            <a:r>
              <a:rPr lang="es-ES" dirty="0"/>
              <a:t>En primer lugar, revise la </a:t>
            </a:r>
            <a:r>
              <a:rPr lang="es-ES" i="1" dirty="0"/>
              <a:t>Hoja Informativa de los Valores</a:t>
            </a:r>
            <a:r>
              <a:rPr lang="es-ES" dirty="0"/>
              <a:t>. Elija de 3 a 5 de los más importantes para usted a medida que avanza en el proceso de transferencia de su explotación agrícola o ganadera. Si tiene valores que no figuran en la Hoja Informativa de los Valores, no dude en añadir los suyos. </a:t>
            </a:r>
          </a:p>
          <a:p>
            <a:endParaRPr lang="en-US" dirty="0"/>
          </a:p>
          <a:p>
            <a:r>
              <a:rPr lang="es-ES" dirty="0"/>
              <a:t>A continuación, cree una frase u oración corta combinando estas y otras palabras para expresar lo que es importante para usted en una declaración de valores relacionada con la transferencia de su explotación agrícola o ganadera. </a:t>
            </a:r>
          </a:p>
          <a:p>
            <a:endParaRPr lang="en-US" dirty="0"/>
          </a:p>
          <a:p>
            <a:r>
              <a:rPr lang="es-ES"/>
              <a:t>Pasemos a </a:t>
            </a:r>
            <a:r>
              <a:rPr lang="es-ES" dirty="0"/>
              <a:t>redactar</a:t>
            </a:r>
            <a:r>
              <a:rPr lang="es-ES"/>
              <a:t> una declaración de </a:t>
            </a:r>
            <a:r>
              <a:rPr lang="es-ES" dirty="0"/>
              <a:t>la</a:t>
            </a:r>
            <a:r>
              <a:rPr lang="es-ES"/>
              <a:t> visión</a:t>
            </a:r>
            <a:r>
              <a:rPr lang="es-ES" dirty="0"/>
              <a:t>. Piense en ello como su destino a cinco o diez años. Debe basarse en sus valores para guiarse a medida que avanza en la transferencia de su explotación agrícola o ganadera. </a:t>
            </a:r>
          </a:p>
          <a:p>
            <a:endParaRPr lang="en-US" dirty="0"/>
          </a:p>
          <a:p>
            <a:r>
              <a:rPr lang="es-ES" dirty="0"/>
              <a:t>Por último, en una o dos frases, describa lo que quiere conseguir con el proceso de transferencia de su explotación agrícola o ganadera. Esto servirá como objetivo o conjunto de objetivos de alto nivel</a:t>
            </a:r>
            <a:r>
              <a:rPr lang="es-ES"/>
              <a:t>. </a:t>
            </a:r>
            <a:r>
              <a:rPr lang="es-ES" dirty="0"/>
              <a:t>Como</a:t>
            </a:r>
            <a:r>
              <a:rPr lang="es-ES"/>
              <a:t> tarea para </a:t>
            </a:r>
            <a:r>
              <a:rPr lang="es-ES" dirty="0"/>
              <a:t>la casa, va a tomar sus objetivos y convertirlos en objetivos SMART. Este ejercicio le ayudará a empezar.</a:t>
            </a:r>
          </a:p>
        </p:txBody>
      </p:sp>
      <p:sp>
        <p:nvSpPr>
          <p:cNvPr id="4" name="Slide Number Placeholder 3"/>
          <p:cNvSpPr>
            <a:spLocks noGrp="1"/>
          </p:cNvSpPr>
          <p:nvPr>
            <p:ph type="sldNum" sz="quarter" idx="5"/>
          </p:nvPr>
        </p:nvSpPr>
        <p:spPr/>
        <p:txBody>
          <a:bodyPr/>
          <a:lstStyle/>
          <a:p>
            <a:fld id="{F33232BA-6C0C-4670-90D1-18704CB5AC04}" type="slidenum">
              <a:rPr lang="en-US"/>
              <a:pPr/>
              <a:t>17</a:t>
            </a:fld>
            <a:endParaRPr lang="en-US"/>
          </a:p>
        </p:txBody>
      </p:sp>
      <p:sp>
        <p:nvSpPr>
          <p:cNvPr id="7" name="Slide Image Placeholder 6">
            <a:extLst>
              <a:ext uri="{FF2B5EF4-FFF2-40B4-BE49-F238E27FC236}">
                <a16:creationId xmlns:a16="http://schemas.microsoft.com/office/drawing/2014/main" id="{CDA5DB43-46B5-9232-6879-33418A570F8F}"/>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31194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que ha clarificado su situación actual y hacia dónde quiere ir, es hora de pensar en lo que quiere y necesita para llegar allí.</a:t>
            </a:r>
          </a:p>
          <a:p>
            <a:endParaRPr lang="en-US" dirty="0"/>
          </a:p>
          <a:p>
            <a:r>
              <a:rPr lang="es-ES" dirty="0"/>
              <a:t>También empezará a identificar quiénes más </a:t>
            </a:r>
            <a:r>
              <a:rPr lang="es-ES"/>
              <a:t>están involucrados y </a:t>
            </a:r>
            <a:r>
              <a:rPr lang="es-ES" dirty="0"/>
              <a:t>qué quieren o necesitan obtener del proceso de transferencia. </a:t>
            </a:r>
          </a:p>
          <a:p>
            <a:endParaRPr lang="en-US" dirty="0"/>
          </a:p>
          <a:p>
            <a:r>
              <a:rPr lang="es-ES" dirty="0"/>
              <a:t> </a:t>
            </a:r>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18</a:t>
            </a:fld>
            <a:endParaRPr lang="en-US" noProof="0"/>
          </a:p>
        </p:txBody>
      </p:sp>
      <p:sp>
        <p:nvSpPr>
          <p:cNvPr id="7" name="Slide Image Placeholder 6">
            <a:extLst>
              <a:ext uri="{FF2B5EF4-FFF2-40B4-BE49-F238E27FC236}">
                <a16:creationId xmlns:a16="http://schemas.microsoft.com/office/drawing/2014/main" id="{73A7A2CA-D163-1CD5-F4A6-211691720D7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103422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pasemos a la oportunidad de transferir su granja. </a:t>
            </a:r>
            <a:r>
              <a:rPr lang="es-ES" i="0" dirty="0"/>
              <a:t>Puede consultar la</a:t>
            </a:r>
            <a:r>
              <a:rPr lang="es-ES" i="1" dirty="0"/>
              <a:t> Hoja de Trabajo de Evaluación de Necesidades.  </a:t>
            </a:r>
            <a:r>
              <a:rPr lang="es-ES" i="0" dirty="0"/>
              <a:t>Dentro de un momento tendremos tiempo para trabajar más en esto, pero si quiere empezar a </a:t>
            </a:r>
            <a:r>
              <a:rPr lang="es-ES" i="0"/>
              <a:t>escribir ideas</a:t>
            </a:r>
            <a:r>
              <a:rPr lang="es-ES" dirty="0"/>
              <a:t>,</a:t>
            </a:r>
            <a:r>
              <a:rPr lang="es-ES" i="0"/>
              <a:t> </a:t>
            </a:r>
            <a:r>
              <a:rPr lang="es-ES" i="0" dirty="0"/>
              <a:t>ahora puede hacerlo. </a:t>
            </a:r>
          </a:p>
          <a:p>
            <a:endParaRPr lang="en-US" dirty="0"/>
          </a:p>
          <a:p>
            <a:r>
              <a:rPr lang="es-ES" dirty="0"/>
              <a:t>¿Qué necesita para solucionar y alcanzar sus objetivos? Por ejemplo, si usted es </a:t>
            </a:r>
            <a:r>
              <a:rPr lang="es-ES"/>
              <a:t>el </a:t>
            </a:r>
            <a:r>
              <a:rPr lang="es-ES" dirty="0"/>
              <a:t>(</a:t>
            </a:r>
            <a:r>
              <a:rPr lang="es-ES"/>
              <a:t>la) productor(a) entrante</a:t>
            </a:r>
            <a:r>
              <a:rPr lang="es-ES" dirty="0"/>
              <a:t>, ¿necesita sólo la tierra baldía o necesita también infraestructuras agrícolas o </a:t>
            </a:r>
            <a:r>
              <a:rPr lang="es-ES"/>
              <a:t>ganaderas como edificaciones, </a:t>
            </a:r>
            <a:r>
              <a:rPr lang="es-ES" dirty="0"/>
              <a:t>vallado o sistemas de riego? ¿O es usted </a:t>
            </a:r>
            <a:r>
              <a:rPr lang="es-ES"/>
              <a:t>el </a:t>
            </a:r>
            <a:r>
              <a:rPr lang="es-ES" dirty="0"/>
              <a:t>propietario</a:t>
            </a:r>
            <a:r>
              <a:rPr lang="es-ES"/>
              <a:t> de las tierras y </a:t>
            </a:r>
            <a:r>
              <a:rPr lang="es-ES" dirty="0"/>
              <a:t>lo que realmente necesita son </a:t>
            </a:r>
            <a:r>
              <a:rPr lang="es-ES"/>
              <a:t>ingresos </a:t>
            </a:r>
            <a:r>
              <a:rPr lang="es-ES" dirty="0"/>
              <a:t>durante</a:t>
            </a:r>
            <a:r>
              <a:rPr lang="es-ES"/>
              <a:t> la jubilación </a:t>
            </a:r>
            <a:r>
              <a:rPr lang="es-ES" dirty="0"/>
              <a:t>y dejar un legado a sus herederos? </a:t>
            </a:r>
          </a:p>
          <a:p>
            <a:endParaRPr lang="en-US" dirty="0"/>
          </a:p>
          <a:p>
            <a:r>
              <a:rPr lang="es-ES" dirty="0"/>
              <a:t>Si negocia con una persona que no es su familiar, puede que le interese desarrollar o mantener relaciones y/o redes comunitarias.</a:t>
            </a:r>
          </a:p>
          <a:p>
            <a:endParaRPr lang="en-US" dirty="0"/>
          </a:p>
          <a:p>
            <a:r>
              <a:rPr lang="es-ES" dirty="0"/>
              <a:t>Una forma de evaluar lo que necesita es pensar en las diferencias entre su situación actual y sus objetivos. Ya ha empezado a llenar su hoja de trabajo y dedicará más tiempo a ello fuera del taller. De momento, piense en cómo la transferencia de explotaciones podría subsanar estas deficiencias. Por ejemplo, ¿podría la transferencia mejorar su situación de vivienda? ¿Podría proporcionar empleo e ingresos suficientes para usted y otros miembros de la familia? Además, ¿cómo podría la transferencia hacer avanzar sus objetivos empresariales? </a:t>
            </a:r>
          </a:p>
          <a:p>
            <a:endParaRPr lang="en-US" dirty="0"/>
          </a:p>
          <a:p>
            <a:r>
              <a:rPr lang="es-ES" dirty="0"/>
              <a:t>Considere qué recursos tiene la otra parte que usted utiliza actualmente o podría utilizar. Puede tratarse de la explotación agrícola o ganadera o de activos intangibles, como conocimientos técnicos, contactos comerciales o una lista de clientes. Puede incluir experiencia en administración. Estas son las cosas que negociará durante la transferencia.</a:t>
            </a:r>
          </a:p>
        </p:txBody>
      </p:sp>
      <p:sp>
        <p:nvSpPr>
          <p:cNvPr id="4" name="Slide Number Placeholder 3"/>
          <p:cNvSpPr>
            <a:spLocks noGrp="1"/>
          </p:cNvSpPr>
          <p:nvPr>
            <p:ph type="sldNum" sz="quarter" idx="5"/>
          </p:nvPr>
        </p:nvSpPr>
        <p:spPr/>
        <p:txBody>
          <a:bodyPr/>
          <a:lstStyle/>
          <a:p>
            <a:fld id="{20F99AC1-5AA4-49A2-8A31-29032D8E4CBF}" type="slidenum">
              <a:rPr lang="en-US"/>
              <a:pPr/>
              <a:t>19</a:t>
            </a:fld>
            <a:endParaRPr lang="en-US"/>
          </a:p>
        </p:txBody>
      </p:sp>
      <p:sp>
        <p:nvSpPr>
          <p:cNvPr id="7" name="Slide Image Placeholder 6">
            <a:extLst>
              <a:ext uri="{FF2B5EF4-FFF2-40B4-BE49-F238E27FC236}">
                <a16:creationId xmlns:a16="http://schemas.microsoft.com/office/drawing/2014/main" id="{5CB27F44-AB88-517D-3FCE-54E29DA25D8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0077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plan de estudios ha sido creado por American </a:t>
            </a:r>
            <a:r>
              <a:rPr lang="es-ES" dirty="0" err="1"/>
              <a:t>Farmland</a:t>
            </a:r>
            <a:r>
              <a:rPr lang="es-ES" dirty="0"/>
              <a:t> Trust con el apoyo de un equipo educativo nacional de asesores y un grupo de expertos en la materia.</a:t>
            </a:r>
          </a:p>
          <a:p>
            <a:endParaRPr lang="en-US" dirty="0"/>
          </a:p>
          <a:p>
            <a:r>
              <a:rPr lang="es-ES" dirty="0"/>
              <a:t>Ha sido posible gracias a una subvención del Premio del Programa de Desarrollo de Agricultores y Ganaderos Principiantes del USDA #2020 - 49400 - 3325 con el apoyo adicional de </a:t>
            </a:r>
            <a:r>
              <a:rPr lang="es-ES" dirty="0" err="1"/>
              <a:t>Farm</a:t>
            </a:r>
            <a:r>
              <a:rPr lang="es-ES" dirty="0"/>
              <a:t> </a:t>
            </a:r>
            <a:r>
              <a:rPr lang="es-ES" dirty="0" err="1"/>
              <a:t>Credit</a:t>
            </a:r>
            <a:r>
              <a:rPr lang="es-ES" dirty="0"/>
              <a:t> y los miembros de la AFT (</a:t>
            </a:r>
            <a:r>
              <a:rPr lang="es-ES" dirty="0" err="1"/>
              <a:t>Advanced</a:t>
            </a:r>
            <a:r>
              <a:rPr lang="es-ES" dirty="0"/>
              <a:t> </a:t>
            </a:r>
            <a:r>
              <a:rPr lang="es-ES" dirty="0" err="1"/>
              <a:t>Food</a:t>
            </a:r>
            <a:r>
              <a:rPr lang="es-ES" dirty="0"/>
              <a:t> </a:t>
            </a:r>
            <a:r>
              <a:rPr lang="es-ES" dirty="0" err="1"/>
              <a:t>Technology</a:t>
            </a:r>
            <a:r>
              <a:rPr lang="es-ES" dirty="0"/>
              <a:t>). </a:t>
            </a:r>
          </a:p>
          <a:p>
            <a:endParaRPr lang="en-US" dirty="0"/>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2</a:t>
            </a:fld>
            <a:endParaRPr lang="en-US" noProof="0"/>
          </a:p>
        </p:txBody>
      </p:sp>
      <p:sp>
        <p:nvSpPr>
          <p:cNvPr id="7" name="Slide Image Placeholder 6">
            <a:extLst>
              <a:ext uri="{FF2B5EF4-FFF2-40B4-BE49-F238E27FC236}">
                <a16:creationId xmlns:a16="http://schemas.microsoft.com/office/drawing/2014/main" id="{ECEF0ED9-9DDE-F553-09BB-3CDC6FA05FBD}"/>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92648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19100" y="3160713"/>
            <a:ext cx="6019800" cy="5168348"/>
          </a:xfrm>
        </p:spPr>
        <p:txBody>
          <a:bodyPr/>
          <a:lstStyle/>
          <a:p>
            <a:r>
              <a:rPr lang="es-ES" dirty="0"/>
              <a:t>Para evaluar sus necesidades y las necesidades de las demás partes involucradas en su situación de transferencia,</a:t>
            </a:r>
            <a:r>
              <a:rPr lang="es-ES" baseline="0" dirty="0"/>
              <a:t> </a:t>
            </a:r>
            <a:r>
              <a:rPr lang="es-ES" dirty="0"/>
              <a:t>es importante conocer los activos.</a:t>
            </a:r>
          </a:p>
          <a:p>
            <a:endParaRPr lang="en-US" dirty="0"/>
          </a:p>
          <a:p>
            <a:r>
              <a:rPr lang="es-ES" dirty="0"/>
              <a:t>Los activos son cosas que tienen valor: tanto cosas tangibles o físicas, como un terreno o una cuenta bancaria, como cosas intangibles o no físicas, como fuertes lazos familiares o redes sociales. </a:t>
            </a:r>
          </a:p>
          <a:p>
            <a:endParaRPr lang="en-US" dirty="0">
              <a:cs typeface="Calibri" panose="020F0502020204030204"/>
            </a:endParaRPr>
          </a:p>
          <a:p>
            <a:r>
              <a:rPr lang="es-ES" dirty="0"/>
              <a:t>En situaciones de transferencia de explotaciones, la gente tiende a pensar en los activos como recursos con valor financiero que pueden consignarse en un balance. Hablaremos más de este tipo de activos en los módulos 2 y 3. Estos</a:t>
            </a:r>
            <a:r>
              <a:rPr lang="es-ES" baseline="0" dirty="0"/>
              <a:t> i</a:t>
            </a:r>
            <a:r>
              <a:rPr lang="es-ES" dirty="0"/>
              <a:t>ncluyen cosas como efectivo y ahorros, terrenos y edificios, cultivos y ganado, equipos e inventarios, así como bienes intangibles como una marca establecida o una lista de clientes. </a:t>
            </a:r>
          </a:p>
          <a:p>
            <a:endParaRPr lang="en-US" dirty="0"/>
          </a:p>
          <a:p>
            <a:r>
              <a:rPr lang="es-ES" dirty="0"/>
              <a:t>Al pensar en el valor que tiene para usted una explotación agrícola o ganadera, otros activos son igualmente importantes, pero pueden tener o no un valor fácilmente demostrable económicamente. Activos como los conocimientos, las competencias y las habilidades también son activos importantes. Especialmente si está en una situación de transferencia</a:t>
            </a:r>
            <a:r>
              <a:rPr lang="es-ES" baseline="0" dirty="0"/>
              <a:t> (</a:t>
            </a:r>
            <a:r>
              <a:rPr lang="es-ES" dirty="0"/>
              <a:t>o va a estar) que incluya cualquier parte de una explotación agrícola o ganadera. Aspectos como la experiencia agrícola y la administración empresarial son activos muy importantes. Los activos también incluyen cosas como conocimientos jurídicos o grandes dotes de comunicación.</a:t>
            </a:r>
          </a:p>
          <a:p>
            <a:endParaRPr lang="en-US" dirty="0"/>
          </a:p>
          <a:p>
            <a:r>
              <a:rPr lang="es-ES" dirty="0"/>
              <a:t>También incluyen su relación con la comunidad, tener redes sociales o empresariales sólidas, acceso a información y recursos de capital, incluso cosas como pertenecer a asociaciones agrícolas o de otro tipo. </a:t>
            </a:r>
          </a:p>
          <a:p>
            <a:endParaRPr lang="en-US" dirty="0"/>
          </a:p>
          <a:p>
            <a:r>
              <a:rPr lang="es-ES" dirty="0"/>
              <a:t>Por último, los activos incluyen los distintos tipos de cosas que dan a una persona el poder de influir en otras personas y afectar al uso y la distribución de los recursos. Entre ellas se incluyen la comodidad con las normas culturales, ocupar puestos de poder o influencia dentro de una familia, organización, institución o sociedad. </a:t>
            </a:r>
          </a:p>
        </p:txBody>
      </p:sp>
      <p:sp>
        <p:nvSpPr>
          <p:cNvPr id="4" name="Slide Number Placeholder 3"/>
          <p:cNvSpPr>
            <a:spLocks noGrp="1"/>
          </p:cNvSpPr>
          <p:nvPr>
            <p:ph type="sldNum" sz="quarter" idx="5"/>
          </p:nvPr>
        </p:nvSpPr>
        <p:spPr/>
        <p:txBody>
          <a:bodyPr/>
          <a:lstStyle/>
          <a:p>
            <a:fld id="{20F99AC1-5AA4-49A2-8A31-29032D8E4CBF}" type="slidenum">
              <a:rPr lang="en-US"/>
              <a:pPr/>
              <a:t>20</a:t>
            </a:fld>
            <a:endParaRPr lang="en-US"/>
          </a:p>
        </p:txBody>
      </p:sp>
      <p:sp>
        <p:nvSpPr>
          <p:cNvPr id="7" name="Slide Image Placeholder 6">
            <a:extLst>
              <a:ext uri="{FF2B5EF4-FFF2-40B4-BE49-F238E27FC236}">
                <a16:creationId xmlns:a16="http://schemas.microsoft.com/office/drawing/2014/main" id="{65C5C710-6482-D771-4B06-F209095136DE}"/>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093438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Puede consultar la </a:t>
            </a:r>
            <a:r>
              <a:rPr lang="es-ES" i="1" dirty="0"/>
              <a:t>Hoja de Trabajo de Inventario de Activos. </a:t>
            </a:r>
            <a:r>
              <a:rPr lang="es-ES" i="0" dirty="0"/>
              <a:t>Dentro de un momento nos tomaremos un tiempo </a:t>
            </a:r>
            <a:r>
              <a:rPr lang="es-ES" i="0"/>
              <a:t>para </a:t>
            </a:r>
            <a:r>
              <a:rPr lang="es-ES" dirty="0"/>
              <a:t>trabajar</a:t>
            </a:r>
            <a:r>
              <a:rPr lang="es-ES"/>
              <a:t> en esto</a:t>
            </a:r>
            <a:r>
              <a:rPr lang="es-ES" i="0"/>
              <a:t>, </a:t>
            </a:r>
            <a:r>
              <a:rPr lang="es-ES" i="0" dirty="0"/>
              <a:t>pero si quiere </a:t>
            </a:r>
            <a:r>
              <a:rPr lang="es-ES" i="0"/>
              <a:t>apuntar ideas</a:t>
            </a:r>
            <a:r>
              <a:rPr lang="es-ES" dirty="0"/>
              <a:t>,</a:t>
            </a:r>
            <a:r>
              <a:rPr lang="es-ES" i="0"/>
              <a:t> ahora </a:t>
            </a:r>
            <a:r>
              <a:rPr lang="es-ES"/>
              <a:t>puede </a:t>
            </a:r>
            <a:r>
              <a:rPr lang="es-ES" i="0"/>
              <a:t>hacerlo</a:t>
            </a:r>
            <a:r>
              <a:rPr lang="es-ES" i="0" dirty="0"/>
              <a:t>. </a:t>
            </a:r>
          </a:p>
          <a:p>
            <a:endParaRPr lang="en-US" dirty="0"/>
          </a:p>
          <a:p>
            <a:r>
              <a:rPr lang="es-ES" dirty="0"/>
              <a:t>Empecemos por sus activos financieros. ¿Tiene o necesita efectivo o ahorros o capacidad para adquirir capital? ¿Tiene o necesita terrenos agrícolas, equipos u otros activos como cultivos o ganado? ¿Qué tal un negocio agrícola o ganadero? </a:t>
            </a:r>
          </a:p>
        </p:txBody>
      </p:sp>
      <p:sp>
        <p:nvSpPr>
          <p:cNvPr id="4" name="Slide Number Placeholder 3"/>
          <p:cNvSpPr>
            <a:spLocks noGrp="1"/>
          </p:cNvSpPr>
          <p:nvPr>
            <p:ph type="sldNum" sz="quarter" idx="5"/>
          </p:nvPr>
        </p:nvSpPr>
        <p:spPr/>
        <p:txBody>
          <a:bodyPr/>
          <a:lstStyle/>
          <a:p>
            <a:fld id="{20F99AC1-5AA4-49A2-8A31-29032D8E4CBF}" type="slidenum">
              <a:rPr lang="en-US"/>
              <a:pPr/>
              <a:t>21</a:t>
            </a:fld>
            <a:endParaRPr lang="en-US"/>
          </a:p>
        </p:txBody>
      </p:sp>
      <p:sp>
        <p:nvSpPr>
          <p:cNvPr id="7" name="Slide Image Placeholder 6">
            <a:extLst>
              <a:ext uri="{FF2B5EF4-FFF2-40B4-BE49-F238E27FC236}">
                <a16:creationId xmlns:a16="http://schemas.microsoft.com/office/drawing/2014/main" id="{C2F369DC-9BB6-564C-7448-45843B787BD4}"/>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422712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pensemos más allá de los activos financieros: ¿qué otros activos aporta o necesita adquirir?</a:t>
            </a:r>
          </a:p>
          <a:p>
            <a:endParaRPr lang="en-US" dirty="0"/>
          </a:p>
          <a:p>
            <a:r>
              <a:rPr lang="es-ES" dirty="0"/>
              <a:t>Por ejemplo, ¿tiene o necesita experiencia práctica en agricultura o ganadería? ¿Tiene o necesita conocimientos de producción, mercadeo o administración? ¿Qué tal conocimientos jurídicos o experiencia empresarial? ¿O habilidades de comunicación o relación con la comunidad?</a:t>
            </a:r>
          </a:p>
        </p:txBody>
      </p:sp>
      <p:sp>
        <p:nvSpPr>
          <p:cNvPr id="4" name="Slide Number Placeholder 3"/>
          <p:cNvSpPr>
            <a:spLocks noGrp="1"/>
          </p:cNvSpPr>
          <p:nvPr>
            <p:ph type="sldNum" sz="quarter" idx="5"/>
          </p:nvPr>
        </p:nvSpPr>
        <p:spPr/>
        <p:txBody>
          <a:bodyPr/>
          <a:lstStyle/>
          <a:p>
            <a:fld id="{20F99AC1-5AA4-49A2-8A31-29032D8E4CBF}" type="slidenum">
              <a:rPr lang="en-US"/>
              <a:pPr/>
              <a:t>22</a:t>
            </a:fld>
            <a:endParaRPr lang="en-US"/>
          </a:p>
        </p:txBody>
      </p:sp>
      <p:sp>
        <p:nvSpPr>
          <p:cNvPr id="7" name="Slide Image Placeholder 6">
            <a:extLst>
              <a:ext uri="{FF2B5EF4-FFF2-40B4-BE49-F238E27FC236}">
                <a16:creationId xmlns:a16="http://schemas.microsoft.com/office/drawing/2014/main" id="{429767FE-8E20-8DE0-C61F-F18FDB97077C}"/>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21014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Ahora que ha pensado en sus necesidades y activos, pensemos en las demás personas que tienen un interés o una participación en su situación de transferencia de explotación agrícola o ganadera. En la </a:t>
            </a:r>
            <a:r>
              <a:rPr lang="es-ES" i="1" dirty="0"/>
              <a:t>Hoja de Trabajo de Evaluación de Necesidades</a:t>
            </a:r>
            <a:r>
              <a:rPr lang="es-ES" i="0" dirty="0"/>
              <a:t>, </a:t>
            </a:r>
            <a:r>
              <a:rPr lang="es-ES" i="1" dirty="0"/>
              <a:t>parte 2,</a:t>
            </a:r>
            <a:r>
              <a:rPr lang="es-ES" i="0" dirty="0"/>
              <a:t> puede empezar a añadir sus ideas. </a:t>
            </a:r>
          </a:p>
          <a:p>
            <a:endParaRPr lang="en-US" dirty="0"/>
          </a:p>
          <a:p>
            <a:r>
              <a:rPr lang="es-ES" dirty="0"/>
              <a:t>Si usted </a:t>
            </a:r>
            <a:r>
              <a:rPr lang="es-ES"/>
              <a:t>es </a:t>
            </a:r>
            <a:r>
              <a:rPr lang="es-ES" dirty="0"/>
              <a:t>un(a</a:t>
            </a:r>
            <a:r>
              <a:rPr lang="es-ES"/>
              <a:t>) productor(a) entrante</a:t>
            </a:r>
            <a:r>
              <a:rPr lang="es-ES" dirty="0"/>
              <a:t>, lo más importante es pensar en la persona propietaria del terreno y poseedora de otros activos que desee adquirir. </a:t>
            </a:r>
          </a:p>
          <a:p>
            <a:endParaRPr lang="en-US" dirty="0">
              <a:cs typeface="Calibri" panose="020F0502020204030204"/>
            </a:endParaRPr>
          </a:p>
          <a:p>
            <a:r>
              <a:rPr lang="es-ES" dirty="0"/>
              <a:t>Si usted es el propietario de la tierra o de los activos, piense en </a:t>
            </a:r>
            <a:r>
              <a:rPr lang="es-ES"/>
              <a:t>el </a:t>
            </a:r>
            <a:r>
              <a:rPr lang="es-ES" dirty="0"/>
              <a:t>(</a:t>
            </a:r>
            <a:r>
              <a:rPr lang="es-ES"/>
              <a:t>la) productor(a) entrante </a:t>
            </a:r>
            <a:r>
              <a:rPr lang="es-ES" dirty="0"/>
              <a:t>y en lo que necesita. </a:t>
            </a:r>
          </a:p>
          <a:p>
            <a:r>
              <a:rPr lang="es-ES" dirty="0"/>
              <a:t>En cualquier caso, considere también quién más podría verse afectado por su situación de transferencia, como los miembros de su familia, los empleados que pueda tener y, dependiendo de dónde se encuentre y del tipo de explotación agrícola o ganadera, otras personas que puedan tener interés, como vecinos o miembros de la comunidad. Por ejemplo, si el propietario es una institución, como un fondo de tierras o un municipio, los miembros de la </a:t>
            </a:r>
            <a:r>
              <a:rPr lang="es-ES"/>
              <a:t>comunidad podrían tener </a:t>
            </a:r>
            <a:r>
              <a:rPr lang="es-ES" dirty="0"/>
              <a:t>interés en el resultado de la transferencia. </a:t>
            </a:r>
          </a:p>
        </p:txBody>
      </p:sp>
      <p:sp>
        <p:nvSpPr>
          <p:cNvPr id="4" name="Slide Number Placeholder 3"/>
          <p:cNvSpPr>
            <a:spLocks noGrp="1"/>
          </p:cNvSpPr>
          <p:nvPr>
            <p:ph type="sldNum" sz="quarter" idx="5"/>
          </p:nvPr>
        </p:nvSpPr>
        <p:spPr/>
        <p:txBody>
          <a:bodyPr/>
          <a:lstStyle/>
          <a:p>
            <a:fld id="{20F99AC1-5AA4-49A2-8A31-29032D8E4CBF}" type="slidenum">
              <a:rPr lang="en-US"/>
              <a:pPr/>
              <a:t>23</a:t>
            </a:fld>
            <a:endParaRPr lang="en-US"/>
          </a:p>
        </p:txBody>
      </p:sp>
      <p:sp>
        <p:nvSpPr>
          <p:cNvPr id="7" name="Slide Image Placeholder 6">
            <a:extLst>
              <a:ext uri="{FF2B5EF4-FFF2-40B4-BE49-F238E27FC236}">
                <a16:creationId xmlns:a16="http://schemas.microsoft.com/office/drawing/2014/main" id="{47AB70AD-B23A-E50F-4CF9-AF28231CDC96}"/>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102982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a:t>Antes de continuar, </a:t>
            </a:r>
            <a:r>
              <a:rPr lang="es-ES" dirty="0"/>
              <a:t>dé un paso atrás y considere la transferencia desde el punto de vista </a:t>
            </a:r>
            <a:r>
              <a:rPr lang="es-ES"/>
              <a:t>de </a:t>
            </a:r>
            <a:r>
              <a:rPr lang="es-ES" dirty="0"/>
              <a:t>las</a:t>
            </a:r>
            <a:r>
              <a:rPr lang="es-ES"/>
              <a:t> demás personas involucradas.</a:t>
            </a:r>
            <a:r>
              <a:rPr lang="es-ES" dirty="0"/>
              <a:t> </a:t>
            </a:r>
          </a:p>
          <a:p>
            <a:endParaRPr lang="en-US" dirty="0"/>
          </a:p>
          <a:p>
            <a:r>
              <a:rPr lang="es-ES" dirty="0"/>
              <a:t>¿Qué sabe de su situación actual, sus valores, su visión y sus objetivos? </a:t>
            </a:r>
          </a:p>
          <a:p>
            <a:r>
              <a:rPr lang="es-ES" dirty="0"/>
              <a:t>¿Qué necesitan para salir de la situación? ¿Cuáles son sus motivaciones para avanzar en una transferencia? </a:t>
            </a:r>
          </a:p>
          <a:p>
            <a:r>
              <a:rPr lang="es-ES" dirty="0"/>
              <a:t>Pensar en sus necesidades desde el principio prepara el terreno para una comunicación y una negociación más eficaces en el futuro. Hablaremos más de ello en los módulos 4 y 5.  </a:t>
            </a:r>
          </a:p>
          <a:p>
            <a:endParaRPr lang="en-US" dirty="0"/>
          </a:p>
          <a:p>
            <a:r>
              <a:rPr lang="es-ES" dirty="0"/>
              <a:t>Para llegar a un resultado de “ganar todos” hay que comprender la posición de cada uno y la de la otra parte</a:t>
            </a:r>
            <a:r>
              <a:rPr lang="es-ES"/>
              <a:t>, </a:t>
            </a:r>
            <a:r>
              <a:rPr lang="es-ES" dirty="0"/>
              <a:t>a</a:t>
            </a:r>
            <a:r>
              <a:rPr lang="es-ES"/>
              <a:t> fin de llegar </a:t>
            </a:r>
            <a:r>
              <a:rPr lang="es-ES" dirty="0"/>
              <a:t>a un acuerdo mutuamente aceptable que ofrezca </a:t>
            </a:r>
            <a:r>
              <a:rPr lang="es-ES"/>
              <a:t>a </a:t>
            </a:r>
            <a:r>
              <a:rPr lang="es-ES" dirty="0"/>
              <a:t>ambas</a:t>
            </a:r>
            <a:r>
              <a:rPr lang="es-ES"/>
              <a:t> partes tanto </a:t>
            </a:r>
            <a:r>
              <a:rPr lang="es-ES" dirty="0"/>
              <a:t>como sea posible de lo que necesiten. </a:t>
            </a:r>
          </a:p>
          <a:p>
            <a:r>
              <a:rPr lang="es-ES" dirty="0"/>
              <a:t>"Ganar todos" significa </a:t>
            </a:r>
            <a:r>
              <a:rPr lang="es-ES"/>
              <a:t>que </a:t>
            </a:r>
            <a:r>
              <a:rPr lang="es-ES" dirty="0"/>
              <a:t>ambas</a:t>
            </a:r>
            <a:r>
              <a:rPr lang="es-ES"/>
              <a:t> partes se van contentas y </a:t>
            </a:r>
            <a:r>
              <a:rPr lang="es-ES" dirty="0"/>
              <a:t>que sus </a:t>
            </a:r>
            <a:r>
              <a:rPr lang="es-ES"/>
              <a:t>necesidades </a:t>
            </a:r>
            <a:r>
              <a:rPr lang="es-ES" dirty="0"/>
              <a:t>han</a:t>
            </a:r>
            <a:r>
              <a:rPr lang="es-ES"/>
              <a:t> quedado satisfechas</a:t>
            </a:r>
            <a:r>
              <a:rPr lang="es-ES" dirty="0"/>
              <a:t>. </a:t>
            </a:r>
          </a:p>
          <a:p>
            <a:r>
              <a:rPr lang="es-ES" dirty="0"/>
              <a:t>Es importante tener en cuenta lo que necesita la otra parte y averiguar dónde hay margen para la negociación y el compromiso. </a:t>
            </a:r>
          </a:p>
        </p:txBody>
      </p:sp>
      <p:sp>
        <p:nvSpPr>
          <p:cNvPr id="4" name="Slide Number Placeholder 3"/>
          <p:cNvSpPr>
            <a:spLocks noGrp="1"/>
          </p:cNvSpPr>
          <p:nvPr>
            <p:ph type="sldNum" sz="quarter" idx="5"/>
          </p:nvPr>
        </p:nvSpPr>
        <p:spPr/>
        <p:txBody>
          <a:bodyPr/>
          <a:lstStyle/>
          <a:p>
            <a:fld id="{20F99AC1-5AA4-49A2-8A31-29032D8E4CBF}" type="slidenum">
              <a:rPr lang="en-US"/>
              <a:pPr/>
              <a:t>24</a:t>
            </a:fld>
            <a:endParaRPr lang="en-US"/>
          </a:p>
        </p:txBody>
      </p:sp>
      <p:sp>
        <p:nvSpPr>
          <p:cNvPr id="7" name="Slide Image Placeholder 6">
            <a:extLst>
              <a:ext uri="{FF2B5EF4-FFF2-40B4-BE49-F238E27FC236}">
                <a16:creationId xmlns:a16="http://schemas.microsoft.com/office/drawing/2014/main" id="{2A206F38-9635-4403-D786-FF1F9E713C0E}"/>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053324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Una cuestión clave a tener en cuenta durante el proceso de transferencia de una explotación es quiénes controlan qué activos, es decir, cuánto poder tienen las distintas partes para tomar decisiones y hacer avanzar las cosas. ¿Quiénes poseen o </a:t>
            </a:r>
            <a:r>
              <a:rPr lang="es-ES"/>
              <a:t>controlan </a:t>
            </a:r>
            <a:r>
              <a:rPr lang="es-ES" dirty="0"/>
              <a:t>las</a:t>
            </a:r>
            <a:r>
              <a:rPr lang="es-ES"/>
              <a:t> tierras de </a:t>
            </a:r>
            <a:r>
              <a:rPr lang="es-ES" dirty="0"/>
              <a:t>la transferencia? ¿Quiénes más tienen una participación o interés en la propiedad o la operación y cuál es su papel, su interés, su poder para influir en el resultado? </a:t>
            </a:r>
          </a:p>
          <a:p>
            <a:endParaRPr lang="en-US" dirty="0"/>
          </a:p>
          <a:p>
            <a:r>
              <a:rPr lang="es-ES" dirty="0"/>
              <a:t>Bajo esta evidente dinámica de poder subyacen otras más sutiles relacionadas con la identificación.</a:t>
            </a:r>
          </a:p>
          <a:p>
            <a:r>
              <a:rPr lang="es-ES" dirty="0"/>
              <a:t>¿Afectan a su situación factores sociales o institucionales como la edad, la posición familiar, la raza/etnia, el sexo, la educación, la religión, la orientación sexual o el estatus socioeconómico? ¿O la suya?  </a:t>
            </a:r>
          </a:p>
          <a:p>
            <a:endParaRPr lang="en-US" dirty="0"/>
          </a:p>
          <a:p>
            <a:r>
              <a:rPr lang="es-ES" dirty="0"/>
              <a:t>Piense en qué activos tiene que puedan equilibrar esta dinámica.</a:t>
            </a:r>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25</a:t>
            </a:fld>
            <a:endParaRPr lang="en-US" noProof="0"/>
          </a:p>
        </p:txBody>
      </p:sp>
      <p:sp>
        <p:nvSpPr>
          <p:cNvPr id="7" name="Slide Image Placeholder 6">
            <a:extLst>
              <a:ext uri="{FF2B5EF4-FFF2-40B4-BE49-F238E27FC236}">
                <a16:creationId xmlns:a16="http://schemas.microsoft.com/office/drawing/2014/main" id="{3DFAB743-3B89-A091-D46C-A2F665ADB8F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664226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t>Actividad práctica</a:t>
            </a:r>
          </a:p>
          <a:p>
            <a:endParaRPr lang="en-US" u="sng" dirty="0"/>
          </a:p>
          <a:p>
            <a:r>
              <a:rPr lang="es-ES" u="sng" dirty="0"/>
              <a:t>Instrucciones para </a:t>
            </a:r>
            <a:r>
              <a:rPr lang="es-ES" u="sng"/>
              <a:t>el </a:t>
            </a:r>
            <a:r>
              <a:rPr lang="es-ES" u="sng" dirty="0"/>
              <a:t>(</a:t>
            </a:r>
            <a:r>
              <a:rPr lang="es-ES" u="sng"/>
              <a:t>la) capacitador(a):</a:t>
            </a:r>
            <a:endParaRPr lang="es-ES" u="sng" dirty="0"/>
          </a:p>
          <a:p>
            <a:r>
              <a:rPr lang="es-ES" dirty="0"/>
              <a:t>Consulte el Manual de Capacitación; </a:t>
            </a:r>
            <a:r>
              <a:rPr lang="es-ES" i="1" dirty="0"/>
              <a:t>Guía de Actividades "Más que una hoja de actividades"</a:t>
            </a:r>
            <a:r>
              <a:rPr lang="es-ES" i="0" dirty="0"/>
              <a:t> para obtener ideas sobre cómo implicar a los grupos en las hojas de trabajo. </a:t>
            </a:r>
          </a:p>
          <a:p>
            <a:r>
              <a:rPr lang="es-ES" i="0" dirty="0">
                <a:cs typeface="Calibri" panose="020F0502020204030204"/>
              </a:rPr>
              <a:t>Diga a los participantes cuánto tiempo tienen para trabajar en las hojas de ejercicios. </a:t>
            </a:r>
          </a:p>
          <a:p>
            <a:endParaRPr lang="en-US" dirty="0"/>
          </a:p>
          <a:p>
            <a:r>
              <a:rPr lang="es-ES" b="1" dirty="0"/>
              <a:t>Posibles preguntas para la discusión: </a:t>
            </a:r>
          </a:p>
          <a:p>
            <a:r>
              <a:rPr lang="es-ES" dirty="0"/>
              <a:t>¿Fue fácil o difícil llenar las hojas de trabajo?</a:t>
            </a:r>
          </a:p>
          <a:p>
            <a:r>
              <a:rPr lang="es-ES"/>
              <a:t>¿Tienen alguna </a:t>
            </a:r>
            <a:r>
              <a:rPr lang="es-ES" dirty="0"/>
              <a:t>pregunta? </a:t>
            </a:r>
          </a:p>
          <a:p>
            <a:endParaRPr lang="en-US" dirty="0"/>
          </a:p>
          <a:p>
            <a:r>
              <a:rPr lang="es-ES" dirty="0"/>
              <a:t>Hablemos de los temas clave. Piense en quién participa en sus transferencias y no sólo en lo que usted tiene y necesita, sino también en lo </a:t>
            </a:r>
            <a:r>
              <a:rPr lang="es-ES"/>
              <a:t>que </a:t>
            </a:r>
            <a:r>
              <a:rPr lang="es-ES" dirty="0"/>
              <a:t>esas</a:t>
            </a:r>
            <a:r>
              <a:rPr lang="es-ES"/>
              <a:t> personas necesitan</a:t>
            </a:r>
            <a:r>
              <a:rPr lang="es-ES" dirty="0"/>
              <a:t>. ¿Ha sacado alguna conclusión de esta actividad? </a:t>
            </a:r>
          </a:p>
          <a:p>
            <a:endParaRPr lang="en-US" dirty="0">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smtClean="0"/>
              <a:pPr/>
              <a:t>26</a:t>
            </a:fld>
            <a:endParaRPr lang="en-US"/>
          </a:p>
        </p:txBody>
      </p:sp>
      <p:sp>
        <p:nvSpPr>
          <p:cNvPr id="7" name="Slide Image Placeholder 6">
            <a:extLst>
              <a:ext uri="{FF2B5EF4-FFF2-40B4-BE49-F238E27FC236}">
                <a16:creationId xmlns:a16="http://schemas.microsoft.com/office/drawing/2014/main" id="{2A10624E-51F7-C63B-A18B-CE0B3F2D3E4E}"/>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89262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33232BA-6C0C-4670-90D1-18704CB5AC04}" type="slidenum">
              <a:rPr lang="en-US" smtClean="0"/>
              <a:pPr/>
              <a:t>27</a:t>
            </a:fld>
            <a:endParaRPr lang="en-US"/>
          </a:p>
        </p:txBody>
      </p:sp>
      <p:sp>
        <p:nvSpPr>
          <p:cNvPr id="6" name="Slide Image Placeholder 5">
            <a:extLst>
              <a:ext uri="{FF2B5EF4-FFF2-40B4-BE49-F238E27FC236}">
                <a16:creationId xmlns:a16="http://schemas.microsoft.com/office/drawing/2014/main" id="{1F5E9933-521E-AEEB-A3E9-C0F596035332}"/>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4C118A63-3E62-B19D-E2D0-F4727B4C9D7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330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Puede parecer extraño o incómodo hablar de establecer relaciones en un entorno de explotaciones agrícolas o ganaderas. Pero las relaciones pueden hacer o deshacer una situación de transferencia, sobre todo cuando se produce a lo largo del tiempo.  Establecer y fortalecer las relaciones es un paso clave para el éxito de la transferencia de una explotación agrícola o ganadera.  Las relaciones de la agricultura y la ganadería adoptan muchas formas. Algunas son relaciones familiares íntimas, mientras que otras son temporales y transaccionales.  En la sección anterior hemos identificado quién participa en su transferencia. Cada una de esas personas u organizaciones tiene su propia relación que atender. Ahora vamos a hablar de cómo generar o mejorar las relaciones que son importantes para usted </a:t>
            </a:r>
            <a:r>
              <a:rPr lang="es-ES"/>
              <a:t>en su transferencia</a:t>
            </a:r>
            <a:r>
              <a:rPr lang="es-ES" dirty="0"/>
              <a:t>.  Hablaremos de algunas habilidades de comunicación fundamentales que puede practicar y llevar adelante. Le animo a que piense en las relaciones y en la comunicación como una parte clave de la transferencia de su explotación agrícola o ganadera y como una habilidad que puede desarrollar con el tiempo.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u="sng" dirty="0"/>
              <a:t>Instrucciones para </a:t>
            </a:r>
            <a:r>
              <a:rPr lang="es-ES" u="sng"/>
              <a:t>el </a:t>
            </a:r>
            <a:r>
              <a:rPr lang="es-ES" u="sng" dirty="0"/>
              <a:t>(</a:t>
            </a:r>
            <a:r>
              <a:rPr lang="es-ES" u="sng"/>
              <a:t>la) capacitador(a):</a:t>
            </a:r>
            <a:endParaRPr lang="es-E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u="none" dirty="0"/>
              <a:t>Antes de presentar esta sección, tenga en cuenta a su audiencia y cómo la dinámica de poder de su situación puede estar afectando las relaciones que están considerando. Determine cómo va a presentar esta información y, si es posible, agradézcala o invite al debate para entender </a:t>
            </a:r>
            <a:r>
              <a:rPr lang="es-ES" u="none"/>
              <a:t>mejor </a:t>
            </a:r>
            <a:r>
              <a:rPr lang="es-ES"/>
              <a:t>su posición</a:t>
            </a:r>
            <a:r>
              <a:rPr lang="es-ES" u="none"/>
              <a:t>.  </a:t>
            </a:r>
            <a:r>
              <a:rPr lang="es-ES" u="none" dirty="0"/>
              <a:t>Hay lugares en esta sección donde se puede construir la discusión sobre la dinámica.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p:txBody>
      </p:sp>
      <p:sp>
        <p:nvSpPr>
          <p:cNvPr id="4" name="Slide Number Placeholder 3"/>
          <p:cNvSpPr>
            <a:spLocks noGrp="1"/>
          </p:cNvSpPr>
          <p:nvPr>
            <p:ph type="sldNum" sz="quarter" idx="5"/>
          </p:nvPr>
        </p:nvSpPr>
        <p:spPr/>
        <p:txBody>
          <a:bodyPr/>
          <a:lstStyle/>
          <a:p>
            <a:fld id="{4C80E856-AD11-4DC5-90B1-00F3DED6836F}" type="slidenum">
              <a:rPr lang="en-US" smtClean="0"/>
              <a:t>28</a:t>
            </a:fld>
            <a:endParaRPr lang="en-US"/>
          </a:p>
        </p:txBody>
      </p:sp>
    </p:spTree>
    <p:extLst>
      <p:ext uri="{BB962C8B-B14F-4D97-AF65-F5344CB8AC3E}">
        <p14:creationId xmlns:p14="http://schemas.microsoft.com/office/powerpoint/2010/main" val="1290171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La transferencia de una explotación agrícola o ganadera es un proceso complejo que puede llevar años. No es fácil. Requiere tiempo </a:t>
            </a:r>
            <a:r>
              <a:rPr lang="es-ES"/>
              <a:t>y atención</a:t>
            </a:r>
            <a:r>
              <a:rPr lang="es-ES" dirty="0"/>
              <a:t>,</a:t>
            </a:r>
            <a:r>
              <a:rPr lang="es-ES"/>
              <a:t> </a:t>
            </a:r>
            <a:r>
              <a:rPr lang="es-ES" dirty="0"/>
              <a:t>y a menudo implica conversaciones difíciles. Es probable que tenga que planificar y adaptarse, para luego planificar y volver a adaptarse. Es posible que algunas conversaciones deban producirse a lo largo del tiempo. </a:t>
            </a:r>
          </a:p>
          <a:p>
            <a:endParaRPr lang="en-US" dirty="0"/>
          </a:p>
          <a:p>
            <a:r>
              <a:rPr lang="es-ES" dirty="0"/>
              <a:t>Fomentar relaciones sanas a lo largo del proceso mejorará sus posibilidades de éxito y redundará en mejores resultados para todas </a:t>
            </a:r>
            <a:r>
              <a:rPr lang="es-ES"/>
              <a:t>las partes involucradas. </a:t>
            </a:r>
            <a:r>
              <a:rPr lang="es-ES" dirty="0"/>
              <a:t>Las relaciones sanas son un proceso de comunicación eficaz, de comprensión del punto de vista de la otra parte y de cultivo de la empatía y la confianza.  </a:t>
            </a:r>
          </a:p>
        </p:txBody>
      </p:sp>
      <p:sp>
        <p:nvSpPr>
          <p:cNvPr id="4" name="Slide Number Placeholder 3"/>
          <p:cNvSpPr>
            <a:spLocks noGrp="1"/>
          </p:cNvSpPr>
          <p:nvPr>
            <p:ph type="sldNum" sz="quarter" idx="5"/>
          </p:nvPr>
        </p:nvSpPr>
        <p:spPr/>
        <p:txBody>
          <a:bodyPr/>
          <a:lstStyle/>
          <a:p>
            <a:fld id="{F33232BA-6C0C-4670-90D1-18704CB5AC04}" type="slidenum">
              <a:rPr lang="en-US" smtClean="0"/>
              <a:pPr/>
              <a:t>29</a:t>
            </a:fld>
            <a:endParaRPr lang="en-US"/>
          </a:p>
        </p:txBody>
      </p:sp>
      <p:sp>
        <p:nvSpPr>
          <p:cNvPr id="7" name="Slide Image Placeholder 6">
            <a:extLst>
              <a:ext uri="{FF2B5EF4-FFF2-40B4-BE49-F238E27FC236}">
                <a16:creationId xmlns:a16="http://schemas.microsoft.com/office/drawing/2014/main" id="{76437A97-01F6-EA59-0614-9AD48594F090}"/>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41110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255859"/>
            <a:ext cx="5486400" cy="5456720"/>
          </a:xfrm>
        </p:spPr>
        <p:txBody>
          <a:bodyPr/>
          <a:lstStyle/>
          <a:p>
            <a:r>
              <a:rPr lang="es-ES" dirty="0"/>
              <a:t>Bienvenidos a este taller. Este es el primero de 5 módulos o talleres que American </a:t>
            </a:r>
            <a:r>
              <a:rPr lang="es-ES" dirty="0" err="1"/>
              <a:t>Farmland</a:t>
            </a:r>
            <a:r>
              <a:rPr lang="es-ES" dirty="0"/>
              <a:t> Trust ha creado para ayudarle a prepararse para formar parte de un proceso de transferencia de una explotación agrícola o ganadera.  </a:t>
            </a:r>
          </a:p>
          <a:p>
            <a:endParaRPr lang="en-US" dirty="0"/>
          </a:p>
          <a:p>
            <a:r>
              <a:rPr lang="es-ES" dirty="0"/>
              <a:t>Hemos comprobado que la mayoría de las capacitaciones en este sentido sobre transferencias de explotaciones agrícolas y ganaderas y transferencias abarcan la sucesión y/o la planificación patrimonial en el seno de las familias de agricultores y mayoritariamente desde el punto de vista de la generación más veterana. </a:t>
            </a:r>
          </a:p>
          <a:p>
            <a:endParaRPr lang="en-US" dirty="0"/>
          </a:p>
          <a:p>
            <a:r>
              <a:rPr lang="es-ES" dirty="0"/>
              <a:t>Dado que las transferencias de tierras se producen cada vez más entre personas no emparentadas, hemos intentado que nuestra capacitación sea lo más inclusiva posible: para los que proceden de familias de agricultores y para los que no, para los productores más jóvenes o principiantes, así como para los propietarios de tierras que buscan a alguien que se haga cargo de la administración de sus tierras, de su explotación o de ambas cosas. </a:t>
            </a:r>
          </a:p>
          <a:p>
            <a:endParaRPr lang="en-US" dirty="0"/>
          </a:p>
          <a:p>
            <a:r>
              <a:rPr lang="es-ES" dirty="0"/>
              <a:t>Está diseñado especialmente para las personas que tienen tierras o negocios agrícolas o ganaderos en mente y que, al menos, hayan empezado a hablar con alguien sobre su transferencia: desde agricultores y ganaderos jóvenes y principiantes hasta terratenientes que puedan estar jubilándose o planificando sus herencias o que quieran poner tierras a disposición de una nueva generación. </a:t>
            </a:r>
          </a:p>
          <a:p>
            <a:endParaRPr lang="en-US" dirty="0"/>
          </a:p>
          <a:p>
            <a:r>
              <a:rPr lang="es-ES" u="sng" dirty="0"/>
              <a:t>Instrucciones para el (la) capacitador(a):</a:t>
            </a:r>
          </a:p>
          <a:p>
            <a:r>
              <a:rPr lang="es-ES" dirty="0"/>
              <a:t>Pida a los ponentes y capacitadores que se presenten</a:t>
            </a:r>
          </a:p>
          <a:p>
            <a:endParaRPr lang="en-US" dirty="0"/>
          </a:p>
          <a:p>
            <a:r>
              <a:rPr lang="es-ES" dirty="0"/>
              <a:t>Revise el orden del día del taller</a:t>
            </a:r>
          </a:p>
          <a:p>
            <a:endParaRPr lang="en-US" dirty="0"/>
          </a:p>
          <a:p>
            <a:r>
              <a:rPr lang="es-ES" dirty="0"/>
              <a:t>Pida a los participantes que se presenten</a:t>
            </a:r>
          </a:p>
        </p:txBody>
      </p:sp>
      <p:sp>
        <p:nvSpPr>
          <p:cNvPr id="4" name="Slide Number Placeholder 3"/>
          <p:cNvSpPr>
            <a:spLocks noGrp="1"/>
          </p:cNvSpPr>
          <p:nvPr>
            <p:ph type="sldNum" sz="quarter" idx="5"/>
          </p:nvPr>
        </p:nvSpPr>
        <p:spPr/>
        <p:txBody>
          <a:bodyPr/>
          <a:lstStyle/>
          <a:p>
            <a:fld id="{20F99AC1-5AA4-49A2-8A31-29032D8E4CBF}" type="slidenum">
              <a:rPr lang="en-US"/>
              <a:pPr/>
              <a:t>3</a:t>
            </a:fld>
            <a:endParaRPr lang="en-US"/>
          </a:p>
        </p:txBody>
      </p:sp>
      <p:sp>
        <p:nvSpPr>
          <p:cNvPr id="7" name="Slide Image Placeholder 6">
            <a:extLst>
              <a:ext uri="{FF2B5EF4-FFF2-40B4-BE49-F238E27FC236}">
                <a16:creationId xmlns:a16="http://schemas.microsoft.com/office/drawing/2014/main" id="{A7005E00-272C-A355-0D55-86171938B3D4}"/>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708492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La comunicación eficaz es el proceso de intercambio de información. Involucra a la persona que se expresa, al mensaje o la información que quiere compartir y a las personas que escuchan y reciben su mensaje. En una conversación sana, cada persona desempeña ambos papeles y repetimos el proceso para crear entendimiento y clarificar nuestro significado. </a:t>
            </a:r>
          </a:p>
          <a:p>
            <a:endParaRPr lang="en-US" dirty="0"/>
          </a:p>
          <a:p>
            <a:r>
              <a:rPr lang="es-ES" dirty="0"/>
              <a:t>Esto puede parecer sencillo, pero en realidad es bastante complejo porque la comunicación se ve afectada por muchas cosas: los sentimientos, la cultura, el poder, las preferencias generacionales, así como los canales a través de los cuales se comparte el mensaje: en la palabra hablada, como gestos, por correo electrónico o </a:t>
            </a:r>
            <a:r>
              <a:rPr lang="es-ES"/>
              <a:t>un mensaje, e incluso alrededor </a:t>
            </a:r>
            <a:r>
              <a:rPr lang="es-ES" dirty="0"/>
              <a:t>de la mesa de la cocina. </a:t>
            </a: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30</a:t>
            </a:fld>
            <a:endParaRPr lang="en-US"/>
          </a:p>
        </p:txBody>
      </p:sp>
      <p:sp>
        <p:nvSpPr>
          <p:cNvPr id="7" name="Slide Image Placeholder 6">
            <a:extLst>
              <a:ext uri="{FF2B5EF4-FFF2-40B4-BE49-F238E27FC236}">
                <a16:creationId xmlns:a16="http://schemas.microsoft.com/office/drawing/2014/main" id="{93F39B10-C394-5F2B-B4F1-0E5DD42BAC46}"/>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1219104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Cuando nos </a:t>
            </a:r>
            <a:r>
              <a:rPr lang="es-ES"/>
              <a:t>comunicamos suceden muchas </a:t>
            </a:r>
            <a:r>
              <a:rPr lang="es-ES" dirty="0"/>
              <a:t>cosas.  En pocas palabras</a:t>
            </a:r>
            <a:r>
              <a:rPr lang="es-ES"/>
              <a:t>, </a:t>
            </a:r>
            <a:r>
              <a:rPr lang="es-ES" dirty="0"/>
              <a:t>las</a:t>
            </a:r>
            <a:r>
              <a:rPr lang="es-ES"/>
              <a:t> siguientes habilidades </a:t>
            </a:r>
            <a:r>
              <a:rPr lang="es-ES" dirty="0"/>
              <a:t>son fundamentales </a:t>
            </a:r>
            <a:r>
              <a:rPr lang="es-ES"/>
              <a:t>para comunicarnos eficazmente. </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cs typeface="Calibri"/>
              </a:rPr>
              <a:t>Exprésese con claridad: </a:t>
            </a:r>
            <a:r>
              <a:rPr lang="es-ES" dirty="0"/>
              <a:t>¿qué relación tiene esto con la transferencia de una explotación agrícola o ganadera? Hoy ya ha </a:t>
            </a:r>
            <a:r>
              <a:rPr lang="es-ES"/>
              <a:t>trabajado en definir </a:t>
            </a:r>
            <a:r>
              <a:rPr lang="es-ES" dirty="0"/>
              <a:t>sus valores, su visión y sus objetivos. En una transferencia de una explotación agrícola o ganadera, es importante que pueda explicarlas o expresarlas claramente a las </a:t>
            </a:r>
            <a:r>
              <a:rPr lang="es-ES"/>
              <a:t>personas involucradas en </a:t>
            </a:r>
            <a:r>
              <a:rPr lang="es-ES" dirty="0"/>
              <a:t>su transferencia. </a:t>
            </a:r>
            <a:r>
              <a:rPr lang="es-ES" i="1" dirty="0">
                <a:cs typeface="Calibri"/>
              </a:rPr>
              <a:t>(El Módulo 4 trata sobre la práctica de esta habilidad. Si quiere practicar esta habilidad, pregúnteme por el Módulo 4: Cuente su historia)</a:t>
            </a:r>
            <a:r>
              <a:rPr lang="es-ES" dirty="0"/>
              <a:t>.  Saber lo que quiere, lo que necesita, lo que tiene y lo que aporta a una situación y ser capaz de expresarlo con claridad ayudará a los demás a entenderle. También es importante dejar claro cómo se siente ante </a:t>
            </a:r>
            <a:r>
              <a:rPr lang="es-ES"/>
              <a:t>una situación</a:t>
            </a:r>
            <a:r>
              <a:rPr lang="es-ES" dirty="0"/>
              <a:t>,</a:t>
            </a:r>
            <a:r>
              <a:rPr lang="es-ES"/>
              <a:t> </a:t>
            </a:r>
            <a:r>
              <a:rPr lang="es-ES" dirty="0"/>
              <a:t>para que los demás lo sepan y puedan responder en consecuencia.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cs typeface="Calibri"/>
              </a:rPr>
              <a:t>Escuche con atención: </a:t>
            </a:r>
            <a:r>
              <a:rPr lang="es-ES" b="0" dirty="0">
                <a:cs typeface="Calibri"/>
              </a:rPr>
              <a:t>hoy hemos practicado la escucha en la primera introducción. Dado que es algo que hacemos todos los días, la escucha activa puede resultar difícil porque podemos distraernos con el trabajo, la vida, las emociones, etc. Poner la intención de escuchar le ayudará a construir relaciones, ya que le ayuda a entender a la otra parte, le da una idea de cómo responder y ayuda a cultivar la confianza y la empatía.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cs typeface="Calibri"/>
              </a:rPr>
              <a:t>Manténgase presente: </a:t>
            </a:r>
            <a:r>
              <a:rPr lang="es-ES" b="0" dirty="0">
                <a:cs typeface="Calibri"/>
              </a:rPr>
              <a:t>la escucha activa le permitirá mantenerse presente en el momento. Una vez más, las distracciones son de todo tipo. Cuando se trata de transferencias de explotaciones agrícolas o ganaderas, las conversaciones necesarias requerirán a veces toda su atención. Una vez más, esto ayudará a mantener relaciones sólidas. Piense en un momento en el que estaba hablando con alguien que estaba distraído. ¿Cómo le hizo sentir? ¿Cómo afectó a su relación con ellos?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66CC627B-5378-4ED6-A4E9-20C60AB2BC87}" type="slidenum">
              <a:rPr lang="en-US" smtClean="0"/>
              <a:pPr/>
              <a:t>31</a:t>
            </a:fld>
            <a:endParaRPr lang="en-US"/>
          </a:p>
        </p:txBody>
      </p:sp>
      <p:sp>
        <p:nvSpPr>
          <p:cNvPr id="7" name="Slide Image Placeholder 6">
            <a:extLst>
              <a:ext uri="{FF2B5EF4-FFF2-40B4-BE49-F238E27FC236}">
                <a16:creationId xmlns:a16="http://schemas.microsoft.com/office/drawing/2014/main" id="{5EAFF4E9-019D-777D-2312-2A9E429050F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844766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He aquí un poco más de detalle sobre el primer círculo de la comunicación eficaz: expresarse con claridad. </a:t>
            </a:r>
          </a:p>
          <a:p>
            <a:endParaRPr lang="en-US" dirty="0"/>
          </a:p>
          <a:p>
            <a:r>
              <a:rPr lang="es-ES" dirty="0"/>
              <a:t>Hay dos formas fundamentales de expresar </a:t>
            </a:r>
            <a:r>
              <a:rPr lang="es-ES"/>
              <a:t>un mensaje</a:t>
            </a:r>
            <a:r>
              <a:rPr lang="es-ES" dirty="0"/>
              <a:t>:</a:t>
            </a:r>
            <a:r>
              <a:rPr lang="es-ES"/>
              <a:t> verbal y </a:t>
            </a:r>
            <a:r>
              <a:rPr lang="es-ES" dirty="0"/>
              <a:t>no verbal. </a:t>
            </a:r>
          </a:p>
          <a:p>
            <a:endParaRPr lang="en-US" dirty="0"/>
          </a:p>
          <a:p>
            <a:r>
              <a:rPr lang="es-ES" dirty="0"/>
              <a:t>La comunicación verbal es el uso de palabras para transmitir un mensaje y un significado. Incluye la expresión oral y la escrita.  </a:t>
            </a:r>
          </a:p>
          <a:p>
            <a:endParaRPr lang="en-US" dirty="0"/>
          </a:p>
          <a:p>
            <a:r>
              <a:rPr lang="es-ES" dirty="0"/>
              <a:t>Utilizamos la comunicación verbal tanto en situaciones formales como informales. Por ejemplo, utilizamos la comunicación verbal formalmente en reuniones y propuestas de negocios e informalmente en conversaciones personales con familiares y amigos. La utilizamos formalmente cuando escribimos cartas, planes y acuerdos comerciales. Y la utilizamos de manera informal, incluso en notas, mensajes de texto y publicaciones </a:t>
            </a:r>
            <a:r>
              <a:rPr lang="es-ES"/>
              <a:t>en </a:t>
            </a:r>
            <a:r>
              <a:rPr lang="es-ES" dirty="0"/>
              <a:t>las</a:t>
            </a:r>
            <a:r>
              <a:rPr lang="es-ES"/>
              <a:t> redes </a:t>
            </a:r>
            <a:r>
              <a:rPr lang="es-ES" dirty="0"/>
              <a:t>sociales. </a:t>
            </a:r>
          </a:p>
          <a:p>
            <a:endParaRPr lang="en-US" dirty="0"/>
          </a:p>
          <a:p>
            <a:r>
              <a:rPr lang="es-ES" dirty="0"/>
              <a:t>El lenguaje corporal (o comunicación no verbal) también es una parte muy importante de la comunicación</a:t>
            </a:r>
            <a:r>
              <a:rPr lang="es-ES"/>
              <a:t>. Nuestros rostros, </a:t>
            </a:r>
            <a:r>
              <a:rPr lang="es-ES" dirty="0"/>
              <a:t>los</a:t>
            </a:r>
            <a:r>
              <a:rPr lang="es-ES"/>
              <a:t> gestos </a:t>
            </a:r>
            <a:r>
              <a:rPr lang="es-ES" dirty="0"/>
              <a:t>que</a:t>
            </a:r>
            <a:r>
              <a:rPr lang="es-ES"/>
              <a:t> hacemos con </a:t>
            </a:r>
            <a:r>
              <a:rPr lang="es-ES" dirty="0"/>
              <a:t>las manos </a:t>
            </a:r>
            <a:r>
              <a:rPr lang="es-ES"/>
              <a:t>y </a:t>
            </a:r>
            <a:r>
              <a:rPr lang="es-ES" dirty="0"/>
              <a:t>los</a:t>
            </a:r>
            <a:r>
              <a:rPr lang="es-ES"/>
              <a:t> movimientos </a:t>
            </a:r>
            <a:r>
              <a:rPr lang="es-ES" dirty="0"/>
              <a:t>corporales envían un mensaje. El lenguaje corporal puede ser tan importante en una conversación como las palabras que se dicen. Los brazos cruzados y el ceño fruncido pueden detener una conversación antes de que empiece o al menos iniciarla a la defensiva. Una sonrisa y un gesto con la mano pueden atraer a la conversación a alguien que quizá se sienta apartado. </a:t>
            </a:r>
          </a:p>
          <a:p>
            <a:endParaRPr lang="en-US" dirty="0"/>
          </a:p>
          <a:p>
            <a:r>
              <a:rPr lang="es-ES" dirty="0"/>
              <a:t>El simple hecho de tomar conciencia de su propio lenguaje corporal le ayudará a ser un comunicador más eficaz.  Y aprender a leer el lenguaje corporal de los demás le ayudará a responder con eficacia. </a:t>
            </a:r>
          </a:p>
        </p:txBody>
      </p:sp>
      <p:sp>
        <p:nvSpPr>
          <p:cNvPr id="4" name="Slide Number Placeholder 3"/>
          <p:cNvSpPr>
            <a:spLocks noGrp="1"/>
          </p:cNvSpPr>
          <p:nvPr>
            <p:ph type="sldNum" sz="quarter" idx="5"/>
          </p:nvPr>
        </p:nvSpPr>
        <p:spPr/>
        <p:txBody>
          <a:bodyPr/>
          <a:lstStyle/>
          <a:p>
            <a:fld id="{F33232BA-6C0C-4670-90D1-18704CB5AC04}" type="slidenum">
              <a:rPr lang="en-US" smtClean="0"/>
              <a:pPr/>
              <a:t>32</a:t>
            </a:fld>
            <a:endParaRPr lang="en-US"/>
          </a:p>
        </p:txBody>
      </p:sp>
      <p:sp>
        <p:nvSpPr>
          <p:cNvPr id="7" name="Slide Image Placeholder 6">
            <a:extLst>
              <a:ext uri="{FF2B5EF4-FFF2-40B4-BE49-F238E27FC236}">
                <a16:creationId xmlns:a16="http://schemas.microsoft.com/office/drawing/2014/main" id="{F8DEBF34-F37C-F6EE-8790-D1D2C170E4B8}"/>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641685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04800" y="2528405"/>
            <a:ext cx="6400800" cy="5168348"/>
          </a:xfrm>
        </p:spPr>
        <p:txBody>
          <a:bodyPr/>
          <a:lstStyle/>
          <a:p>
            <a:r>
              <a:rPr lang="es-ES" dirty="0"/>
              <a:t>El </a:t>
            </a:r>
            <a:r>
              <a:rPr lang="es-ES" baseline="0" dirty="0"/>
              <a:t>segundo</a:t>
            </a:r>
            <a:r>
              <a:rPr lang="es-ES" dirty="0"/>
              <a:t> círculo de la comunicación eficaz consiste en escuchar atentamente. </a:t>
            </a:r>
          </a:p>
          <a:p>
            <a:r>
              <a:rPr lang="es-ES" dirty="0"/>
              <a:t>Escuchar es la parte más poderosa de la comunicación. </a:t>
            </a:r>
          </a:p>
          <a:p>
            <a:endParaRPr lang="en-US" dirty="0"/>
          </a:p>
          <a:p>
            <a:r>
              <a:rPr lang="es-ES" dirty="0"/>
              <a:t>Tenemos 2 orejas y 1 boca. </a:t>
            </a:r>
            <a:r>
              <a:rPr lang="es-ES" dirty="0">
                <a:sym typeface="Wingdings" panose="05000000000000000000" pitchFamily="2" charset="2"/>
              </a:rPr>
              <a:t></a:t>
            </a:r>
            <a:r>
              <a:rPr lang="es-ES" dirty="0"/>
              <a:t> </a:t>
            </a:r>
          </a:p>
          <a:p>
            <a:endParaRPr lang="en-US" dirty="0"/>
          </a:p>
          <a:p>
            <a:r>
              <a:rPr lang="es-ES" dirty="0"/>
              <a:t>Escuchar es el acto de recibir información. Nos da información y nos ayuda a entender lo que es importante para la otra persona. También le ayuda a prepararse para compartir su historia, entablar negociaciones y puede contribuir a evitar conflictos y malentendidos. </a:t>
            </a:r>
          </a:p>
          <a:p>
            <a:endParaRPr lang="en-US" dirty="0"/>
          </a:p>
          <a:p>
            <a:r>
              <a:rPr lang="es-ES" dirty="0"/>
              <a:t>Escuchar bien implica tres cosas:</a:t>
            </a:r>
          </a:p>
          <a:p>
            <a:endParaRPr lang="en-US" dirty="0"/>
          </a:p>
          <a:p>
            <a:r>
              <a:rPr lang="es-ES" b="1" dirty="0"/>
              <a:t>Estar presente:</a:t>
            </a:r>
            <a:r>
              <a:rPr lang="es-ES" dirty="0"/>
              <a:t> prestar atención a lo que la otra persona quiere decir requiere concentración e intención. Para estar presente, acalle sus propios pensamientos. No empiece a preparar una respuesta hasta que la otra persona haya terminado de hablar. Mientras escucha sus palabras, fíjese también en el ritmo y los tonos que emplea y en su lenguaje corporal. Puede mostrar al interlocutor que le está escuchando mirándole, asintiendo con la cabeza, manteniendo un lenguaje corporal abierto. </a:t>
            </a:r>
          </a:p>
          <a:p>
            <a:endParaRPr lang="en-US" dirty="0"/>
          </a:p>
          <a:p>
            <a:r>
              <a:rPr lang="es-ES" b="1" dirty="0"/>
              <a:t>Escuchar o prestar atención para comprender el significado</a:t>
            </a:r>
            <a:r>
              <a:rPr lang="es-ES" dirty="0"/>
              <a:t>: también es importante escuchar lo que hay detrás de las palabras, lo que la persona quiere decir realmente. Escuche lo que valora, lo que necesita y cómo se siente. En una situación de transferencia de una explotación agrícola o ganadera, la escucha del significado puede requerir muchas conversaciones y prolongarse durante años.  </a:t>
            </a:r>
          </a:p>
          <a:p>
            <a:endParaRPr lang="en-US" dirty="0"/>
          </a:p>
          <a:p>
            <a:r>
              <a:rPr lang="es-ES" b="1" dirty="0"/>
              <a:t>Reflejar lo que oye:</a:t>
            </a:r>
            <a:r>
              <a:rPr lang="es-ES" dirty="0"/>
              <a:t> una buena práctica de escucha consiste en reflejar y aclarar lo que oye. Puede resumir lo que ha oído diciendo cosas como “parece que lo que dices es....“, “lo que te oigo decir es..." o “me gusta tu idea de ...“. Pídale que le aclare cualquier cosa que no entienda. El truco es no añadir su propia experiencia o juicio sobre su situación, sino escuchar su experiencia.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Recuerde la actividad de presentación que hicimos al principio, en la que tenía que escuchar para presentar a su compañero(a) de viaje. Saber que tenía que presentar a la persona le ayudó a mantenerse presente en el momento. Intente practicarlo cuando esté escuchando a alguien como forma de profundizar en su capacidad de escuchar. </a:t>
            </a:r>
          </a:p>
          <a:p>
            <a:endParaRPr lang="en-US" dirty="0">
              <a:cs typeface="Calibri"/>
            </a:endParaRPr>
          </a:p>
        </p:txBody>
      </p:sp>
      <p:sp>
        <p:nvSpPr>
          <p:cNvPr id="4" name="Slide Number Placeholder 3"/>
          <p:cNvSpPr>
            <a:spLocks noGrp="1"/>
          </p:cNvSpPr>
          <p:nvPr>
            <p:ph type="sldNum" sz="quarter" idx="5"/>
          </p:nvPr>
        </p:nvSpPr>
        <p:spPr/>
        <p:txBody>
          <a:bodyPr/>
          <a:lstStyle/>
          <a:p>
            <a:fld id="{66CC627B-5378-4ED6-A4E9-20C60AB2BC87}" type="slidenum">
              <a:rPr lang="en-US"/>
              <a:pPr/>
              <a:t>33</a:t>
            </a:fld>
            <a:endParaRPr lang="en-US"/>
          </a:p>
        </p:txBody>
      </p:sp>
      <p:sp>
        <p:nvSpPr>
          <p:cNvPr id="7" name="Slide Image Placeholder 6">
            <a:extLst>
              <a:ext uri="{FF2B5EF4-FFF2-40B4-BE49-F238E27FC236}">
                <a16:creationId xmlns:a16="http://schemas.microsoft.com/office/drawing/2014/main" id="{F12426DF-D47C-AE75-57DD-CDD6581DB7AE}"/>
              </a:ext>
            </a:extLst>
          </p:cNvPr>
          <p:cNvSpPr>
            <a:spLocks noGrp="1" noRot="1" noChangeAspect="1"/>
          </p:cNvSpPr>
          <p:nvPr>
            <p:ph type="sldImg"/>
          </p:nvPr>
        </p:nvSpPr>
        <p:spPr>
          <a:xfrm>
            <a:off x="2282825" y="347663"/>
            <a:ext cx="2749550" cy="2062162"/>
          </a:xfrm>
        </p:spPr>
      </p:sp>
    </p:spTree>
    <p:extLst>
      <p:ext uri="{BB962C8B-B14F-4D97-AF65-F5344CB8AC3E}">
        <p14:creationId xmlns:p14="http://schemas.microsoft.com/office/powerpoint/2010/main" val="2103742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2825" y="347663"/>
            <a:ext cx="2749550" cy="2062162"/>
          </a:xfrm>
        </p:spPr>
      </p:sp>
      <p:sp>
        <p:nvSpPr>
          <p:cNvPr id="3" name="Notes Placeholder 2"/>
          <p:cNvSpPr>
            <a:spLocks noGrp="1"/>
          </p:cNvSpPr>
          <p:nvPr>
            <p:ph type="body" idx="1"/>
          </p:nvPr>
        </p:nvSpPr>
        <p:spPr>
          <a:xfrm>
            <a:off x="184150" y="2409825"/>
            <a:ext cx="6489700" cy="5168348"/>
          </a:xfrm>
        </p:spPr>
        <p:txBody>
          <a:bodyPr/>
          <a:lstStyle/>
          <a:p>
            <a:r>
              <a:rPr lang="es-ES" u="sng" dirty="0"/>
              <a:t>DISCUSIÓN EN GRUPO</a:t>
            </a:r>
          </a:p>
          <a:p>
            <a:r>
              <a:rPr lang="es-ES" b="0" u="none" dirty="0"/>
              <a:t>Ahora que hemos hablado de algunas de las habilidades de la comunicación eficaz, quiero señalar que lo que es eficaz para usted puede no funcionar para las otras partes </a:t>
            </a:r>
            <a:r>
              <a:rPr lang="es-ES" dirty="0"/>
              <a:t>involucradas </a:t>
            </a:r>
            <a:r>
              <a:rPr lang="es-ES" dirty="0" err="1"/>
              <a:t>involucradas</a:t>
            </a:r>
            <a:r>
              <a:rPr lang="es-ES" dirty="0"/>
              <a:t> </a:t>
            </a:r>
            <a:r>
              <a:rPr lang="es-ES" dirty="0" err="1"/>
              <a:t>involucradas</a:t>
            </a:r>
            <a:r>
              <a:rPr lang="es-ES" b="0" u="none" dirty="0"/>
              <a:t>. Al igual que </a:t>
            </a:r>
            <a:r>
              <a:rPr lang="es-ES" dirty="0"/>
              <a:t>usted </a:t>
            </a:r>
            <a:r>
              <a:rPr lang="es-ES" dirty="0" err="1"/>
              <a:t>usted</a:t>
            </a:r>
            <a:r>
              <a:rPr lang="es-ES" dirty="0"/>
              <a:t> </a:t>
            </a:r>
            <a:r>
              <a:rPr lang="es-ES" dirty="0" err="1"/>
              <a:t>usted</a:t>
            </a:r>
            <a:r>
              <a:rPr lang="es-ES" dirty="0"/>
              <a:t> </a:t>
            </a:r>
            <a:r>
              <a:rPr lang="es-ES" b="0" u="none" dirty="0"/>
              <a:t>tiene en cuenta las necesidades de </a:t>
            </a:r>
            <a:r>
              <a:rPr lang="es-ES" dirty="0"/>
              <a:t>las otras partes involucradas las otras partes involucradas las otras partes involucradas </a:t>
            </a:r>
            <a:r>
              <a:rPr lang="es-ES" b="0" u="none" dirty="0"/>
              <a:t>en su transferencia, también querrá tener en cuenta cómo se comunican. </a:t>
            </a:r>
          </a:p>
          <a:p>
            <a:endParaRPr lang="en-US" u="sng" dirty="0"/>
          </a:p>
          <a:p>
            <a:r>
              <a:rPr lang="es-ES" u="sng" dirty="0"/>
              <a:t>Instrucciones para el (la) capacitador(a): (la) capacitador(a):</a:t>
            </a:r>
          </a:p>
          <a:p>
            <a:r>
              <a:rPr lang="es-ES" i="1" dirty="0"/>
              <a:t>Anime a los participantes a reflexionar sobre qué es una comunicación eficaz para ellos y qué es eficaz para sus audiencias. Pídales que den ejemplos concretos de comunicación verbal y no verbal. El objetivo es dar a las personas la oportunidad de aceptar el hecho de que todos nos comunicamos de forma diferente. Anímeles a encontrar puntos en común, incluso cuando las definiciones de la comunicación puedan ser diferentes. </a:t>
            </a:r>
          </a:p>
          <a:p>
            <a:endParaRPr lang="en-US" i="1" dirty="0"/>
          </a:p>
          <a:p>
            <a:r>
              <a:rPr lang="es-ES" i="1" dirty="0"/>
              <a:t>Reconozca que este proceso puede resultar frustrante para las personas de color, las mujeres, las personas con discapacidades, las personas que empiezan en la agricultura con poca experiencia y que tradicionalmente han quedado al margen de la propiedad de la tierra y de las oportunidades de capital. También puede ser frustrante para las personas que simplemente se comunican de forma diferente.  La comunicación "eficaz" puede ser algo en lo que la gente se frustra y renuncia a perseguir su visión o a continuar una negociación. Deje espacio para expresar esas frustraciones, si llegan a producirse, y vuelva a centrarse en la importancia de las historias auténticas de los participantes y de encontrar puntos en común en la comunicación. La agricultura y la ganadería, así como el amor por ellas, pueden ser una buena manera de encontrar puntos en común y crear empatía. </a:t>
            </a:r>
          </a:p>
          <a:p>
            <a:endParaRPr lang="en-US" dirty="0"/>
          </a:p>
          <a:p>
            <a:r>
              <a:rPr lang="es-ES" b="1" dirty="0"/>
              <a:t>Discusión de puntos rápidos: </a:t>
            </a:r>
          </a:p>
          <a:p>
            <a:r>
              <a:rPr lang="es-ES" dirty="0"/>
              <a:t>Utilice preguntas tales como: </a:t>
            </a:r>
          </a:p>
          <a:p>
            <a:pPr marL="177845" indent="-177845">
              <a:buFontTx/>
              <a:buChar char="-"/>
            </a:pPr>
            <a:r>
              <a:rPr lang="es-ES" dirty="0"/>
              <a:t>¿De qué manera recibe mejor usted la información? </a:t>
            </a:r>
          </a:p>
          <a:p>
            <a:pPr marL="177845" indent="-177845">
              <a:buFontTx/>
              <a:buChar char="-"/>
            </a:pPr>
            <a:r>
              <a:rPr lang="es-ES" dirty="0"/>
              <a:t>¿Cómo le comunican algo bien las demás personas? </a:t>
            </a:r>
          </a:p>
          <a:p>
            <a:pPr marL="177845" indent="-177845">
              <a:buFontTx/>
              <a:buChar char="-"/>
            </a:pPr>
            <a:r>
              <a:rPr lang="es-ES" dirty="0"/>
              <a:t>¿Cómo se comunica mejor usted con los demás? </a:t>
            </a:r>
          </a:p>
          <a:p>
            <a:pPr marL="177845" indent="-177845">
              <a:buFontTx/>
              <a:buChar char="-"/>
            </a:pPr>
            <a:r>
              <a:rPr lang="es-ES" dirty="0"/>
              <a:t>En función de sus habilidades comunicativas, ¿cómo podría brindarle apoyo otra persona?</a:t>
            </a:r>
          </a:p>
          <a:p>
            <a:endParaRPr lang="en-US" dirty="0"/>
          </a:p>
          <a:p>
            <a:r>
              <a:rPr lang="es-ES" dirty="0"/>
              <a:t>Y ahora piense en quién o quiénes podrían ser sus destinatarios</a:t>
            </a:r>
          </a:p>
          <a:p>
            <a:pPr marL="177845" indent="-177845">
              <a:buFontTx/>
              <a:buChar char="-"/>
            </a:pPr>
            <a:r>
              <a:rPr lang="es-ES" dirty="0"/>
              <a:t>¿Cómo podrían recibir información? </a:t>
            </a:r>
          </a:p>
          <a:p>
            <a:pPr marL="177845" indent="-177845">
              <a:buFontTx/>
              <a:buChar char="-"/>
            </a:pPr>
            <a:r>
              <a:rPr lang="es-ES" dirty="0"/>
              <a:t>¿Qué podrían considerar eficaz?</a:t>
            </a:r>
          </a:p>
          <a:p>
            <a:pPr marL="177845" indent="-177845">
              <a:buFontTx/>
              <a:buChar char="-"/>
            </a:pPr>
            <a:r>
              <a:rPr lang="es-ES" dirty="0"/>
              <a:t>¿Cuál es la mejor manera de comunicarse?</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t>34</a:t>
            </a:fld>
            <a:endParaRPr lang="en-US"/>
          </a:p>
        </p:txBody>
      </p:sp>
    </p:spTree>
    <p:extLst>
      <p:ext uri="{BB962C8B-B14F-4D97-AF65-F5344CB8AC3E}">
        <p14:creationId xmlns:p14="http://schemas.microsoft.com/office/powerpoint/2010/main" val="439786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11150" y="3209926"/>
            <a:ext cx="6235700" cy="5168348"/>
          </a:xfrm>
        </p:spPr>
        <p:txBody>
          <a:bodyPr/>
          <a:lstStyle/>
          <a:p>
            <a:r>
              <a:rPr lang="es-ES" dirty="0"/>
              <a:t>Pasemos de la comunicación eficaz a otros aspectos, y recuerde que esta es una habilidad que puede mejorar con la práctica.</a:t>
            </a:r>
          </a:p>
          <a:p>
            <a:endParaRPr lang="en-US" dirty="0"/>
          </a:p>
          <a:p>
            <a:r>
              <a:rPr lang="es-ES" dirty="0"/>
              <a:t>La siguiente pieza de nuestro diagrama de relaciones sanas es: comprender otros puntos de vista. </a:t>
            </a:r>
          </a:p>
          <a:p>
            <a:endParaRPr lang="en-US" dirty="0"/>
          </a:p>
          <a:p>
            <a:r>
              <a:rPr lang="es-ES" dirty="0"/>
              <a:t>Es </a:t>
            </a:r>
            <a:r>
              <a:rPr lang="es-ES" noProof="0" dirty="0"/>
              <a:t>importante</a:t>
            </a:r>
            <a:r>
              <a:rPr lang="es-ES" dirty="0"/>
              <a:t> comprender el punto de vista de las demás personas involucradas en la situación de transferencia de su explotación agrícola o ganadera. Empezamos a hablar de ello cuando identificamos las necesidades y los activos. Se trata de un tema que tendremos siempre presente durante este plan de estudios y al que es importante prestar atención a medida que se avanza en el proceso. </a:t>
            </a:r>
          </a:p>
          <a:p>
            <a:endParaRPr lang="en-US" dirty="0"/>
          </a:p>
          <a:p>
            <a:r>
              <a:rPr lang="es-ES" dirty="0"/>
              <a:t>Para ello, dedique tiempo a reconocer y respetar las diferencias culturales, incluidas las diferencias culturales y de comunicación entre las diversas generaciones. Hasta el 40% de las tierras agrícolas estadounidenses son propiedad de personas mayores, por lo que las transferencias suelen producirse de una generación  a otra de una generación a otra. </a:t>
            </a:r>
          </a:p>
          <a:p>
            <a:endParaRPr lang="en-US" dirty="0"/>
          </a:p>
          <a:p>
            <a:r>
              <a:rPr lang="es-ES" dirty="0"/>
              <a:t>Empatía es una palabra que describe la capacidad de comprender y compartir los sentimientos de la otra persona. Esta también es una habilidad que puede aprenderse y que es muy importante para crear una conexión con la otra persona. Pensar en la situación de su transferencia desde el punto de vista de la otra parte y ponerse en su lugar contribuirá a una mayor comprensión, reducirá la probabilidad de conflictos que pueden poner fin a las negociaciones y ayudará a que las cosas avancen.</a:t>
            </a:r>
          </a:p>
          <a:p>
            <a:endParaRPr lang="en-US" dirty="0"/>
          </a:p>
          <a:p>
            <a:r>
              <a:rPr lang="es-ES" dirty="0"/>
              <a:t>Buscar puntos en común es especialmente importante en las negociaciones. Intente encontrar la coincidencia entre las necesidades y los deseos suyos y los de la otra persona, de manera que ambos se beneficien de la transferencia. Un buen punto en común suele ser el amor por la tierra o el honor de la agricultura y la ganadería.  </a:t>
            </a:r>
            <a:r>
              <a:rPr lang="es-ES" i="1" dirty="0"/>
              <a:t>(Módulo 5: Prepararse para negociar profundiza en esta práctica). </a:t>
            </a:r>
          </a:p>
          <a:p>
            <a:endParaRPr lang="en-US"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35</a:t>
            </a:fld>
            <a:endParaRPr lang="en-US"/>
          </a:p>
        </p:txBody>
      </p:sp>
      <p:sp>
        <p:nvSpPr>
          <p:cNvPr id="7" name="Slide Image Placeholder 6">
            <a:extLst>
              <a:ext uri="{FF2B5EF4-FFF2-40B4-BE49-F238E27FC236}">
                <a16:creationId xmlns:a16="http://schemas.microsoft.com/office/drawing/2014/main" id="{6138D16A-D2CC-2A8C-37AC-35EB75882C89}"/>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016680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r>
              <a:rPr lang="es-ES" dirty="0"/>
              <a:t>Ponerse en el lugar </a:t>
            </a:r>
            <a:r>
              <a:rPr lang="es-ES"/>
              <a:t>de </a:t>
            </a:r>
            <a:r>
              <a:rPr lang="es-ES" dirty="0"/>
              <a:t>la</a:t>
            </a:r>
            <a:r>
              <a:rPr lang="es-ES"/>
              <a:t> otra </a:t>
            </a:r>
            <a:r>
              <a:rPr lang="es-ES" dirty="0"/>
              <a:t>persona no significa estar de acuerdo con ella o llevarse bien, pero entender su punto de </a:t>
            </a:r>
            <a:r>
              <a:rPr lang="es-ES"/>
              <a:t>vista durante el </a:t>
            </a:r>
            <a:r>
              <a:rPr lang="es-ES" dirty="0"/>
              <a:t>proceso de transferencia ayudará a mantener abiertas las líneas de comunicación. Es importante pensar en lo que están experimentando las personas al otro lado de una transferencia. Dependiendo del nivel de su relación, puede </a:t>
            </a:r>
            <a:r>
              <a:rPr lang="es-ES"/>
              <a:t>que tengamos que </a:t>
            </a:r>
            <a:r>
              <a:rPr lang="es-ES" dirty="0"/>
              <a:t>preguntar y </a:t>
            </a:r>
            <a:r>
              <a:rPr lang="es-ES"/>
              <a:t>estar preparados para </a:t>
            </a:r>
            <a:r>
              <a:rPr lang="es-ES" dirty="0"/>
              <a:t>escuchar con atención, ya que </a:t>
            </a:r>
            <a:r>
              <a:rPr lang="es-ES"/>
              <a:t>no debemos asumir </a:t>
            </a:r>
            <a:r>
              <a:rPr lang="es-ES" dirty="0"/>
              <a:t>lo que la gente está pensando o por lo que están pasando. Si no lo sabe, reserve tiempo para mantener una conversación. Dedicar tiempo a hablar y comprenderse mutuamente fomentará la confianza y </a:t>
            </a:r>
            <a:r>
              <a:rPr lang="es-ES"/>
              <a:t>la empatía</a:t>
            </a:r>
            <a:r>
              <a:rPr lang="es-ES" dirty="0"/>
              <a:t>,</a:t>
            </a:r>
            <a:r>
              <a:rPr lang="es-ES"/>
              <a:t> </a:t>
            </a:r>
            <a:r>
              <a:rPr lang="es-ES" dirty="0"/>
              <a:t>y ayudará a que el proceso funcione.  </a:t>
            </a:r>
          </a:p>
          <a:p>
            <a:br>
              <a:rPr lang="es-ES" dirty="0"/>
            </a:br>
            <a:endParaRPr lang="es-ES" dirty="0"/>
          </a:p>
          <a:p>
            <a:r>
              <a:rPr lang="es-ES" u="sng" dirty="0"/>
              <a:t>Instrucciones para </a:t>
            </a:r>
            <a:r>
              <a:rPr lang="es-ES" u="sng"/>
              <a:t>el </a:t>
            </a:r>
            <a:r>
              <a:rPr lang="es-ES" u="sng" dirty="0"/>
              <a:t>(</a:t>
            </a:r>
            <a:r>
              <a:rPr lang="es-ES" u="sng"/>
              <a:t>la) capacitador(a):</a:t>
            </a:r>
            <a:endParaRPr lang="es-ES" u="sng" dirty="0"/>
          </a:p>
          <a:p>
            <a:r>
              <a:rPr lang="es-ES" u="sng" dirty="0"/>
              <a:t>Posibles preguntas para la discusión: </a:t>
            </a:r>
          </a:p>
          <a:p>
            <a:r>
              <a:rPr lang="es-ES" u="none" dirty="0"/>
              <a:t>Este es un buen momento para discutir en grupo o reflexionar en privado. </a:t>
            </a:r>
          </a:p>
          <a:p>
            <a:pPr marL="171450" indent="-171450">
              <a:buFontTx/>
              <a:buChar char="-"/>
            </a:pPr>
            <a:r>
              <a:rPr lang="es-ES" u="none" dirty="0"/>
              <a:t>Pida a los participantes que piensen en las personas que han nombrado en su Hoja de Trabajo de Evaluación de Necesidades. </a:t>
            </a:r>
          </a:p>
          <a:p>
            <a:pPr marL="171450" indent="-171450">
              <a:buFontTx/>
              <a:buChar char="-"/>
            </a:pPr>
            <a:r>
              <a:rPr lang="es-ES" u="none" dirty="0"/>
              <a:t>Pídales que digan o escriban algunas ideas sobre lo que podrían estar experimentando en su transferencia. </a:t>
            </a:r>
          </a:p>
          <a:p>
            <a:pPr marL="171450" indent="-171450">
              <a:buFontTx/>
              <a:buChar char="-"/>
            </a:pPr>
            <a:r>
              <a:rPr lang="es-ES"/>
              <a:t>Discutan </a:t>
            </a:r>
            <a:r>
              <a:rPr lang="es-ES" u="none"/>
              <a:t>las </a:t>
            </a:r>
            <a:r>
              <a:rPr lang="es-ES" u="none" dirty="0"/>
              <a:t>formas en que podrían encontrar más información si no saben qué experiencias están ocurriendo</a:t>
            </a:r>
            <a:r>
              <a:rPr lang="es-ES" u="none"/>
              <a:t>, </a:t>
            </a:r>
            <a:r>
              <a:rPr lang="es-ES" dirty="0"/>
              <a:t>y</a:t>
            </a:r>
            <a:r>
              <a:rPr lang="es-ES"/>
              <a:t> </a:t>
            </a:r>
            <a:r>
              <a:rPr lang="es-ES" u="none"/>
              <a:t>cómo </a:t>
            </a:r>
            <a:r>
              <a:rPr lang="es-ES" u="none" dirty="0"/>
              <a:t>lo averiguarían. </a:t>
            </a:r>
          </a:p>
          <a:p>
            <a:pPr marL="0" indent="0">
              <a:buFontTx/>
              <a:buNone/>
            </a:pPr>
            <a:endParaRPr lang="en-US" u="none" dirty="0"/>
          </a:p>
          <a:p>
            <a:endParaRPr lang="en-US" u="sng" dirty="0"/>
          </a:p>
          <a:p>
            <a:r>
              <a:rPr lang="es-ES" u="none" dirty="0"/>
              <a:t>Los módulos 4 y 5 de este plan de estudios profundizan en la preparación de diferentes conversaciones. Al planificar este taller, hay componentes de esos módulos que tal vez desee retomar. </a:t>
            </a:r>
          </a:p>
        </p:txBody>
      </p:sp>
      <p:sp>
        <p:nvSpPr>
          <p:cNvPr id="4" name="Slide Number Placeholder 3"/>
          <p:cNvSpPr>
            <a:spLocks noGrp="1"/>
          </p:cNvSpPr>
          <p:nvPr>
            <p:ph type="sldNum" sz="quarter" idx="5"/>
          </p:nvPr>
        </p:nvSpPr>
        <p:spPr/>
        <p:txBody>
          <a:bodyPr/>
          <a:lstStyle/>
          <a:p>
            <a:fld id="{4C80E856-AD11-4DC5-90B1-00F3DED6836F}" type="slidenum">
              <a:rPr lang="en-US" smtClean="0"/>
              <a:t>36</a:t>
            </a:fld>
            <a:endParaRPr lang="en-US"/>
          </a:p>
        </p:txBody>
      </p:sp>
    </p:spTree>
    <p:extLst>
      <p:ext uri="{BB962C8B-B14F-4D97-AF65-F5344CB8AC3E}">
        <p14:creationId xmlns:p14="http://schemas.microsoft.com/office/powerpoint/2010/main" val="36182934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r>
              <a:rPr lang="es-ES" dirty="0"/>
              <a:t>Ponerse en el lugar de la otra persona es una buena manera de encontrar también puntos en común y puntos de conexión. Si puede encontrar formas de reflexionar </a:t>
            </a:r>
            <a:r>
              <a:rPr lang="es-ES"/>
              <a:t>sobre sus experiencias </a:t>
            </a:r>
            <a:r>
              <a:rPr lang="es-ES" dirty="0"/>
              <a:t>compartidas, usted estará un paso más cerca de la tercera pieza de nuestro pastel de las relaciones sanas: cultivar la empatía y la confianza. </a:t>
            </a:r>
            <a:br>
              <a:rPr lang="es-ES" dirty="0"/>
            </a:br>
            <a:endParaRPr lang="es-ES" dirty="0"/>
          </a:p>
          <a:p>
            <a:r>
              <a:rPr lang="es-ES" u="sng" dirty="0"/>
              <a:t>Instrucciones para </a:t>
            </a:r>
            <a:r>
              <a:rPr lang="es-ES" u="sng"/>
              <a:t>el </a:t>
            </a:r>
            <a:r>
              <a:rPr lang="es-ES" u="sng" dirty="0"/>
              <a:t>(</a:t>
            </a:r>
            <a:r>
              <a:rPr lang="es-ES" u="sng"/>
              <a:t>la) capacitador(a):</a:t>
            </a:r>
            <a:endParaRPr lang="es-ES" u="sng" dirty="0"/>
          </a:p>
          <a:p>
            <a:r>
              <a:rPr lang="es-ES" u="sng" dirty="0"/>
              <a:t>Posibles preguntas para la discusión: </a:t>
            </a:r>
          </a:p>
          <a:p>
            <a:r>
              <a:rPr lang="es-ES" u="none" dirty="0"/>
              <a:t>Este es un buen momento para discutir en grupo o reflexionar en privado. </a:t>
            </a:r>
          </a:p>
          <a:p>
            <a:pPr marL="171450" indent="-171450">
              <a:buFontTx/>
              <a:buChar char="-"/>
            </a:pPr>
            <a:r>
              <a:rPr lang="es-ES" u="none" dirty="0"/>
              <a:t>Pida a los participantes que piensen en las personas que han nombrado en su Hoja de Trabajo de Evaluación de Necesidades. </a:t>
            </a:r>
          </a:p>
          <a:p>
            <a:pPr marL="171450" indent="-171450">
              <a:buFontTx/>
              <a:buChar char="-"/>
            </a:pPr>
            <a:r>
              <a:rPr lang="es-ES" u="none" dirty="0"/>
              <a:t>Anímeles a pensar en los puntos en común. </a:t>
            </a:r>
          </a:p>
          <a:p>
            <a:endParaRPr lang="en-US" u="sng" dirty="0"/>
          </a:p>
          <a:p>
            <a:r>
              <a:rPr lang="es-ES" u="none" dirty="0"/>
              <a:t>Los módulos 4 y 5 de este plan de estudios profundizan en la preparación de diferentes conversaciones. Al planificar este taller, hay componentes de esos módulos que tal vez desee retomar. </a:t>
            </a:r>
          </a:p>
        </p:txBody>
      </p:sp>
      <p:sp>
        <p:nvSpPr>
          <p:cNvPr id="4" name="Slide Number Placeholder 3"/>
          <p:cNvSpPr>
            <a:spLocks noGrp="1"/>
          </p:cNvSpPr>
          <p:nvPr>
            <p:ph type="sldNum" sz="quarter" idx="5"/>
          </p:nvPr>
        </p:nvSpPr>
        <p:spPr/>
        <p:txBody>
          <a:bodyPr/>
          <a:lstStyle/>
          <a:p>
            <a:fld id="{4C80E856-AD11-4DC5-90B1-00F3DED6836F}" type="slidenum">
              <a:rPr lang="en-US" smtClean="0"/>
              <a:t>37</a:t>
            </a:fld>
            <a:endParaRPr lang="en-US"/>
          </a:p>
        </p:txBody>
      </p:sp>
    </p:spTree>
    <p:extLst>
      <p:ext uri="{BB962C8B-B14F-4D97-AF65-F5344CB8AC3E}">
        <p14:creationId xmlns:p14="http://schemas.microsoft.com/office/powerpoint/2010/main" val="1472489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7175" y="307975"/>
            <a:ext cx="3803650" cy="2852738"/>
          </a:xfrm>
        </p:spPr>
      </p:sp>
      <p:sp>
        <p:nvSpPr>
          <p:cNvPr id="3" name="Notes Placeholder 2"/>
          <p:cNvSpPr>
            <a:spLocks noGrp="1"/>
          </p:cNvSpPr>
          <p:nvPr>
            <p:ph type="body" idx="1"/>
          </p:nvPr>
        </p:nvSpPr>
        <p:spPr/>
        <p:txBody>
          <a:bodyPr/>
          <a:lstStyle/>
          <a:p>
            <a:r>
              <a:rPr lang="es-ES" dirty="0"/>
              <a:t>En resumen, las relaciones sanas son un proceso de comunicación eficaz y comprensión de otros puntos de vista, lo que ayuda a cultivar la empatía y la confianza. Todas estas ideas están entrelazadas y contribuyen a fortalecer las relaciones. La última pieza del pastel es cultivar la empatía y la confianza. Al igual que la transferencia de una explotación agrícola o ganadera o una temporada de cultivo, la confianza y la empatía son un proceso. Puede ser necesaria una transformación </a:t>
            </a:r>
            <a:r>
              <a:rPr lang="es-ES"/>
              <a:t>del razonamiento de </a:t>
            </a:r>
            <a:r>
              <a:rPr lang="es-ES" dirty="0"/>
              <a:t>una o ambas partes. La confianza y la empatía pueden existir un día y ser cuestionadas </a:t>
            </a:r>
            <a:r>
              <a:rPr lang="es-ES"/>
              <a:t>al </a:t>
            </a:r>
            <a:r>
              <a:rPr lang="es-ES" dirty="0"/>
              <a:t>día</a:t>
            </a:r>
            <a:r>
              <a:rPr lang="es-ES"/>
              <a:t> siguiente</a:t>
            </a:r>
            <a:r>
              <a:rPr lang="es-ES" dirty="0"/>
              <a:t>. A </a:t>
            </a:r>
            <a:r>
              <a:rPr lang="es-ES"/>
              <a:t>veces </a:t>
            </a:r>
            <a:r>
              <a:rPr lang="es-ES" dirty="0"/>
              <a:t>se</a:t>
            </a:r>
            <a:r>
              <a:rPr lang="es-ES"/>
              <a:t> presentan conflictos en </a:t>
            </a:r>
            <a:r>
              <a:rPr lang="es-ES" dirty="0"/>
              <a:t>la confianza, pero una comunicación eficaz puede </a:t>
            </a:r>
            <a:r>
              <a:rPr lang="es-ES"/>
              <a:t>ayudar a superarlos. </a:t>
            </a:r>
            <a:r>
              <a:rPr lang="es-ES" dirty="0"/>
              <a:t>Aunque es más difícil precisar una habilidad de confianza y empatía, hay acciones </a:t>
            </a:r>
            <a:r>
              <a:rPr lang="es-ES"/>
              <a:t>que </a:t>
            </a:r>
            <a:r>
              <a:rPr lang="es-ES" dirty="0"/>
              <a:t>usted</a:t>
            </a:r>
            <a:r>
              <a:rPr lang="es-ES"/>
              <a:t> puede llevar </a:t>
            </a:r>
            <a:r>
              <a:rPr lang="es-ES" dirty="0"/>
              <a:t>a cabo para comunicar confianza. </a:t>
            </a:r>
          </a:p>
          <a:p>
            <a:endParaRPr lang="en-US" dirty="0"/>
          </a:p>
          <a:p>
            <a:endParaRPr lang="en-US" dirty="0"/>
          </a:p>
          <a:p>
            <a:r>
              <a:rPr lang="es-ES" u="sng" dirty="0"/>
              <a:t>Nota para </a:t>
            </a:r>
            <a:r>
              <a:rPr lang="es-ES" u="sng"/>
              <a:t>el </a:t>
            </a:r>
            <a:r>
              <a:rPr lang="es-ES" u="sng" dirty="0"/>
              <a:t>(</a:t>
            </a:r>
            <a:r>
              <a:rPr lang="es-ES" u="sng"/>
              <a:t>la) capacitador(a):</a:t>
            </a:r>
            <a:endParaRPr lang="es-ES" u="sng" dirty="0"/>
          </a:p>
          <a:p>
            <a:r>
              <a:rPr lang="es-ES" dirty="0"/>
              <a:t>Los módulos 4 y 5 de este plan de estudios dedican más tiempo a hablar y practicar los diferentes tipos de comunicación que surgen en la transferencia de una explotación agrícola o ganadera, pero esperamos que hoy se lleve algunas ideas clave. </a:t>
            </a:r>
          </a:p>
        </p:txBody>
      </p:sp>
      <p:sp>
        <p:nvSpPr>
          <p:cNvPr id="4" name="Slide Number Placeholder 3"/>
          <p:cNvSpPr>
            <a:spLocks noGrp="1"/>
          </p:cNvSpPr>
          <p:nvPr>
            <p:ph type="sldNum" sz="quarter" idx="5"/>
          </p:nvPr>
        </p:nvSpPr>
        <p:spPr/>
        <p:txBody>
          <a:bodyPr/>
          <a:lstStyle/>
          <a:p>
            <a:fld id="{4C80E856-AD11-4DC5-90B1-00F3DED6836F}" type="slidenum">
              <a:rPr lang="en-US" smtClean="0"/>
              <a:t>38</a:t>
            </a:fld>
            <a:endParaRPr lang="en-US"/>
          </a:p>
        </p:txBody>
      </p:sp>
    </p:spTree>
    <p:extLst>
      <p:ext uri="{BB962C8B-B14F-4D97-AF65-F5344CB8AC3E}">
        <p14:creationId xmlns:p14="http://schemas.microsoft.com/office/powerpoint/2010/main" val="3760418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La confianza puede ser complicada y en ella influye la dinámica de una relación. Normalmente, en la transferencia de una explotación agrícola o ganadera, el propietario de la tierra (o la persona con más activos financieros) tiene más poder de decisión que la generación entrante o el solicitante de la tierra. Pero es probable que </a:t>
            </a:r>
            <a:r>
              <a:rPr lang="es-ES"/>
              <a:t>el </a:t>
            </a:r>
            <a:r>
              <a:rPr lang="es-ES" dirty="0"/>
              <a:t>propietario</a:t>
            </a:r>
            <a:r>
              <a:rPr lang="es-ES"/>
              <a:t> de la tierra tenga </a:t>
            </a:r>
            <a:r>
              <a:rPr lang="es-ES" dirty="0"/>
              <a:t>necesidades específicas que quiera satisfacer. Esta dinámica afecta sin duda al modo en que se comunica la confianza y se mantienen las relaciones. Como hemos hablado de considerar otros puntos de vista y de las diferencias de comunicación, es importante reconocer que estas dinámicas de poder afectan a nuestra capacidad de dar o recibir confianza. </a:t>
            </a:r>
          </a:p>
          <a:p>
            <a:endParaRPr lang="en-US" dirty="0"/>
          </a:p>
          <a:p>
            <a:r>
              <a:rPr lang="es-ES" dirty="0"/>
              <a:t>Aunque la confianza no es un concepto sencillo y directo, podemos fijarnos en algunas acciones que ayudan a comunicar y cultivar la confianza a lo largo del tiempo.</a:t>
            </a:r>
          </a:p>
          <a:p>
            <a:endParaRPr lang="en-US" dirty="0"/>
          </a:p>
          <a:p>
            <a:endParaRPr lang="en-US" dirty="0"/>
          </a:p>
          <a:p>
            <a:r>
              <a:rPr lang="es-ES" u="sng" dirty="0"/>
              <a:t>Instrucciones para </a:t>
            </a:r>
            <a:r>
              <a:rPr lang="es-ES" u="sng"/>
              <a:t>el </a:t>
            </a:r>
            <a:r>
              <a:rPr lang="es-ES" u="sng" dirty="0"/>
              <a:t>(</a:t>
            </a:r>
            <a:r>
              <a:rPr lang="es-ES" u="sng"/>
              <a:t>la) capacitador(a):</a:t>
            </a:r>
            <a:r>
              <a:rPr lang="es-ES"/>
              <a:t> </a:t>
            </a:r>
            <a:r>
              <a:rPr lang="es-ES" u="none"/>
              <a:t>este </a:t>
            </a:r>
            <a:r>
              <a:rPr lang="es-ES" u="none" dirty="0"/>
              <a:t>es un buen momento para la discusión en grupo. Puede pedir ejemplos de acciones que representen cada una de estas formas de comunicar confianza. También puede indicarles la </a:t>
            </a:r>
            <a:r>
              <a:rPr lang="es-ES" i="1" u="none" dirty="0"/>
              <a:t>Hoja de Trabajo para Generar Confianza </a:t>
            </a:r>
            <a:r>
              <a:rPr lang="es-ES" i="0" u="none" dirty="0"/>
              <a:t>para que la trabajen solos, </a:t>
            </a:r>
            <a:r>
              <a:rPr lang="es-ES" i="0" u="none"/>
              <a:t>con </a:t>
            </a:r>
            <a:r>
              <a:rPr lang="es-ES" dirty="0"/>
              <a:t>un(a</a:t>
            </a:r>
            <a:r>
              <a:rPr lang="es-ES"/>
              <a:t>) compañero(a) </a:t>
            </a:r>
            <a:r>
              <a:rPr lang="es-ES" i="0" u="none"/>
              <a:t>o </a:t>
            </a:r>
            <a:r>
              <a:rPr lang="es-ES" i="0" u="none" dirty="0"/>
              <a:t>en un grupo pequeño. </a:t>
            </a:r>
          </a:p>
          <a:p>
            <a:endParaRPr lang="en-US" u="none" dirty="0"/>
          </a:p>
          <a:p>
            <a:r>
              <a:rPr lang="es-ES" u="none" dirty="0"/>
              <a:t>**Antes de presentar esta sección, considere cómo abordará las posibles dinámicas de poder que pueda estar experimentando su audiencia. Esto afectará en gran medida a su capacidad para entablar una conversación sobre la confianza. </a:t>
            </a:r>
          </a:p>
          <a:p>
            <a:endParaRPr lang="en-US" dirty="0"/>
          </a:p>
          <a:p>
            <a:endParaRPr lang="en-US" dirty="0"/>
          </a:p>
        </p:txBody>
      </p:sp>
      <p:sp>
        <p:nvSpPr>
          <p:cNvPr id="4" name="Slide Number Placeholder 3"/>
          <p:cNvSpPr>
            <a:spLocks noGrp="1"/>
          </p:cNvSpPr>
          <p:nvPr>
            <p:ph type="sldNum" sz="quarter" idx="5"/>
          </p:nvPr>
        </p:nvSpPr>
        <p:spPr/>
        <p:txBody>
          <a:bodyPr/>
          <a:lstStyle/>
          <a:p>
            <a:fld id="{20F99AC1-5AA4-49A2-8A31-29032D8E4CBF}" type="slidenum">
              <a:rPr lang="en-US"/>
              <a:pPr/>
              <a:t>39</a:t>
            </a:fld>
            <a:endParaRPr lang="en-US"/>
          </a:p>
        </p:txBody>
      </p:sp>
      <p:sp>
        <p:nvSpPr>
          <p:cNvPr id="7" name="Slide Image Placeholder 6">
            <a:extLst>
              <a:ext uri="{FF2B5EF4-FFF2-40B4-BE49-F238E27FC236}">
                <a16:creationId xmlns:a16="http://schemas.microsoft.com/office/drawing/2014/main" id="{5C20F8D2-B7E5-D1FF-4C5E-7638BB8979FF}"/>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9381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Este taller (o módulo) presenta el </a:t>
            </a:r>
            <a:r>
              <a:rPr lang="es-ES" i="1" dirty="0"/>
              <a:t>Plan de Estudios </a:t>
            </a:r>
            <a:r>
              <a:rPr lang="es-ES" i="1"/>
              <a:t>de </a:t>
            </a:r>
            <a:r>
              <a:rPr lang="es-ES" i="1" dirty="0"/>
              <a:t>Transición</a:t>
            </a:r>
            <a:r>
              <a:rPr lang="es-ES" i="1"/>
              <a:t> de Tierras a </a:t>
            </a:r>
            <a:r>
              <a:rPr lang="es-ES" i="1" dirty="0"/>
              <a:t>una</a:t>
            </a:r>
            <a:r>
              <a:rPr lang="es-ES" i="1"/>
              <a:t> Nueva Generación</a:t>
            </a:r>
            <a:r>
              <a:rPr lang="es-ES"/>
              <a:t> y </a:t>
            </a:r>
            <a:r>
              <a:rPr lang="es-ES" dirty="0"/>
              <a:t>le prepara para participar en un proceso de transferencia de una explotación agrícola o ganadera. </a:t>
            </a:r>
          </a:p>
          <a:p>
            <a:endParaRPr lang="en-US" dirty="0"/>
          </a:p>
          <a:p>
            <a:r>
              <a:rPr lang="es-ES" dirty="0"/>
              <a:t>Aprenderá a identificar los pasos clave de un proceso de transferencia, a clarificar</a:t>
            </a:r>
            <a:r>
              <a:rPr lang="es-ES" baseline="0" dirty="0"/>
              <a:t> </a:t>
            </a:r>
            <a:r>
              <a:rPr lang="es-ES" dirty="0"/>
              <a:t>sus valores, visión y objetivos, a nombrar a las personas </a:t>
            </a:r>
            <a:r>
              <a:rPr lang="es-ES"/>
              <a:t>clave involucradas en </a:t>
            </a:r>
            <a:r>
              <a:rPr lang="es-ES" dirty="0"/>
              <a:t>su transferencia, a evaluar sus necesidades y sus activos, así como las necesidades y los activos de otras partes </a:t>
            </a:r>
            <a:r>
              <a:rPr lang="es-ES"/>
              <a:t>clave involucradas y </a:t>
            </a:r>
            <a:r>
              <a:rPr lang="es-ES" dirty="0"/>
              <a:t>a describir formas de fortalecer las relaciones entre las partes clave para mejorar las posibilidades de éxito d la transferencia de una explotación agrícola o ganadera. </a:t>
            </a:r>
          </a:p>
          <a:p>
            <a:endParaRPr lang="en-US" dirty="0"/>
          </a:p>
          <a:p>
            <a:r>
              <a:rPr lang="es-ES" u="sng" dirty="0"/>
              <a:t>Instrucciones para </a:t>
            </a:r>
            <a:r>
              <a:rPr lang="es-ES" u="sng"/>
              <a:t>el </a:t>
            </a:r>
            <a:r>
              <a:rPr lang="es-ES" u="sng" dirty="0"/>
              <a:t>(</a:t>
            </a:r>
            <a:r>
              <a:rPr lang="es-ES" u="sng"/>
              <a:t>la) capacitador(a):</a:t>
            </a:r>
            <a:endParaRPr lang="es-ES" u="sng" dirty="0"/>
          </a:p>
          <a:p>
            <a:r>
              <a:rPr lang="es-ES"/>
              <a:t>Reparta el </a:t>
            </a:r>
            <a:r>
              <a:rPr lang="es-ES" dirty="0"/>
              <a:t>Resumen de Resultados del Curso y el Plan de Aprendizaje de los Estudiantes.</a:t>
            </a:r>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4</a:t>
            </a:fld>
            <a:endParaRPr lang="en-US" noProof="0"/>
          </a:p>
        </p:txBody>
      </p:sp>
      <p:sp>
        <p:nvSpPr>
          <p:cNvPr id="10" name="Slide Image Placeholder 9">
            <a:extLst>
              <a:ext uri="{FF2B5EF4-FFF2-40B4-BE49-F238E27FC236}">
                <a16:creationId xmlns:a16="http://schemas.microsoft.com/office/drawing/2014/main" id="{F9CC18E1-CAF3-EA20-4B85-6B716B3CC36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995674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4C80E856-AD11-4DC5-90B1-00F3DED6836F}" type="slidenum">
              <a:rPr lang="en-US" smtClean="0"/>
              <a:pPr/>
              <a:t>40</a:t>
            </a:fld>
            <a:endParaRPr lang="en-US"/>
          </a:p>
        </p:txBody>
      </p:sp>
      <p:sp>
        <p:nvSpPr>
          <p:cNvPr id="6" name="Slide Image Placeholder 5">
            <a:extLst>
              <a:ext uri="{FF2B5EF4-FFF2-40B4-BE49-F238E27FC236}">
                <a16:creationId xmlns:a16="http://schemas.microsoft.com/office/drawing/2014/main" id="{CF51FA0E-9A93-F422-63D7-FCD8B50C4729}"/>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67BC3E07-2980-9568-BFE3-73248748280A}"/>
              </a:ext>
            </a:extLst>
          </p:cNvPr>
          <p:cNvSpPr>
            <a:spLocks noGrp="1"/>
          </p:cNvSpPr>
          <p:nvPr>
            <p:ph type="body" idx="1"/>
          </p:nvPr>
        </p:nvSpPr>
        <p:spPr/>
        <p:txBody>
          <a:bodyPr/>
          <a:lstStyle/>
          <a:p>
            <a:r>
              <a:rPr lang="es-ES" u="sng" dirty="0"/>
              <a:t>Actividad práctica</a:t>
            </a:r>
          </a:p>
          <a:p>
            <a:r>
              <a:rPr lang="es-ES" b="0" u="none" dirty="0"/>
              <a:t>Gracias por reflexionar sobre la importancia de la comunicación en la transferencia de una explotación agrícola o ganadera. </a:t>
            </a:r>
          </a:p>
          <a:p>
            <a:endParaRPr lang="en-US" b="0" u="none" dirty="0"/>
          </a:p>
          <a:p>
            <a:r>
              <a:rPr lang="es-ES" b="0" u="none" dirty="0"/>
              <a:t>Estas últimas habilidades son importantes para la logística de su proceso y su negocio. </a:t>
            </a:r>
          </a:p>
          <a:p>
            <a:endParaRPr lang="en-US" dirty="0"/>
          </a:p>
          <a:p>
            <a:endParaRPr lang="en-US" u="sng" dirty="0">
              <a:cs typeface="Calibri"/>
            </a:endParaRPr>
          </a:p>
          <a:p>
            <a:r>
              <a:rPr lang="es-ES" u="sng" dirty="0"/>
              <a:t>Instrucciones para </a:t>
            </a:r>
            <a:r>
              <a:rPr lang="es-ES" u="sng"/>
              <a:t>el </a:t>
            </a:r>
            <a:r>
              <a:rPr lang="es-ES" u="sng" dirty="0"/>
              <a:t>(</a:t>
            </a:r>
            <a:r>
              <a:rPr lang="es-ES" u="sng"/>
              <a:t>la) capacitador(a):</a:t>
            </a:r>
            <a:endParaRPr lang="es-ES" u="sng" dirty="0"/>
          </a:p>
          <a:p>
            <a:r>
              <a:rPr lang="es-ES"/>
              <a:t>Tiene </a:t>
            </a:r>
            <a:r>
              <a:rPr lang="es-ES" dirty="0"/>
              <a:t>varias</a:t>
            </a:r>
            <a:r>
              <a:rPr lang="es-ES"/>
              <a:t> opciones </a:t>
            </a:r>
            <a:r>
              <a:rPr lang="es-ES" dirty="0"/>
              <a:t>para esta actividad práctica. El objetivo es practicar uno de los tres componentes de esta sección. Elija una actividad que se adapte a su estilo de enseñanza y a su audiencia.  </a:t>
            </a:r>
          </a:p>
          <a:p>
            <a:pPr marL="228600" indent="-228600">
              <a:buAutoNum type="arabicPeriod"/>
            </a:pPr>
            <a:r>
              <a:rPr lang="es-ES" dirty="0"/>
              <a:t>Comunicación eficaz</a:t>
            </a:r>
          </a:p>
          <a:p>
            <a:pPr marL="228600" indent="-228600">
              <a:buAutoNum type="arabicPeriod"/>
            </a:pPr>
            <a:r>
              <a:rPr lang="es-ES" dirty="0"/>
              <a:t>Comprender otros puntos de vista</a:t>
            </a:r>
          </a:p>
          <a:p>
            <a:pPr marL="228600" indent="-228600">
              <a:buAutoNum type="arabicPeriod"/>
            </a:pPr>
            <a:r>
              <a:rPr lang="es-ES" dirty="0"/>
              <a:t>Cultivar la empatía y </a:t>
            </a:r>
            <a:r>
              <a:rPr lang="es-ES"/>
              <a:t>la confianza</a:t>
            </a:r>
            <a:endParaRPr lang="es-ES" dirty="0"/>
          </a:p>
          <a:p>
            <a:pPr marL="0" indent="0">
              <a:buNone/>
            </a:pPr>
            <a:endParaRPr lang="en-US" dirty="0"/>
          </a:p>
          <a:p>
            <a:pPr marL="0" indent="0">
              <a:buNone/>
            </a:pPr>
            <a:r>
              <a:rPr lang="es-ES" sz="1200" dirty="0">
                <a:latin typeface="Calibri" panose="020F0502020204030204" pitchFamily="34" charset="0"/>
                <a:ea typeface="Calibri" panose="020F0502020204030204" pitchFamily="34" charset="0"/>
              </a:rPr>
              <a:t>Notas para audiencias de Aprendices de Inglés (English </a:t>
            </a:r>
            <a:r>
              <a:rPr lang="es-ES" sz="1200" dirty="0" err="1">
                <a:latin typeface="Calibri" panose="020F0502020204030204" pitchFamily="34" charset="0"/>
                <a:ea typeface="Calibri" panose="020F0502020204030204" pitchFamily="34" charset="0"/>
              </a:rPr>
              <a:t>Language</a:t>
            </a:r>
            <a:r>
              <a:rPr lang="es-ES" sz="1200" dirty="0">
                <a:latin typeface="Calibri" panose="020F0502020204030204" pitchFamily="34" charset="0"/>
                <a:ea typeface="Calibri" panose="020F0502020204030204" pitchFamily="34" charset="0"/>
              </a:rPr>
              <a:t> </a:t>
            </a:r>
            <a:r>
              <a:rPr lang="es-ES" sz="1200" dirty="0" err="1">
                <a:latin typeface="Calibri" panose="020F0502020204030204" pitchFamily="34" charset="0"/>
                <a:ea typeface="Calibri" panose="020F0502020204030204" pitchFamily="34" charset="0"/>
              </a:rPr>
              <a:t>Learner</a:t>
            </a:r>
            <a:r>
              <a:rPr lang="es-ES" sz="1200" dirty="0">
                <a:latin typeface="Calibri" panose="020F0502020204030204" pitchFamily="34" charset="0"/>
                <a:ea typeface="Calibri" panose="020F0502020204030204" pitchFamily="34" charset="0"/>
              </a:rPr>
              <a:t>, ELL):  en lugar de una hoja de ejercicios, puede dirigir esta actividad como una discusión o escribir sus ejemplos en un </a:t>
            </a:r>
            <a:r>
              <a:rPr lang="es-ES" sz="1200" dirty="0" err="1">
                <a:latin typeface="Calibri" panose="020F0502020204030204" pitchFamily="34" charset="0"/>
                <a:ea typeface="Calibri" panose="020F0502020204030204" pitchFamily="34" charset="0"/>
              </a:rPr>
              <a:t>rotafolio</a:t>
            </a:r>
            <a:r>
              <a:rPr lang="es-ES" sz="1200" dirty="0">
                <a:latin typeface="Calibri" panose="020F0502020204030204" pitchFamily="34" charset="0"/>
                <a:ea typeface="Calibri" panose="020F0502020204030204" pitchFamily="34" charset="0"/>
              </a:rPr>
              <a:t> para la clase, en lugar de pedir a cada persona que escriba.  Puede tratarse de un juego de roles en el que se asignan parejas para representar cada ejemplo o incluso de "charadas" en las que se explican los ejemplos y el público adivina cuál se está representando.</a:t>
            </a:r>
          </a:p>
          <a:p>
            <a:pPr marL="0" indent="0">
              <a:buNone/>
            </a:pPr>
            <a:endParaRPr lang="en-US" dirty="0"/>
          </a:p>
          <a:p>
            <a:r>
              <a:rPr lang="es-ES" sz="1200" dirty="0">
                <a:latin typeface="Calibri" panose="020F0502020204030204" pitchFamily="34" charset="0"/>
                <a:ea typeface="MS Mincho" panose="02020609040205080304" pitchFamily="49" charset="-128"/>
              </a:rPr>
              <a:t>Consulte las Guías de Actividades del Manual de Capacitación sobre la Transferencia de Tierras para obtener ideas sobre actividades adicionales.  Entre las actividades recomendadas figuran: preguntas para cultivar la empatía y la confianza, juegos de roles, fomento de la conversación con ejemplos prácticos. </a:t>
            </a:r>
          </a:p>
        </p:txBody>
      </p:sp>
    </p:spTree>
    <p:extLst>
      <p:ext uri="{BB962C8B-B14F-4D97-AF65-F5344CB8AC3E}">
        <p14:creationId xmlns:p14="http://schemas.microsoft.com/office/powerpoint/2010/main" val="906064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lvl="0"/>
            <a:fld id="{F33232BA-6C0C-4670-90D1-18704CB5AC04}" type="slidenum">
              <a:rPr lang="en-US" noProof="0"/>
              <a:pPr lvl="0"/>
              <a:t>41</a:t>
            </a:fld>
            <a:endParaRPr lang="en-US" noProof="0"/>
          </a:p>
        </p:txBody>
      </p:sp>
      <p:sp>
        <p:nvSpPr>
          <p:cNvPr id="6" name="Slide Image Placeholder 5">
            <a:extLst>
              <a:ext uri="{FF2B5EF4-FFF2-40B4-BE49-F238E27FC236}">
                <a16:creationId xmlns:a16="http://schemas.microsoft.com/office/drawing/2014/main" id="{9D297C51-304F-8E94-69B8-F46BA271D592}"/>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550F9A6A-86D1-F4AF-B54E-93D138814E66}"/>
              </a:ext>
            </a:extLst>
          </p:cNvPr>
          <p:cNvSpPr>
            <a:spLocks noGrp="1"/>
          </p:cNvSpPr>
          <p:nvPr>
            <p:ph type="body" idx="1"/>
          </p:nvPr>
        </p:nvSpPr>
        <p:spPr/>
        <p:txBody>
          <a:bodyPr/>
          <a:lstStyle/>
          <a:p>
            <a:r>
              <a:rPr lang="es-ES" dirty="0"/>
              <a:t>Hemos </a:t>
            </a:r>
            <a:r>
              <a:rPr lang="es-ES"/>
              <a:t>cubierto </a:t>
            </a:r>
            <a:r>
              <a:rPr lang="es-ES" dirty="0"/>
              <a:t>muchas</a:t>
            </a:r>
            <a:r>
              <a:rPr lang="es-ES"/>
              <a:t> cosas hoy </a:t>
            </a:r>
            <a:r>
              <a:rPr lang="es-ES" dirty="0"/>
              <a:t>y durante el resto de este curso. Una vez más: son habilidades que necesitan práctica para ser más eficaces. Vuelva a su cuaderno </a:t>
            </a:r>
            <a:r>
              <a:rPr lang="es-ES"/>
              <a:t>de trabajo</a:t>
            </a:r>
            <a:r>
              <a:rPr lang="es-ES" dirty="0"/>
              <a:t>,</a:t>
            </a:r>
            <a:r>
              <a:rPr lang="es-ES"/>
              <a:t> busque sus recordatorios </a:t>
            </a:r>
            <a:r>
              <a:rPr lang="es-ES" dirty="0"/>
              <a:t>y </a:t>
            </a:r>
            <a:r>
              <a:rPr lang="es-ES"/>
              <a:t>continúe </a:t>
            </a:r>
            <a:r>
              <a:rPr lang="es-ES" dirty="0"/>
              <a:t>añadiendo</a:t>
            </a:r>
            <a:r>
              <a:rPr lang="es-ES"/>
              <a:t> más a </a:t>
            </a:r>
            <a:r>
              <a:rPr lang="es-ES" dirty="0"/>
              <a:t>medida que piense </a:t>
            </a:r>
            <a:r>
              <a:rPr lang="es-ES"/>
              <a:t>y avance en </a:t>
            </a:r>
            <a:r>
              <a:rPr lang="es-ES" dirty="0"/>
              <a:t>su transferencia. </a:t>
            </a:r>
          </a:p>
        </p:txBody>
      </p:sp>
    </p:spTree>
    <p:extLst>
      <p:ext uri="{BB962C8B-B14F-4D97-AF65-F5344CB8AC3E}">
        <p14:creationId xmlns:p14="http://schemas.microsoft.com/office/powerpoint/2010/main" val="3606532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A modo de recordatorio, ahora que </a:t>
            </a:r>
            <a:r>
              <a:rPr lang="es-ES"/>
              <a:t>empezamos a resumir, </a:t>
            </a:r>
            <a:r>
              <a:rPr lang="es-ES" dirty="0"/>
              <a:t>he aquí 10 acciones clave en el proceso de planificación de la transferencia de una explotación agrícola o ganadera. Recuerde que no se trata de un proceso lineal y que, aunque cierto orden tiene sentido, es probable que a lo largo del proceso avance y retroceda varias veces. </a:t>
            </a:r>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42</a:t>
            </a:fld>
            <a:endParaRPr lang="en-US" noProof="0"/>
          </a:p>
        </p:txBody>
      </p:sp>
      <p:sp>
        <p:nvSpPr>
          <p:cNvPr id="7" name="Slide Image Placeholder 6">
            <a:extLst>
              <a:ext uri="{FF2B5EF4-FFF2-40B4-BE49-F238E27FC236}">
                <a16:creationId xmlns:a16="http://schemas.microsoft.com/office/drawing/2014/main" id="{2AE9DCC6-44AE-FD32-E07C-28A063EA5E5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1096569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6145F6E3-A983-4E35-88C2-65DC0F2E4105}" type="slidenum">
              <a:rPr lang="en-US"/>
              <a:pPr/>
              <a:t>43</a:t>
            </a:fld>
            <a:endParaRPr lang="en-US"/>
          </a:p>
        </p:txBody>
      </p:sp>
      <p:sp>
        <p:nvSpPr>
          <p:cNvPr id="6" name="Slide Image Placeholder 5">
            <a:extLst>
              <a:ext uri="{FF2B5EF4-FFF2-40B4-BE49-F238E27FC236}">
                <a16:creationId xmlns:a16="http://schemas.microsoft.com/office/drawing/2014/main" id="{0580FEF7-97B5-6A9A-0919-6A5089FDCD71}"/>
              </a:ext>
            </a:extLst>
          </p:cNvPr>
          <p:cNvSpPr>
            <a:spLocks noGrp="1" noRot="1" noChangeAspect="1"/>
          </p:cNvSpPr>
          <p:nvPr>
            <p:ph type="sldImg"/>
          </p:nvPr>
        </p:nvSpPr>
        <p:spPr>
          <a:xfrm>
            <a:off x="1527175" y="307975"/>
            <a:ext cx="3803650" cy="2852738"/>
          </a:xfrm>
        </p:spPr>
      </p:sp>
      <p:sp>
        <p:nvSpPr>
          <p:cNvPr id="7" name="Notes Placeholder 6">
            <a:extLst>
              <a:ext uri="{FF2B5EF4-FFF2-40B4-BE49-F238E27FC236}">
                <a16:creationId xmlns:a16="http://schemas.microsoft.com/office/drawing/2014/main" id="{1455EF50-8D97-7A5C-8AED-8B0A32336C00}"/>
              </a:ext>
            </a:extLst>
          </p:cNvPr>
          <p:cNvSpPr>
            <a:spLocks noGrp="1"/>
          </p:cNvSpPr>
          <p:nvPr>
            <p:ph type="body" idx="1"/>
          </p:nvPr>
        </p:nvSpPr>
        <p:spPr/>
        <p:txBody>
          <a:bodyPr/>
          <a:lstStyle/>
          <a:p>
            <a:pPr>
              <a:spcBef>
                <a:spcPct val="20000"/>
              </a:spcBef>
            </a:pPr>
            <a:r>
              <a:rPr lang="es-ES" dirty="0"/>
              <a:t>Tareas para la casa:</a:t>
            </a:r>
          </a:p>
          <a:p>
            <a:pPr>
              <a:spcBef>
                <a:spcPct val="20000"/>
              </a:spcBef>
            </a:pPr>
            <a:endParaRPr lang="en-US" dirty="0">
              <a:cs typeface="Calibri"/>
            </a:endParaRPr>
          </a:p>
          <a:p>
            <a:pPr marL="171450" indent="-171450">
              <a:spcBef>
                <a:spcPct val="20000"/>
              </a:spcBef>
              <a:buFont typeface="Arial"/>
              <a:buChar char="•"/>
            </a:pPr>
            <a:r>
              <a:rPr lang="es-ES" dirty="0"/>
              <a:t>Llene la </a:t>
            </a:r>
            <a:r>
              <a:rPr lang="es-ES" i="1" dirty="0"/>
              <a:t>Hoja de Trabajo </a:t>
            </a:r>
            <a:r>
              <a:rPr lang="es-ES" dirty="0"/>
              <a:t>de </a:t>
            </a:r>
            <a:r>
              <a:rPr lang="es-ES" i="1" dirty="0"/>
              <a:t>Evaluación de Necesidades e Inventario de Activos</a:t>
            </a:r>
            <a:r>
              <a:rPr lang="es-ES" dirty="0"/>
              <a:t>.</a:t>
            </a:r>
          </a:p>
          <a:p>
            <a:pPr marL="171450" indent="-171450">
              <a:spcBef>
                <a:spcPct val="20000"/>
              </a:spcBef>
              <a:buFont typeface="Arial"/>
              <a:buChar char="•"/>
            </a:pPr>
            <a:r>
              <a:rPr lang="es-ES" dirty="0"/>
              <a:t>Revise la </a:t>
            </a:r>
            <a:r>
              <a:rPr lang="es-ES" i="1" dirty="0"/>
              <a:t>Hoja Informativa de Objetivos SMART</a:t>
            </a:r>
            <a:r>
              <a:rPr lang="es-ES" dirty="0"/>
              <a:t>.</a:t>
            </a:r>
          </a:p>
          <a:p>
            <a:pPr marL="171450" indent="-171450">
              <a:spcBef>
                <a:spcPct val="20000"/>
              </a:spcBef>
              <a:buFont typeface="Arial"/>
              <a:buChar char="•"/>
            </a:pPr>
            <a:r>
              <a:rPr lang="es-ES" dirty="0"/>
              <a:t>Llene la </a:t>
            </a:r>
            <a:r>
              <a:rPr lang="es-ES" i="1" dirty="0"/>
              <a:t>Hoja de Trabajo de Objetivos SMART</a:t>
            </a:r>
            <a:r>
              <a:rPr lang="es-ES" dirty="0"/>
              <a:t>.</a:t>
            </a:r>
          </a:p>
          <a:p>
            <a:pPr marL="171450" indent="-171450">
              <a:spcBef>
                <a:spcPct val="20000"/>
              </a:spcBef>
              <a:buFont typeface="Arial"/>
              <a:buChar char="•"/>
            </a:pPr>
            <a:r>
              <a:rPr lang="es-ES" dirty="0"/>
              <a:t>Llene la </a:t>
            </a:r>
            <a:r>
              <a:rPr lang="es-ES" i="1" dirty="0">
                <a:cs typeface="Calibri"/>
              </a:rPr>
              <a:t>Hoja de Trabajo para Generar Confianza.</a:t>
            </a:r>
          </a:p>
        </p:txBody>
      </p:sp>
    </p:spTree>
    <p:extLst>
      <p:ext uri="{BB962C8B-B14F-4D97-AF65-F5344CB8AC3E}">
        <p14:creationId xmlns:p14="http://schemas.microsoft.com/office/powerpoint/2010/main" val="2614917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t>Instrucciones para </a:t>
            </a:r>
            <a:r>
              <a:rPr lang="es-ES" u="sng"/>
              <a:t>el </a:t>
            </a:r>
            <a:r>
              <a:rPr lang="es-ES" u="sng" dirty="0"/>
              <a:t>(</a:t>
            </a:r>
            <a:r>
              <a:rPr lang="es-ES" u="sng"/>
              <a:t>la) capacitador(a):</a:t>
            </a:r>
            <a:endParaRPr lang="es-ES" u="sng" dirty="0"/>
          </a:p>
          <a:p>
            <a:r>
              <a:rPr lang="es-ES" dirty="0"/>
              <a:t>Añada sus propias notas finales. </a:t>
            </a:r>
          </a:p>
          <a:p>
            <a:r>
              <a:rPr lang="es-ES" dirty="0"/>
              <a:t>Considere la posibilidad de organizar una reunión informal al final del taller para que los asistentes puedan socializar. </a:t>
            </a:r>
          </a:p>
          <a:p>
            <a:r>
              <a:rPr lang="es-ES" dirty="0"/>
              <a:t>Consulte el Manual de Capacitación para obtener ideas sobre las reuniones sociales.</a:t>
            </a:r>
          </a:p>
        </p:txBody>
      </p:sp>
      <p:sp>
        <p:nvSpPr>
          <p:cNvPr id="4" name="Slide Number Placeholder 3"/>
          <p:cNvSpPr>
            <a:spLocks noGrp="1"/>
          </p:cNvSpPr>
          <p:nvPr>
            <p:ph type="sldNum" sz="quarter" idx="5"/>
          </p:nvPr>
        </p:nvSpPr>
        <p:spPr/>
        <p:txBody>
          <a:bodyPr/>
          <a:lstStyle/>
          <a:p>
            <a:fld id="{F33232BA-6C0C-4670-90D1-18704CB5AC04}" type="slidenum">
              <a:rPr lang="en-US"/>
              <a:pPr/>
              <a:t>44</a:t>
            </a:fld>
            <a:endParaRPr lang="en-US"/>
          </a:p>
        </p:txBody>
      </p:sp>
      <p:sp>
        <p:nvSpPr>
          <p:cNvPr id="7" name="Slide Image Placeholder 6">
            <a:extLst>
              <a:ext uri="{FF2B5EF4-FFF2-40B4-BE49-F238E27FC236}">
                <a16:creationId xmlns:a16="http://schemas.microsoft.com/office/drawing/2014/main" id="{15716D98-4A2E-238B-1B86-CD12115C1C88}"/>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5855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u="sng" dirty="0"/>
              <a:t>Actividad de motivación</a:t>
            </a:r>
          </a:p>
          <a:p>
            <a:endParaRPr lang="en-US" dirty="0"/>
          </a:p>
          <a:p>
            <a:r>
              <a:rPr lang="es-ES" dirty="0"/>
              <a:t>Vamos a dividirnos en parejas. Tómense un par de minutos para presentarse unos a otros. Luego les pediremos que se presenten al grupo. No sólo nos conoceremos unos a otros, sino que es una forma de practicar la escucha, una importante habilidad comunicativa que reforzaremos a lo largo de la capacitación. </a:t>
            </a:r>
          </a:p>
          <a:p>
            <a:endParaRPr lang="en-US" dirty="0"/>
          </a:p>
          <a:p>
            <a:r>
              <a:rPr lang="es-ES" dirty="0"/>
              <a:t>Diríjase a </a:t>
            </a:r>
            <a:r>
              <a:rPr lang="es-ES"/>
              <a:t>su </a:t>
            </a:r>
            <a:r>
              <a:rPr lang="es-ES" dirty="0"/>
              <a:t>vecino(a</a:t>
            </a:r>
            <a:r>
              <a:rPr lang="es-ES"/>
              <a:t>) y </a:t>
            </a:r>
            <a:r>
              <a:rPr lang="es-ES" dirty="0"/>
              <a:t>tómese 1 minuto para contarle un poco sobre su situación: su nombre, su lugar de origen, el tipo de explotación agrícola o ganadera que tiene o desea tener y lo que quiere conseguir con la capacitación. </a:t>
            </a:r>
          </a:p>
          <a:p>
            <a:endParaRPr lang="en-US" dirty="0"/>
          </a:p>
          <a:p>
            <a:r>
              <a:rPr lang="es-ES" dirty="0"/>
              <a:t>Después de un minuto</a:t>
            </a:r>
            <a:r>
              <a:rPr lang="es-ES"/>
              <a:t>, inviertan los papeles.</a:t>
            </a:r>
            <a:endParaRPr lang="es-ES" dirty="0"/>
          </a:p>
          <a:p>
            <a:endParaRPr lang="en-US" dirty="0"/>
          </a:p>
          <a:p>
            <a:r>
              <a:rPr lang="es-ES" dirty="0"/>
              <a:t>Volveremos a juntarnos y nos presentaremos al grupo.  </a:t>
            </a:r>
            <a:r>
              <a:rPr lang="es-ES"/>
              <a:t> Cada uno va a </a:t>
            </a:r>
            <a:r>
              <a:rPr lang="es-ES" dirty="0"/>
              <a:t>presentar a </a:t>
            </a:r>
            <a:r>
              <a:rPr lang="es-ES"/>
              <a:t>su </a:t>
            </a:r>
            <a:r>
              <a:rPr lang="es-ES" dirty="0"/>
              <a:t>compañero(a</a:t>
            </a:r>
            <a:r>
              <a:rPr lang="es-ES"/>
              <a:t>), por </a:t>
            </a:r>
            <a:r>
              <a:rPr lang="es-ES" dirty="0"/>
              <a:t>lo que es conveniente que practique escuchar con atención. </a:t>
            </a:r>
          </a:p>
          <a:p>
            <a:endParaRPr lang="en-US" dirty="0">
              <a:cs typeface="Calibri" panose="020F0502020204030204"/>
            </a:endParaRPr>
          </a:p>
          <a:p>
            <a:endParaRPr lang="en-US" u="sng" dirty="0">
              <a:cs typeface="Calibri" panose="020F0502020204030204"/>
            </a:endParaRPr>
          </a:p>
          <a:p>
            <a:r>
              <a:rPr lang="es-ES" u="sng" dirty="0">
                <a:cs typeface="Calibri" panose="020F0502020204030204"/>
              </a:rPr>
              <a:t>Instrucciones para </a:t>
            </a:r>
            <a:r>
              <a:rPr lang="es-ES" u="sng">
                <a:cs typeface="Calibri" panose="020F0502020204030204"/>
              </a:rPr>
              <a:t>el </a:t>
            </a:r>
            <a:r>
              <a:rPr lang="es-ES" u="sng" dirty="0">
                <a:cs typeface="Calibri" panose="020F0502020204030204"/>
              </a:rPr>
              <a:t>(</a:t>
            </a:r>
            <a:r>
              <a:rPr lang="es-ES" u="sng">
                <a:cs typeface="Calibri" panose="020F0502020204030204"/>
              </a:rPr>
              <a:t>la) capacitador(a):</a:t>
            </a:r>
            <a:endParaRPr lang="es-ES" u="sng" dirty="0">
              <a:cs typeface="Calibri" panose="020F0502020204030204"/>
            </a:endParaRPr>
          </a:p>
          <a:p>
            <a:r>
              <a:rPr lang="es-ES" dirty="0"/>
              <a:t>Cuando prepare este ejercicio, explique que a lo largo del plan de estudios se hará hincapié en las habilidades comunicativas para construir y mantener relaciones. En los módulos 4 y 5 profundizaremos en este tema, pero un elemento importante para las relaciones es desarrollar la capacidad de escucha activa.</a:t>
            </a:r>
          </a:p>
          <a:p>
            <a:endParaRPr lang="en-US" dirty="0"/>
          </a:p>
          <a:p>
            <a:r>
              <a:rPr lang="es-ES" dirty="0"/>
              <a:t>Consulte las instrucciones en el Plan de Enseñanza y los pasos sugeridos en el Manual de Capacitación. Considere la posibilidad de añadir preguntas diferentes. Recomendamos añadir preguntas divertidas que ayuden a aligerar el ambiente en el sitio. </a:t>
            </a:r>
          </a:p>
          <a:p>
            <a:endParaRPr lang="en-US" dirty="0"/>
          </a:p>
          <a:p>
            <a:r>
              <a:rPr lang="es-ES" dirty="0"/>
              <a:t>Reúna de nuevo al grupo y haga que cada persona presente a la otra al grupo.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20F99AC1-5AA4-49A2-8A31-29032D8E4CBF}" type="slidenum">
              <a:rPr lang="en-US"/>
              <a:pPr/>
              <a:t>5</a:t>
            </a:fld>
            <a:endParaRPr lang="en-US"/>
          </a:p>
        </p:txBody>
      </p:sp>
      <p:sp>
        <p:nvSpPr>
          <p:cNvPr id="7" name="Slide Image Placeholder 6">
            <a:extLst>
              <a:ext uri="{FF2B5EF4-FFF2-40B4-BE49-F238E27FC236}">
                <a16:creationId xmlns:a16="http://schemas.microsoft.com/office/drawing/2014/main" id="{7B62E1C6-4DF3-BCE0-B400-FFF97E15C4C1}"/>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52277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La transferencia de tierras, y potencialmente de toda una explotación agrícola o ganadera, requiere tiempo y una comunicación honesta y clara, ya sea dentro de una familia agrícola o entre personas que no sean parientes. Esta capacitación está pensada para ambos. </a:t>
            </a:r>
          </a:p>
          <a:p>
            <a:endParaRPr lang="en-US" dirty="0">
              <a:cs typeface="Calibri"/>
            </a:endParaRPr>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6</a:t>
            </a:fld>
            <a:endParaRPr lang="en-US" noProof="0"/>
          </a:p>
        </p:txBody>
      </p:sp>
      <p:sp>
        <p:nvSpPr>
          <p:cNvPr id="7" name="Slide Image Placeholder 6">
            <a:extLst>
              <a:ext uri="{FF2B5EF4-FFF2-40B4-BE49-F238E27FC236}">
                <a16:creationId xmlns:a16="http://schemas.microsoft.com/office/drawing/2014/main" id="{502B1299-D97C-4749-2B07-7FC5688D6F5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92767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0200" y="3252305"/>
            <a:ext cx="6197600" cy="5168348"/>
          </a:xfrm>
        </p:spPr>
        <p:txBody>
          <a:bodyPr/>
          <a:lstStyle/>
          <a:p>
            <a:r>
              <a:rPr lang="es-ES" dirty="0"/>
              <a:t>El tipo de transferencia que elija y lo que implicará el proceso de transferencia depende de su situación particular. Es importante tener claro desde el principio de qué tipo de activos se trata, así como los tipos de relaciones. </a:t>
            </a:r>
          </a:p>
          <a:p>
            <a:endParaRPr lang="en-US" dirty="0"/>
          </a:p>
          <a:p>
            <a:r>
              <a:rPr lang="es-ES" dirty="0"/>
              <a:t>¿La trasferencia se referirá únicamente a terrenos baldíos? Si es así, será mucho más sencillo que si incluyera un negocio agrícola o ganadero. ¿Incluirá edificios o equipos? Esto puede hacerlo más complicado que un simple terreno baldío, pero sigue siendo sencillo.</a:t>
            </a:r>
          </a:p>
          <a:p>
            <a:endParaRPr lang="en-US" dirty="0"/>
          </a:p>
          <a:p>
            <a:r>
              <a:rPr lang="es-ES" dirty="0"/>
              <a:t>Transferir una explotación agrícola o ganadera </a:t>
            </a:r>
            <a:r>
              <a:rPr lang="es-ES" i="1" dirty="0"/>
              <a:t>puede</a:t>
            </a:r>
            <a:r>
              <a:rPr lang="es-ES" dirty="0"/>
              <a:t> ser complicado. Puede ocurrir inmediatamente o a lo largo del tiempo. Puede implicar transferirlo todo a una sola persona o dividir los activos entre varias, e incluye la transferencia de conocimientos y de la administración. </a:t>
            </a:r>
          </a:p>
          <a:p>
            <a:endParaRPr lang="en-US" dirty="0"/>
          </a:p>
          <a:p>
            <a:r>
              <a:rPr lang="es-ES" dirty="0"/>
              <a:t>Al transferir una explotación agrícola o ganadera, también será importante evaluar si los objetivos y necesidades de ambas partes coinciden con las instalaciones existentes. Hablaremos más de esto en el Módulo 3. </a:t>
            </a:r>
          </a:p>
          <a:p>
            <a:endParaRPr lang="en-US" dirty="0"/>
          </a:p>
          <a:p>
            <a:r>
              <a:rPr lang="es-ES" dirty="0"/>
              <a:t>Dependiendo de si la transferencia se produce en el seno de una familia de agricultores o entre personas que no son parientes, el número de personas involucradas y las cuestiones para las que hay que prepararse serán probablemente diferentes. </a:t>
            </a:r>
          </a:p>
          <a:p>
            <a:endParaRPr lang="en-US" dirty="0"/>
          </a:p>
          <a:p>
            <a:r>
              <a:rPr lang="es-ES" dirty="0"/>
              <a:t>El momento oportuno también es importante. ¿Cuándo empezará y terminará la transferencia? ¿Empezará a suceder pronto o tendrá lugar después de que usted u otra persona se jubile o muera? </a:t>
            </a:r>
          </a:p>
          <a:p>
            <a:endParaRPr lang="en-US" dirty="0"/>
          </a:p>
          <a:p>
            <a:r>
              <a:rPr lang="es-ES" dirty="0"/>
              <a:t>En general, el proceso constará de dos o tres partes principales: las personas involucradas, los terrenos y los activos de la explotación agrícola o ganadera afectados, así como las actividades o negocios en los terrenos. </a:t>
            </a:r>
          </a:p>
        </p:txBody>
      </p:sp>
      <p:sp>
        <p:nvSpPr>
          <p:cNvPr id="4" name="Slide Number Placeholder 3"/>
          <p:cNvSpPr>
            <a:spLocks noGrp="1"/>
          </p:cNvSpPr>
          <p:nvPr>
            <p:ph type="sldNum" sz="quarter" idx="5"/>
          </p:nvPr>
        </p:nvSpPr>
        <p:spPr/>
        <p:txBody>
          <a:bodyPr/>
          <a:lstStyle/>
          <a:p>
            <a:fld id="{20F99AC1-5AA4-49A2-8A31-29032D8E4CBF}" type="slidenum">
              <a:rPr lang="en-US"/>
              <a:pPr/>
              <a:t>7</a:t>
            </a:fld>
            <a:endParaRPr lang="en-US"/>
          </a:p>
        </p:txBody>
      </p:sp>
      <p:sp>
        <p:nvSpPr>
          <p:cNvPr id="7" name="Slide Image Placeholder 6">
            <a:extLst>
              <a:ext uri="{FF2B5EF4-FFF2-40B4-BE49-F238E27FC236}">
                <a16:creationId xmlns:a16="http://schemas.microsoft.com/office/drawing/2014/main" id="{DFFF0D77-8110-F638-BC4A-2E653B6D9D7A}"/>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3247854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ES" dirty="0"/>
              <a:t>El proceso de transferencia de una explotación agrícola o ganadera consta de una serie de pasos. Lo hemos dividido en 10 pasos. Es probable que siga la mayoría de ellos, si no todos, pero no es un proceso lineal, por lo que, si bien cierto orden tiene sentido, es probable que descubra que avanza y retrocede varias veces antes de terminar.</a:t>
            </a:r>
          </a:p>
          <a:p>
            <a:endParaRPr lang="en-US" dirty="0"/>
          </a:p>
          <a:p>
            <a:r>
              <a:rPr lang="es-ES" dirty="0"/>
              <a:t>Hoy vamos a examinar tres de estos pasos:  </a:t>
            </a:r>
          </a:p>
          <a:p>
            <a:r>
              <a:rPr lang="es-ES" dirty="0"/>
              <a:t>Describir nuestros valores, visión y objetivos </a:t>
            </a:r>
          </a:p>
          <a:p>
            <a:r>
              <a:rPr lang="es-ES" dirty="0"/>
              <a:t>Identificar nuestras necesidades</a:t>
            </a:r>
          </a:p>
          <a:p>
            <a:r>
              <a:rPr lang="es-ES" dirty="0"/>
              <a:t>Identificar y reforzar las relaciones clave</a:t>
            </a:r>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8</a:t>
            </a:fld>
            <a:endParaRPr lang="en-US" noProof="0"/>
          </a:p>
        </p:txBody>
      </p:sp>
      <p:sp>
        <p:nvSpPr>
          <p:cNvPr id="7" name="Slide Image Placeholder 6">
            <a:extLst>
              <a:ext uri="{FF2B5EF4-FFF2-40B4-BE49-F238E27FC236}">
                <a16:creationId xmlns:a16="http://schemas.microsoft.com/office/drawing/2014/main" id="{688B80B7-32E2-007A-8D5C-9001513749E2}"/>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2901930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277705"/>
            <a:ext cx="5486400" cy="516834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u="sng" dirty="0"/>
              <a:t>Actividad práctica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b="0" i="0" u="sng" strike="noStrike" baseline="0" dirty="0">
                <a:solidFill>
                  <a:srgbClr val="221E1F"/>
                </a:solidFill>
                <a:latin typeface="Calibri" panose="020F0502020204030204" pitchFamily="34" charset="0"/>
              </a:rPr>
              <a:t>Instrucciones para el </a:t>
            </a:r>
            <a:r>
              <a:rPr lang="es-ES" sz="1000" u="sng" dirty="0">
                <a:solidFill>
                  <a:srgbClr val="221E1F"/>
                </a:solidFill>
                <a:latin typeface="Calibri" panose="020F0502020204030204" pitchFamily="34" charset="0"/>
              </a:rPr>
              <a:t>(la) capacitador(a)</a:t>
            </a:r>
            <a:endParaRPr lang="es-ES" sz="1000" b="0" i="0" u="sng" strike="noStrike" baseline="0" dirty="0">
              <a:solidFill>
                <a:srgbClr val="221E1F"/>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u="none" dirty="0"/>
              <a:t>El objetivo de esta actividad es ayudar a los participantes a identificar en qué punto del proceso de transferencia se encuentran y a reconocer los distintos pasos y etapas por los que pueden tener que pasar para que la transferencia tenga éxito.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r>
              <a:rPr lang="es-ES" sz="1200" b="0" i="0" u="none" strike="noStrike" baseline="0" dirty="0">
                <a:solidFill>
                  <a:srgbClr val="221F1F"/>
                </a:solidFill>
                <a:latin typeface="Calibri" panose="020F0502020204030204" pitchFamily="34" charset="0"/>
              </a:rPr>
              <a:t>Los participantes utilizarán el diagrama de los 10 pasos clave para describir en qué punto del proceso de transferencia se encuentran. Esta actividad le ayudará a establecer el ritmo del taller, le permitirá ajustar el curso del taller y personalizar el material para la audiencia.</a:t>
            </a:r>
          </a:p>
          <a:p>
            <a:endParaRPr lang="en-US" u="sng" dirty="0"/>
          </a:p>
          <a:p>
            <a:pPr algn="l"/>
            <a:endParaRPr lang="en-US" sz="1200" b="0" i="0" u="none" strike="noStrike" baseline="0" dirty="0">
              <a:solidFill>
                <a:srgbClr val="000000"/>
              </a:solidFill>
              <a:latin typeface="Calibri" panose="020F0502020204030204" pitchFamily="34" charset="0"/>
            </a:endParaRPr>
          </a:p>
          <a:p>
            <a:r>
              <a:rPr lang="es-ES" sz="1200" b="0" i="0" u="none" strike="noStrike" baseline="0" dirty="0">
                <a:solidFill>
                  <a:srgbClr val="221E1F"/>
                </a:solidFill>
                <a:latin typeface="Calibri" panose="020F0502020204030204" pitchFamily="34" charset="0"/>
              </a:rPr>
              <a:t>1. Comparta el folleto de los 10 pasos clave. </a:t>
            </a:r>
          </a:p>
          <a:p>
            <a:r>
              <a:rPr lang="es-ES" sz="1200" b="0" i="0" u="none" strike="noStrike" baseline="0" dirty="0">
                <a:solidFill>
                  <a:srgbClr val="221E1F"/>
                </a:solidFill>
                <a:latin typeface="Calibri" panose="020F0502020204030204" pitchFamily="34" charset="0"/>
              </a:rPr>
              <a:t>2. Muestre a los participantes el diagrama de los 10 pasos clave en la transferencia de una explotación agrícola o ganadera. (Se encuentra en el guion gráfico del Módulo 1). </a:t>
            </a:r>
          </a:p>
          <a:p>
            <a:r>
              <a:rPr lang="es-ES" sz="1200" b="0" i="0" u="none" strike="noStrike" baseline="0" dirty="0">
                <a:solidFill>
                  <a:srgbClr val="221E1F"/>
                </a:solidFill>
                <a:latin typeface="Calibri" panose="020F0502020204030204" pitchFamily="34" charset="0"/>
              </a:rPr>
              <a:t>3. Discuta los principales pasos que hay que dar. La secuencia y el momento de la confirmación pueden variar en función de la situación. </a:t>
            </a:r>
          </a:p>
          <a:p>
            <a:r>
              <a:rPr lang="es-ES" sz="1200" b="0" i="0" u="none" strike="noStrike" baseline="0" dirty="0">
                <a:solidFill>
                  <a:srgbClr val="221E1F"/>
                </a:solidFill>
                <a:latin typeface="Calibri" panose="020F0502020204030204" pitchFamily="34" charset="0"/>
              </a:rPr>
              <a:t>4. Repasando cada paso, pida a los participantes que identifiquen </a:t>
            </a:r>
            <a:r>
              <a:rPr lang="es-ES" dirty="0">
                <a:solidFill>
                  <a:srgbClr val="221E1F"/>
                </a:solidFill>
                <a:latin typeface="Calibri" panose="020F0502020204030204" pitchFamily="34" charset="0"/>
              </a:rPr>
              <a:t>cuáles pasos </a:t>
            </a:r>
            <a:r>
              <a:rPr lang="es-ES" sz="1200" b="0" i="0" u="none" strike="noStrike" baseline="0" dirty="0">
                <a:solidFill>
                  <a:srgbClr val="221E1F"/>
                </a:solidFill>
                <a:latin typeface="Calibri" panose="020F0502020204030204" pitchFamily="34" charset="0"/>
              </a:rPr>
              <a:t>han empezado. Puede elegir cómo se identifican (levantando la mano, poniéndose de pie, moviéndose a un punto de la sala, etc.) </a:t>
            </a:r>
          </a:p>
          <a:p>
            <a:r>
              <a:rPr lang="es-ES" sz="1200" b="0" i="0" u="none" strike="noStrike" baseline="0" dirty="0">
                <a:solidFill>
                  <a:srgbClr val="221E1F"/>
                </a:solidFill>
                <a:latin typeface="Calibri" panose="020F0502020204030204" pitchFamily="34" charset="0"/>
              </a:rPr>
              <a:t>5. </a:t>
            </a:r>
            <a:r>
              <a:rPr lang="es-ES" dirty="0">
                <a:solidFill>
                  <a:srgbClr val="221E1F"/>
                </a:solidFill>
                <a:latin typeface="Calibri" panose="020F0502020204030204" pitchFamily="34" charset="0"/>
              </a:rPr>
              <a:t>Anote </a:t>
            </a:r>
            <a:r>
              <a:rPr lang="es-ES" sz="1200" b="0" i="0" u="none" strike="noStrike" baseline="0" dirty="0">
                <a:solidFill>
                  <a:srgbClr val="221E1F"/>
                </a:solidFill>
                <a:latin typeface="Calibri" panose="020F0502020204030204" pitchFamily="34" charset="0"/>
              </a:rPr>
              <a:t>el número de respuestas a cada paso del proceso. Utilícelo para orientar el énfasis y la impartición de su capacitación. </a:t>
            </a:r>
          </a:p>
          <a:p>
            <a:r>
              <a:rPr lang="es-ES" sz="1200" b="0" i="0" u="none" strike="noStrike" baseline="0" dirty="0">
                <a:solidFill>
                  <a:srgbClr val="221E1F"/>
                </a:solidFill>
                <a:latin typeface="Calibri" panose="020F0502020204030204" pitchFamily="34" charset="0"/>
              </a:rPr>
              <a:t>6. Dedique un tiempo para la reflexión en grupo sobre esta actividad. </a:t>
            </a:r>
          </a:p>
          <a:p>
            <a:endParaRPr lang="en-US" sz="1200" b="0" i="0" u="none" strike="noStrike" baseline="0" dirty="0">
              <a:solidFill>
                <a:srgbClr val="221E1F"/>
              </a:solidFill>
              <a:latin typeface="Calibri" panose="020F0502020204030204" pitchFamily="34" charset="0"/>
            </a:endParaRPr>
          </a:p>
          <a:p>
            <a:endParaRPr lang="en-US" sz="1200" b="0" i="0" u="none" strike="noStrike" baseline="0" dirty="0">
              <a:solidFill>
                <a:srgbClr val="221E1F"/>
              </a:solidFill>
              <a:latin typeface="Calibri" panose="020F0502020204030204" pitchFamily="34" charset="0"/>
            </a:endParaRPr>
          </a:p>
          <a:p>
            <a:r>
              <a:rPr lang="es-ES" sz="1200" b="0" i="0" u="none" strike="noStrike" baseline="0" dirty="0">
                <a:solidFill>
                  <a:srgbClr val="221E1F"/>
                </a:solidFill>
                <a:latin typeface="Calibri" panose="020F0502020204030204" pitchFamily="34" charset="0"/>
              </a:rPr>
              <a:t>Consulte la Guía de Participación de Grupos del Manual de Capacitación para obtener ideas sobre la participación de los grupos. </a:t>
            </a:r>
          </a:p>
          <a:p>
            <a:r>
              <a:rPr lang="es-ES" sz="1200" b="0" i="0" u="none" strike="noStrike" baseline="0" dirty="0">
                <a:solidFill>
                  <a:srgbClr val="221E1F"/>
                </a:solidFill>
                <a:latin typeface="Calibri" panose="020F0502020204030204" pitchFamily="34" charset="0"/>
              </a:rPr>
              <a:t>Adapte esta diapositiva para ajustar la forma en que desea realizar esta actividad. </a:t>
            </a:r>
          </a:p>
          <a:p>
            <a:endParaRPr lang="en-US" dirty="0"/>
          </a:p>
          <a:p>
            <a:endParaRPr lang="en-US" u="sng" dirty="0"/>
          </a:p>
        </p:txBody>
      </p:sp>
      <p:sp>
        <p:nvSpPr>
          <p:cNvPr id="4" name="Slide Number Placeholder 3"/>
          <p:cNvSpPr>
            <a:spLocks noGrp="1"/>
          </p:cNvSpPr>
          <p:nvPr>
            <p:ph type="sldNum" sz="quarter" idx="5"/>
          </p:nvPr>
        </p:nvSpPr>
        <p:spPr/>
        <p:txBody>
          <a:bodyPr/>
          <a:lstStyle/>
          <a:p>
            <a:fld id="{F33232BA-6C0C-4670-90D1-18704CB5AC04}" type="slidenum">
              <a:rPr lang="en-US" smtClean="0"/>
              <a:pPr/>
              <a:t>9</a:t>
            </a:fld>
            <a:endParaRPr lang="en-US"/>
          </a:p>
        </p:txBody>
      </p:sp>
      <p:sp>
        <p:nvSpPr>
          <p:cNvPr id="10" name="Slide Image Placeholder 9">
            <a:extLst>
              <a:ext uri="{FF2B5EF4-FFF2-40B4-BE49-F238E27FC236}">
                <a16:creationId xmlns:a16="http://schemas.microsoft.com/office/drawing/2014/main" id="{4E1A1797-549F-A7AE-1E93-01D6D02F0B03}"/>
              </a:ext>
            </a:extLst>
          </p:cNvPr>
          <p:cNvSpPr>
            <a:spLocks noGrp="1" noRot="1" noChangeAspect="1"/>
          </p:cNvSpPr>
          <p:nvPr>
            <p:ph type="sldImg"/>
          </p:nvPr>
        </p:nvSpPr>
        <p:spPr>
          <a:xfrm>
            <a:off x="1527175" y="307975"/>
            <a:ext cx="3803650" cy="2852738"/>
          </a:xfrm>
        </p:spPr>
      </p:sp>
    </p:spTree>
    <p:extLst>
      <p:ext uri="{BB962C8B-B14F-4D97-AF65-F5344CB8AC3E}">
        <p14:creationId xmlns:p14="http://schemas.microsoft.com/office/powerpoint/2010/main" val="577279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2903"/>
              </a:lnSpc>
              <a:spcBef>
                <a:spcPts val="0"/>
              </a:spcBef>
              <a:buNone/>
              <a:defRPr sz="33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257175" rtl="0" eaLnBrk="1" fontAlgn="auto" latinLnBrk="0" hangingPunct="1">
              <a:lnSpc>
                <a:spcPct val="100000"/>
              </a:lnSpc>
              <a:spcBef>
                <a:spcPts val="0"/>
              </a:spcBef>
              <a:spcAft>
                <a:spcPts val="0"/>
              </a:spcAft>
              <a:buClr>
                <a:schemeClr val="tx1"/>
              </a:buClr>
              <a:buSzPct val="88000"/>
              <a:buFont typeface="Wingdings" charset="2"/>
              <a:buNone/>
              <a:tabLst/>
              <a:defRPr sz="1600" b="1" cap="all" spc="56" baseline="0">
                <a:solidFill>
                  <a:srgbClr val="002659"/>
                </a:solidFill>
              </a:defRPr>
            </a:lvl1pPr>
            <a:lvl2pPr>
              <a:buNone/>
              <a:defRPr/>
            </a:lvl2pPr>
            <a:lvl3pPr>
              <a:buNone/>
              <a:defRPr/>
            </a:lvl3pPr>
            <a:lvl4pPr>
              <a:buNone/>
              <a:defRPr/>
            </a:lvl4pPr>
            <a:lvl5pPr>
              <a:buNone/>
              <a:defRPr/>
            </a:lvl5pPr>
          </a:lstStyle>
          <a:p>
            <a:pPr marL="192881" marR="0" lvl="0" indent="-192881" algn="l" defTabSz="257175"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3" name="Picture 2" descr="A picture containing logo">
            <a:extLst>
              <a:ext uri="{FF2B5EF4-FFF2-40B4-BE49-F238E27FC236}">
                <a16:creationId xmlns:a16="http://schemas.microsoft.com/office/drawing/2014/main" id="{10C6D720-F43D-5270-DE79-CA7EFA4BA1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C0DEDB39-6F7B-68F2-D686-724D2622E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23177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2903"/>
              </a:lnSpc>
              <a:spcBef>
                <a:spcPts val="0"/>
              </a:spcBef>
              <a:buNone/>
              <a:defRPr sz="28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9"/>
            <a:ext cx="9144000" cy="3914775"/>
          </a:xfrm>
        </p:spPr>
        <p:txBody>
          <a:bodyPr/>
          <a:lstStyle>
            <a:lvl1pPr marL="0" indent="0">
              <a:buNone/>
              <a:defRPr/>
            </a:lvl1pPr>
          </a:lstStyle>
          <a:p>
            <a:endParaRPr lang="en-US"/>
          </a:p>
        </p:txBody>
      </p:sp>
      <p:pic>
        <p:nvPicPr>
          <p:cNvPr id="4" name="Picture 3" descr="A picture containing logo">
            <a:extLst>
              <a:ext uri="{FF2B5EF4-FFF2-40B4-BE49-F238E27FC236}">
                <a16:creationId xmlns:a16="http://schemas.microsoft.com/office/drawing/2014/main" id="{007E6420-3CB2-8D5C-A9E6-B5C9CFF12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7773" y="603189"/>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9CB54508-ABAE-6170-A8F8-4CB929EE18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pattFill prst="dkUpDiag">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chemeClr val="bg2"/>
            </a:fgClr>
            <a:bgClr>
              <a:schemeClr val="bg2"/>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logo">
            <a:extLst>
              <a:ext uri="{FF2B5EF4-FFF2-40B4-BE49-F238E27FC236}">
                <a16:creationId xmlns:a16="http://schemas.microsoft.com/office/drawing/2014/main" id="{FC61C8B9-7A2A-F49F-815F-494990B22E1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4FCC27AD-92F3-BF7E-E7BC-22340DF073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
            <a:extLst>
              <a:ext uri="{FF2B5EF4-FFF2-40B4-BE49-F238E27FC236}">
                <a16:creationId xmlns:a16="http://schemas.microsoft.com/office/drawing/2014/main" id="{359B7E92-EA73-03D6-D89B-BF044E6C36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pattFill prst="pct40">
          <a:fgClr>
            <a:srgbClr val="FFFFFF"/>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rgbClr val="FFFFFF"/>
            </a:fgClr>
            <a:bgClr>
              <a:srgbClr val="FFFFFF"/>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823D0630-CEFB-C4A1-72D0-CAF110C458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D17DB627-EF15-34FC-48D2-A62866A6D5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717" r:id="rId2"/>
    <p:sldLayoutId id="2147483674" r:id="rId3"/>
    <p:sldLayoutId id="2147483675" r:id="rId4"/>
    <p:sldLayoutId id="2147483673" r:id="rId5"/>
    <p:sldLayoutId id="2147483854" r:id="rId6"/>
    <p:sldLayoutId id="2147483917" r:id="rId7"/>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4549" r:id="rId1"/>
    <p:sldLayoutId id="2147484548" r:id="rId2"/>
    <p:sldLayoutId id="2147484546" r:id="rId3"/>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3.sv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75.svg"/></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6.png"/><Relationship Id="rId7" Type="http://schemas.openxmlformats.org/officeDocument/2006/relationships/diagramColors" Target="../diagrams/colors1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15.xml"/><Relationship Id="rId11" Type="http://schemas.openxmlformats.org/officeDocument/2006/relationships/image" Target="../media/image86.svg"/><Relationship Id="rId5" Type="http://schemas.openxmlformats.org/officeDocument/2006/relationships/diagramQuickStyle" Target="../diagrams/quickStyle15.xml"/><Relationship Id="rId10" Type="http://schemas.openxmlformats.org/officeDocument/2006/relationships/image" Target="../media/image85.png"/><Relationship Id="rId4" Type="http://schemas.openxmlformats.org/officeDocument/2006/relationships/diagramLayout" Target="../diagrams/layout15.xml"/><Relationship Id="rId9" Type="http://schemas.openxmlformats.org/officeDocument/2006/relationships/image" Target="../media/image84.sv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customXml" Target="../ink/ink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42.xml"/><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105.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0.svg"/><Relationship Id="rId20" Type="http://schemas.openxmlformats.org/officeDocument/2006/relationships/image" Target="../media/image24.svg"/><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 Id="rId22" Type="http://schemas.openxmlformats.org/officeDocument/2006/relationships/image" Target="../media/image2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eep grazing in a field&#10;&#10;Description automatically generated with medium confidence">
            <a:extLst>
              <a:ext uri="{FF2B5EF4-FFF2-40B4-BE49-F238E27FC236}">
                <a16:creationId xmlns:a16="http://schemas.microsoft.com/office/drawing/2014/main" id="{D9188D93-AB21-10BD-D924-2121EC44D2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467" r="498"/>
          <a:stretch/>
        </p:blipFill>
        <p:spPr>
          <a:xfrm>
            <a:off x="0" y="2781837"/>
            <a:ext cx="9144000" cy="4076163"/>
          </a:xfrm>
          <a:prstGeom prst="rect">
            <a:avLst/>
          </a:prstGeom>
        </p:spPr>
      </p:pic>
      <p:sp>
        <p:nvSpPr>
          <p:cNvPr id="2" name="Text Placeholder 1">
            <a:extLst>
              <a:ext uri="{FF2B5EF4-FFF2-40B4-BE49-F238E27FC236}">
                <a16:creationId xmlns:a16="http://schemas.microsoft.com/office/drawing/2014/main" id="{CB631567-66E3-486E-9DD2-910A1C96319F}"/>
              </a:ext>
            </a:extLst>
          </p:cNvPr>
          <p:cNvSpPr>
            <a:spLocks noGrp="1"/>
          </p:cNvSpPr>
          <p:nvPr>
            <p:ph type="body" sz="quarter" idx="11"/>
          </p:nvPr>
        </p:nvSpPr>
        <p:spPr/>
        <p:txBody>
          <a:bodyPr anchor="ctr">
            <a:normAutofit/>
          </a:bodyPr>
          <a:lstStyle/>
          <a:p>
            <a:pPr>
              <a:spcAft>
                <a:spcPts val="338"/>
              </a:spcAft>
            </a:pPr>
            <a:r>
              <a:rPr lang="es-ES"/>
              <a:t> </a:t>
            </a:r>
            <a:r>
              <a:rPr lang="es-ES" sz="2400">
                <a:solidFill>
                  <a:schemeClr val="bg2"/>
                </a:solidFill>
              </a:rPr>
              <a:t>Transición de tierras a una nueva generación </a:t>
            </a:r>
          </a:p>
          <a:p>
            <a:pPr>
              <a:spcAft>
                <a:spcPts val="338"/>
              </a:spcAft>
            </a:pPr>
            <a:r>
              <a:rPr lang="es-ES">
                <a:solidFill>
                  <a:schemeClr val="bg2"/>
                </a:solidFill>
              </a:rPr>
              <a:t>Primeros pasos en la transferencia de explotaciones agrícolas y ganaderas</a:t>
            </a:r>
          </a:p>
        </p:txBody>
      </p:sp>
    </p:spTree>
    <p:extLst>
      <p:ext uri="{BB962C8B-B14F-4D97-AF65-F5344CB8AC3E}">
        <p14:creationId xmlns:p14="http://schemas.microsoft.com/office/powerpoint/2010/main" val="3834367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mer providing water to cows">
            <a:extLst>
              <a:ext uri="{FF2B5EF4-FFF2-40B4-BE49-F238E27FC236}">
                <a16:creationId xmlns:a16="http://schemas.microsoft.com/office/drawing/2014/main" id="{4DBBA7D9-3A8E-4436-ADF6-240E156E54B4}"/>
              </a:ext>
            </a:extLst>
          </p:cNvPr>
          <p:cNvPicPr>
            <a:picLocks noChangeAspect="1"/>
          </p:cNvPicPr>
          <p:nvPr/>
        </p:nvPicPr>
        <p:blipFill rotWithShape="1">
          <a:blip r:embed="rId3"/>
          <a:srcRect t="18494" b="-631"/>
          <a:stretch/>
        </p:blipFill>
        <p:spPr>
          <a:xfrm>
            <a:off x="11168" y="2247900"/>
            <a:ext cx="9121664" cy="4975860"/>
          </a:xfrm>
          <a:prstGeom prst="rect">
            <a:avLst/>
          </a:prstGeom>
        </p:spPr>
      </p:pic>
      <p:sp>
        <p:nvSpPr>
          <p:cNvPr id="2" name="Text Placeholder 1">
            <a:extLst>
              <a:ext uri="{FF2B5EF4-FFF2-40B4-BE49-F238E27FC236}">
                <a16:creationId xmlns:a16="http://schemas.microsoft.com/office/drawing/2014/main" id="{CB631567-66E3-486E-9DD2-910A1C96319F}"/>
              </a:ext>
            </a:extLst>
          </p:cNvPr>
          <p:cNvSpPr>
            <a:spLocks noGrp="1"/>
          </p:cNvSpPr>
          <p:nvPr>
            <p:ph type="body" sz="quarter" idx="11"/>
          </p:nvPr>
        </p:nvSpPr>
        <p:spPr/>
        <p:txBody>
          <a:bodyPr/>
          <a:lstStyle/>
          <a:p>
            <a:r>
              <a:rPr lang="es-ES">
                <a:latin typeface="Arial"/>
                <a:cs typeface="Arial"/>
              </a:rPr>
              <a:t>Parte 2: Valores, Visión y Objetivos</a:t>
            </a:r>
          </a:p>
        </p:txBody>
      </p:sp>
      <p:sp>
        <p:nvSpPr>
          <p:cNvPr id="3" name="Text Placeholder 2">
            <a:extLst>
              <a:ext uri="{FF2B5EF4-FFF2-40B4-BE49-F238E27FC236}">
                <a16:creationId xmlns:a16="http://schemas.microsoft.com/office/drawing/2014/main" id="{72BC2905-E0E9-EE08-7F1C-EBD4D039EFE0}"/>
              </a:ext>
            </a:extLst>
          </p:cNvPr>
          <p:cNvSpPr>
            <a:spLocks noGrp="1"/>
          </p:cNvSpPr>
          <p:nvPr>
            <p:ph type="body" sz="quarter" idx="12"/>
          </p:nvPr>
        </p:nvSpPr>
        <p:spPr/>
        <p:txBody>
          <a:bodyPr/>
          <a:lstStyle/>
          <a:p>
            <a:r>
              <a:rPr lang="es-ES"/>
              <a:t>_</a:t>
            </a:r>
          </a:p>
          <a:p>
            <a:endParaRPr lang="en-US"/>
          </a:p>
        </p:txBody>
      </p:sp>
    </p:spTree>
    <p:extLst>
      <p:ext uri="{BB962C8B-B14F-4D97-AF65-F5344CB8AC3E}">
        <p14:creationId xmlns:p14="http://schemas.microsoft.com/office/powerpoint/2010/main" val="952630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FABCEC71-B670-4E9C-92C9-85FD94BBAC3C}"/>
              </a:ext>
            </a:extLst>
          </p:cNvPr>
          <p:cNvGraphicFramePr>
            <a:graphicFrameLocks noGrp="1"/>
          </p:cNvGraphicFramePr>
          <p:nvPr>
            <p:ph idx="1"/>
            <p:extLst>
              <p:ext uri="{D42A27DB-BD31-4B8C-83A1-F6EECF244321}">
                <p14:modId xmlns:p14="http://schemas.microsoft.com/office/powerpoint/2010/main" val="1228267084"/>
              </p:ext>
            </p:extLst>
          </p:nvPr>
        </p:nvGraphicFramePr>
        <p:xfrm>
          <a:off x="457200" y="955431"/>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456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07B7-F051-49F4-9A56-F397AE9B3161}"/>
              </a:ext>
            </a:extLst>
          </p:cNvPr>
          <p:cNvSpPr>
            <a:spLocks noGrp="1"/>
          </p:cNvSpPr>
          <p:nvPr>
            <p:ph type="title"/>
          </p:nvPr>
        </p:nvSpPr>
        <p:spPr/>
        <p:txBody>
          <a:bodyPr anchor="ctr">
            <a:normAutofit/>
          </a:bodyPr>
          <a:lstStyle/>
          <a:p>
            <a:r>
              <a:rPr lang="es-ES"/>
              <a:t>¿Cuáles son sus valores? </a:t>
            </a:r>
          </a:p>
        </p:txBody>
      </p:sp>
      <p:sp>
        <p:nvSpPr>
          <p:cNvPr id="5" name="Rectangle 4" descr="Scales of justice with solid fill">
            <a:extLst>
              <a:ext uri="{FF2B5EF4-FFF2-40B4-BE49-F238E27FC236}">
                <a16:creationId xmlns:a16="http://schemas.microsoft.com/office/drawing/2014/main" id="{3DC64616-C47D-AB16-5A60-5A1FA7C45289}"/>
              </a:ext>
            </a:extLst>
          </p:cNvPr>
          <p:cNvSpPr>
            <a:spLocks noChangeAspect="1"/>
          </p:cNvSpPr>
          <p:nvPr/>
        </p:nvSpPr>
        <p:spPr>
          <a:xfrm>
            <a:off x="7898755" y="474513"/>
            <a:ext cx="640080" cy="640080"/>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CuadroTexto 2">
            <a:extLst>
              <a:ext uri="{FF2B5EF4-FFF2-40B4-BE49-F238E27FC236}">
                <a16:creationId xmlns:a16="http://schemas.microsoft.com/office/drawing/2014/main" id="{8C083CF1-4A29-7639-F793-F6D534E9303E}"/>
              </a:ext>
            </a:extLst>
          </p:cNvPr>
          <p:cNvSpPr txBox="1"/>
          <p:nvPr/>
        </p:nvSpPr>
        <p:spPr>
          <a:xfrm>
            <a:off x="4829175" y="2448101"/>
            <a:ext cx="1668202" cy="707886"/>
          </a:xfrm>
          <a:prstGeom prst="rect">
            <a:avLst/>
          </a:prstGeom>
          <a:noFill/>
        </p:spPr>
        <p:txBody>
          <a:bodyPr wrap="square" rtlCol="0">
            <a:spAutoFit/>
          </a:bodyPr>
          <a:lstStyle/>
          <a:p>
            <a:r>
              <a:rPr lang="es-MX" sz="4000" dirty="0">
                <a:solidFill>
                  <a:srgbClr val="00A5FF"/>
                </a:solidFill>
              </a:rPr>
              <a:t>familia</a:t>
            </a:r>
            <a:endParaRPr lang="es-VE" dirty="0">
              <a:solidFill>
                <a:srgbClr val="00A5FF"/>
              </a:solidFill>
            </a:endParaRPr>
          </a:p>
        </p:txBody>
      </p:sp>
      <p:sp>
        <p:nvSpPr>
          <p:cNvPr id="6" name="CuadroTexto 5">
            <a:extLst>
              <a:ext uri="{FF2B5EF4-FFF2-40B4-BE49-F238E27FC236}">
                <a16:creationId xmlns:a16="http://schemas.microsoft.com/office/drawing/2014/main" id="{182A72C5-F25F-1447-1131-4D35C83DC92F}"/>
              </a:ext>
            </a:extLst>
          </p:cNvPr>
          <p:cNvSpPr txBox="1"/>
          <p:nvPr/>
        </p:nvSpPr>
        <p:spPr>
          <a:xfrm>
            <a:off x="1952625" y="2041701"/>
            <a:ext cx="1289544" cy="461665"/>
          </a:xfrm>
          <a:prstGeom prst="rect">
            <a:avLst/>
          </a:prstGeom>
          <a:noFill/>
        </p:spPr>
        <p:txBody>
          <a:bodyPr wrap="square" rtlCol="0">
            <a:spAutoFit/>
          </a:bodyPr>
          <a:lstStyle/>
          <a:p>
            <a:r>
              <a:rPr lang="es-MX" sz="2400" dirty="0">
                <a:solidFill>
                  <a:srgbClr val="006ECE"/>
                </a:solidFill>
              </a:rPr>
              <a:t>equidad</a:t>
            </a:r>
            <a:endParaRPr lang="es-VE" dirty="0">
              <a:solidFill>
                <a:srgbClr val="006ECE"/>
              </a:solidFill>
            </a:endParaRPr>
          </a:p>
        </p:txBody>
      </p:sp>
      <p:sp>
        <p:nvSpPr>
          <p:cNvPr id="7" name="CuadroTexto 6">
            <a:extLst>
              <a:ext uri="{FF2B5EF4-FFF2-40B4-BE49-F238E27FC236}">
                <a16:creationId xmlns:a16="http://schemas.microsoft.com/office/drawing/2014/main" id="{9293BCD8-37B7-D2D8-8D84-E40C308CE333}"/>
              </a:ext>
            </a:extLst>
          </p:cNvPr>
          <p:cNvSpPr txBox="1"/>
          <p:nvPr/>
        </p:nvSpPr>
        <p:spPr>
          <a:xfrm>
            <a:off x="3390901" y="1890947"/>
            <a:ext cx="1081354" cy="338554"/>
          </a:xfrm>
          <a:prstGeom prst="rect">
            <a:avLst/>
          </a:prstGeom>
          <a:noFill/>
        </p:spPr>
        <p:txBody>
          <a:bodyPr wrap="square" rtlCol="0">
            <a:spAutoFit/>
          </a:bodyPr>
          <a:lstStyle/>
          <a:p>
            <a:r>
              <a:rPr lang="es-MX" sz="1600" dirty="0">
                <a:solidFill>
                  <a:srgbClr val="93CDFF"/>
                </a:solidFill>
              </a:rPr>
              <a:t>seguridad</a:t>
            </a:r>
            <a:endParaRPr lang="es-VE" sz="1200" dirty="0">
              <a:solidFill>
                <a:srgbClr val="93CDFF"/>
              </a:solidFill>
            </a:endParaRPr>
          </a:p>
        </p:txBody>
      </p:sp>
      <p:sp>
        <p:nvSpPr>
          <p:cNvPr id="8" name="CuadroTexto 7">
            <a:extLst>
              <a:ext uri="{FF2B5EF4-FFF2-40B4-BE49-F238E27FC236}">
                <a16:creationId xmlns:a16="http://schemas.microsoft.com/office/drawing/2014/main" id="{9AEF1217-9BBC-342A-CEC4-949D268164C4}"/>
              </a:ext>
            </a:extLst>
          </p:cNvPr>
          <p:cNvSpPr txBox="1"/>
          <p:nvPr/>
        </p:nvSpPr>
        <p:spPr>
          <a:xfrm>
            <a:off x="1904998" y="3662679"/>
            <a:ext cx="2200275" cy="553998"/>
          </a:xfrm>
          <a:prstGeom prst="rect">
            <a:avLst/>
          </a:prstGeom>
          <a:noFill/>
        </p:spPr>
        <p:txBody>
          <a:bodyPr wrap="square" rtlCol="0">
            <a:spAutoFit/>
          </a:bodyPr>
          <a:lstStyle/>
          <a:p>
            <a:r>
              <a:rPr lang="es-MX" sz="3000" dirty="0">
                <a:solidFill>
                  <a:srgbClr val="006ECE"/>
                </a:solidFill>
              </a:rPr>
              <a:t>libertad</a:t>
            </a:r>
            <a:endParaRPr lang="es-VE" sz="3000" dirty="0">
              <a:solidFill>
                <a:srgbClr val="006ECE"/>
              </a:solidFill>
            </a:endParaRPr>
          </a:p>
        </p:txBody>
      </p:sp>
      <p:sp>
        <p:nvSpPr>
          <p:cNvPr id="9" name="CuadroTexto 8">
            <a:extLst>
              <a:ext uri="{FF2B5EF4-FFF2-40B4-BE49-F238E27FC236}">
                <a16:creationId xmlns:a16="http://schemas.microsoft.com/office/drawing/2014/main" id="{CB71699B-6538-464C-BEE3-D15EFA8BBAD3}"/>
              </a:ext>
            </a:extLst>
          </p:cNvPr>
          <p:cNvSpPr txBox="1"/>
          <p:nvPr/>
        </p:nvSpPr>
        <p:spPr>
          <a:xfrm>
            <a:off x="2447925" y="4094356"/>
            <a:ext cx="2200275" cy="553998"/>
          </a:xfrm>
          <a:prstGeom prst="rect">
            <a:avLst/>
          </a:prstGeom>
          <a:noFill/>
        </p:spPr>
        <p:txBody>
          <a:bodyPr wrap="square" rtlCol="0">
            <a:spAutoFit/>
          </a:bodyPr>
          <a:lstStyle/>
          <a:p>
            <a:r>
              <a:rPr lang="es-MX" sz="3000" dirty="0">
                <a:solidFill>
                  <a:srgbClr val="006ECE"/>
                </a:solidFill>
              </a:rPr>
              <a:t>comunidad</a:t>
            </a:r>
            <a:endParaRPr lang="es-VE" sz="3000" dirty="0">
              <a:solidFill>
                <a:srgbClr val="006ECE"/>
              </a:solidFill>
            </a:endParaRPr>
          </a:p>
        </p:txBody>
      </p:sp>
      <p:sp>
        <p:nvSpPr>
          <p:cNvPr id="10" name="CuadroTexto 9">
            <a:extLst>
              <a:ext uri="{FF2B5EF4-FFF2-40B4-BE49-F238E27FC236}">
                <a16:creationId xmlns:a16="http://schemas.microsoft.com/office/drawing/2014/main" id="{326A2258-FA5D-A4C9-77CB-CA9227C7C830}"/>
              </a:ext>
            </a:extLst>
          </p:cNvPr>
          <p:cNvSpPr txBox="1"/>
          <p:nvPr/>
        </p:nvSpPr>
        <p:spPr>
          <a:xfrm>
            <a:off x="5878521" y="4536631"/>
            <a:ext cx="2200275" cy="430887"/>
          </a:xfrm>
          <a:prstGeom prst="rect">
            <a:avLst/>
          </a:prstGeom>
          <a:noFill/>
        </p:spPr>
        <p:txBody>
          <a:bodyPr wrap="square" rtlCol="0">
            <a:spAutoFit/>
          </a:bodyPr>
          <a:lstStyle/>
          <a:p>
            <a:r>
              <a:rPr lang="es-MX" sz="2200" dirty="0">
                <a:solidFill>
                  <a:schemeClr val="bg1">
                    <a:lumMod val="10000"/>
                  </a:schemeClr>
                </a:solidFill>
              </a:rPr>
              <a:t>eficacia</a:t>
            </a:r>
            <a:endParaRPr lang="es-VE" sz="2200" dirty="0">
              <a:solidFill>
                <a:schemeClr val="bg1">
                  <a:lumMod val="10000"/>
                </a:schemeClr>
              </a:solidFill>
            </a:endParaRPr>
          </a:p>
        </p:txBody>
      </p:sp>
      <p:sp>
        <p:nvSpPr>
          <p:cNvPr id="11" name="CuadroTexto 10">
            <a:extLst>
              <a:ext uri="{FF2B5EF4-FFF2-40B4-BE49-F238E27FC236}">
                <a16:creationId xmlns:a16="http://schemas.microsoft.com/office/drawing/2014/main" id="{A6B5D3FE-379C-F22E-2141-810F4202DA12}"/>
              </a:ext>
            </a:extLst>
          </p:cNvPr>
          <p:cNvSpPr txBox="1"/>
          <p:nvPr/>
        </p:nvSpPr>
        <p:spPr>
          <a:xfrm>
            <a:off x="1513942" y="3337992"/>
            <a:ext cx="1010183" cy="430887"/>
          </a:xfrm>
          <a:prstGeom prst="rect">
            <a:avLst/>
          </a:prstGeom>
          <a:noFill/>
        </p:spPr>
        <p:txBody>
          <a:bodyPr wrap="square" rtlCol="0">
            <a:spAutoFit/>
          </a:bodyPr>
          <a:lstStyle/>
          <a:p>
            <a:r>
              <a:rPr lang="es-MX" sz="2200" dirty="0">
                <a:solidFill>
                  <a:srgbClr val="006BCE"/>
                </a:solidFill>
              </a:rPr>
              <a:t>lealtad</a:t>
            </a:r>
            <a:endParaRPr lang="es-VE" sz="2200" dirty="0">
              <a:solidFill>
                <a:srgbClr val="006BCE"/>
              </a:solidFill>
            </a:endParaRPr>
          </a:p>
        </p:txBody>
      </p:sp>
      <p:sp>
        <p:nvSpPr>
          <p:cNvPr id="12" name="CuadroTexto 11">
            <a:extLst>
              <a:ext uri="{FF2B5EF4-FFF2-40B4-BE49-F238E27FC236}">
                <a16:creationId xmlns:a16="http://schemas.microsoft.com/office/drawing/2014/main" id="{BC7E8E49-6D25-7619-246A-68766B753A05}"/>
              </a:ext>
            </a:extLst>
          </p:cNvPr>
          <p:cNvSpPr txBox="1"/>
          <p:nvPr/>
        </p:nvSpPr>
        <p:spPr>
          <a:xfrm>
            <a:off x="4947717" y="1677665"/>
            <a:ext cx="1408634" cy="384721"/>
          </a:xfrm>
          <a:prstGeom prst="rect">
            <a:avLst/>
          </a:prstGeom>
          <a:noFill/>
        </p:spPr>
        <p:txBody>
          <a:bodyPr wrap="square" rtlCol="0">
            <a:spAutoFit/>
          </a:bodyPr>
          <a:lstStyle/>
          <a:p>
            <a:r>
              <a:rPr lang="es-MX" sz="1900" dirty="0">
                <a:solidFill>
                  <a:srgbClr val="24364F"/>
                </a:solidFill>
              </a:rPr>
              <a:t>honestidad</a:t>
            </a:r>
            <a:endParaRPr lang="es-VE" sz="1900" dirty="0">
              <a:solidFill>
                <a:srgbClr val="24364F"/>
              </a:solidFill>
            </a:endParaRPr>
          </a:p>
        </p:txBody>
      </p:sp>
      <p:sp>
        <p:nvSpPr>
          <p:cNvPr id="13" name="CuadroTexto 12">
            <a:extLst>
              <a:ext uri="{FF2B5EF4-FFF2-40B4-BE49-F238E27FC236}">
                <a16:creationId xmlns:a16="http://schemas.microsoft.com/office/drawing/2014/main" id="{8FF4746B-445E-E5DC-604B-1BD51BA8F525}"/>
              </a:ext>
            </a:extLst>
          </p:cNvPr>
          <p:cNvSpPr txBox="1"/>
          <p:nvPr/>
        </p:nvSpPr>
        <p:spPr>
          <a:xfrm>
            <a:off x="5643562" y="3217685"/>
            <a:ext cx="1464469" cy="369332"/>
          </a:xfrm>
          <a:prstGeom prst="rect">
            <a:avLst/>
          </a:prstGeom>
          <a:noFill/>
        </p:spPr>
        <p:txBody>
          <a:bodyPr wrap="square" rtlCol="0">
            <a:spAutoFit/>
          </a:bodyPr>
          <a:lstStyle/>
          <a:p>
            <a:r>
              <a:rPr lang="es-MX" dirty="0">
                <a:solidFill>
                  <a:srgbClr val="233457"/>
                </a:solidFill>
              </a:rPr>
              <a:t>cooperación</a:t>
            </a:r>
            <a:endParaRPr lang="es-VE" sz="1200" dirty="0">
              <a:solidFill>
                <a:srgbClr val="233457"/>
              </a:solidFill>
            </a:endParaRPr>
          </a:p>
        </p:txBody>
      </p:sp>
      <p:sp>
        <p:nvSpPr>
          <p:cNvPr id="14" name="CuadroTexto 13">
            <a:extLst>
              <a:ext uri="{FF2B5EF4-FFF2-40B4-BE49-F238E27FC236}">
                <a16:creationId xmlns:a16="http://schemas.microsoft.com/office/drawing/2014/main" id="{CF2FF653-CC79-1A0C-4751-DFFDE87055FB}"/>
              </a:ext>
            </a:extLst>
          </p:cNvPr>
          <p:cNvSpPr txBox="1"/>
          <p:nvPr/>
        </p:nvSpPr>
        <p:spPr>
          <a:xfrm>
            <a:off x="4095753" y="3318290"/>
            <a:ext cx="1724022" cy="646331"/>
          </a:xfrm>
          <a:prstGeom prst="rect">
            <a:avLst/>
          </a:prstGeom>
          <a:noFill/>
        </p:spPr>
        <p:txBody>
          <a:bodyPr wrap="square" rtlCol="0">
            <a:spAutoFit/>
          </a:bodyPr>
          <a:lstStyle/>
          <a:p>
            <a:r>
              <a:rPr lang="es-MX" sz="3600" dirty="0">
                <a:solidFill>
                  <a:srgbClr val="0AA8FF"/>
                </a:solidFill>
              </a:rPr>
              <a:t>legado</a:t>
            </a:r>
            <a:endParaRPr lang="es-VE" sz="1200" dirty="0">
              <a:solidFill>
                <a:srgbClr val="0AA8FF"/>
              </a:solidFill>
            </a:endParaRPr>
          </a:p>
        </p:txBody>
      </p:sp>
      <p:sp>
        <p:nvSpPr>
          <p:cNvPr id="15" name="CuadroTexto 14">
            <a:extLst>
              <a:ext uri="{FF2B5EF4-FFF2-40B4-BE49-F238E27FC236}">
                <a16:creationId xmlns:a16="http://schemas.microsoft.com/office/drawing/2014/main" id="{253C3BC4-D17D-781A-61B8-D7F583F3AEBA}"/>
              </a:ext>
            </a:extLst>
          </p:cNvPr>
          <p:cNvSpPr txBox="1"/>
          <p:nvPr/>
        </p:nvSpPr>
        <p:spPr>
          <a:xfrm>
            <a:off x="3233742" y="3861690"/>
            <a:ext cx="811606" cy="400110"/>
          </a:xfrm>
          <a:prstGeom prst="rect">
            <a:avLst/>
          </a:prstGeom>
          <a:noFill/>
        </p:spPr>
        <p:txBody>
          <a:bodyPr wrap="square" rtlCol="0">
            <a:spAutoFit/>
          </a:bodyPr>
          <a:lstStyle/>
          <a:p>
            <a:r>
              <a:rPr lang="es-MX" sz="2000" dirty="0">
                <a:solidFill>
                  <a:srgbClr val="066DCE"/>
                </a:solidFill>
              </a:rPr>
              <a:t>amor</a:t>
            </a:r>
            <a:endParaRPr lang="es-VE" sz="1200" dirty="0">
              <a:solidFill>
                <a:srgbClr val="066DCE"/>
              </a:solidFill>
            </a:endParaRPr>
          </a:p>
        </p:txBody>
      </p:sp>
      <p:sp>
        <p:nvSpPr>
          <p:cNvPr id="16" name="CuadroTexto 15">
            <a:extLst>
              <a:ext uri="{FF2B5EF4-FFF2-40B4-BE49-F238E27FC236}">
                <a16:creationId xmlns:a16="http://schemas.microsoft.com/office/drawing/2014/main" id="{ACEED9D0-B73E-7F83-96A9-ACA74063B3C6}"/>
              </a:ext>
            </a:extLst>
          </p:cNvPr>
          <p:cNvSpPr txBox="1"/>
          <p:nvPr/>
        </p:nvSpPr>
        <p:spPr>
          <a:xfrm>
            <a:off x="1908429" y="2953103"/>
            <a:ext cx="1730119" cy="430887"/>
          </a:xfrm>
          <a:prstGeom prst="rect">
            <a:avLst/>
          </a:prstGeom>
          <a:noFill/>
        </p:spPr>
        <p:txBody>
          <a:bodyPr wrap="square" rtlCol="0">
            <a:spAutoFit/>
          </a:bodyPr>
          <a:lstStyle/>
          <a:p>
            <a:r>
              <a:rPr lang="es-MX" sz="2100" dirty="0">
                <a:solidFill>
                  <a:srgbClr val="00CFFF"/>
                </a:solidFill>
              </a:rPr>
              <a:t>compromiso</a:t>
            </a:r>
            <a:endParaRPr lang="es-VE" sz="2100" dirty="0">
              <a:solidFill>
                <a:srgbClr val="00CFFF"/>
              </a:solidFill>
            </a:endParaRPr>
          </a:p>
        </p:txBody>
      </p:sp>
      <p:sp>
        <p:nvSpPr>
          <p:cNvPr id="17" name="CuadroTexto 16">
            <a:extLst>
              <a:ext uri="{FF2B5EF4-FFF2-40B4-BE49-F238E27FC236}">
                <a16:creationId xmlns:a16="http://schemas.microsoft.com/office/drawing/2014/main" id="{E6676BCB-D4D3-4D3B-DFDD-AE4999F4F097}"/>
              </a:ext>
            </a:extLst>
          </p:cNvPr>
          <p:cNvSpPr txBox="1"/>
          <p:nvPr/>
        </p:nvSpPr>
        <p:spPr>
          <a:xfrm>
            <a:off x="1438275" y="4610270"/>
            <a:ext cx="1143000" cy="400110"/>
          </a:xfrm>
          <a:prstGeom prst="rect">
            <a:avLst/>
          </a:prstGeom>
          <a:noFill/>
        </p:spPr>
        <p:txBody>
          <a:bodyPr wrap="square" rtlCol="0">
            <a:spAutoFit/>
          </a:bodyPr>
          <a:lstStyle/>
          <a:p>
            <a:r>
              <a:rPr lang="es-MX" sz="2000" dirty="0">
                <a:solidFill>
                  <a:srgbClr val="98CFFF"/>
                </a:solidFill>
              </a:rPr>
              <a:t>armonía</a:t>
            </a:r>
            <a:endParaRPr lang="es-VE" dirty="0">
              <a:solidFill>
                <a:srgbClr val="98CFFF"/>
              </a:solidFill>
            </a:endParaRPr>
          </a:p>
        </p:txBody>
      </p:sp>
      <p:sp>
        <p:nvSpPr>
          <p:cNvPr id="18" name="CuadroTexto 17">
            <a:extLst>
              <a:ext uri="{FF2B5EF4-FFF2-40B4-BE49-F238E27FC236}">
                <a16:creationId xmlns:a16="http://schemas.microsoft.com/office/drawing/2014/main" id="{107AAA99-707C-775C-EBDB-6C50C672483D}"/>
              </a:ext>
            </a:extLst>
          </p:cNvPr>
          <p:cNvSpPr txBox="1"/>
          <p:nvPr/>
        </p:nvSpPr>
        <p:spPr>
          <a:xfrm>
            <a:off x="2868088" y="5336620"/>
            <a:ext cx="1008585" cy="400110"/>
          </a:xfrm>
          <a:prstGeom prst="rect">
            <a:avLst/>
          </a:prstGeom>
          <a:noFill/>
        </p:spPr>
        <p:txBody>
          <a:bodyPr wrap="square" rtlCol="0">
            <a:spAutoFit/>
          </a:bodyPr>
          <a:lstStyle/>
          <a:p>
            <a:r>
              <a:rPr lang="es-MX" sz="2000" dirty="0">
                <a:solidFill>
                  <a:srgbClr val="1A6FCC"/>
                </a:solidFill>
              </a:rPr>
              <a:t>unidad</a:t>
            </a:r>
            <a:endParaRPr lang="es-VE" dirty="0">
              <a:solidFill>
                <a:srgbClr val="1A6FCC"/>
              </a:solidFill>
            </a:endParaRPr>
          </a:p>
        </p:txBody>
      </p:sp>
      <p:sp>
        <p:nvSpPr>
          <p:cNvPr id="19" name="CuadroTexto 18">
            <a:extLst>
              <a:ext uri="{FF2B5EF4-FFF2-40B4-BE49-F238E27FC236}">
                <a16:creationId xmlns:a16="http://schemas.microsoft.com/office/drawing/2014/main" id="{F192D7D3-B326-6EFA-2486-BFDDF365219D}"/>
              </a:ext>
            </a:extLst>
          </p:cNvPr>
          <p:cNvSpPr txBox="1"/>
          <p:nvPr/>
        </p:nvSpPr>
        <p:spPr>
          <a:xfrm>
            <a:off x="3763438" y="5448577"/>
            <a:ext cx="1980137" cy="384721"/>
          </a:xfrm>
          <a:prstGeom prst="rect">
            <a:avLst/>
          </a:prstGeom>
          <a:noFill/>
        </p:spPr>
        <p:txBody>
          <a:bodyPr wrap="square" rtlCol="0">
            <a:spAutoFit/>
          </a:bodyPr>
          <a:lstStyle/>
          <a:p>
            <a:r>
              <a:rPr lang="es-MX" sz="1900" dirty="0">
                <a:solidFill>
                  <a:srgbClr val="01CFFF"/>
                </a:solidFill>
              </a:rPr>
              <a:t>independencia</a:t>
            </a:r>
            <a:endParaRPr lang="es-VE" sz="1900" dirty="0">
              <a:solidFill>
                <a:srgbClr val="01CFFF"/>
              </a:solidFill>
            </a:endParaRPr>
          </a:p>
        </p:txBody>
      </p:sp>
      <p:sp>
        <p:nvSpPr>
          <p:cNvPr id="20" name="CuadroTexto 19">
            <a:extLst>
              <a:ext uri="{FF2B5EF4-FFF2-40B4-BE49-F238E27FC236}">
                <a16:creationId xmlns:a16="http://schemas.microsoft.com/office/drawing/2014/main" id="{9FD93915-5885-D27C-C092-56433C32ADD2}"/>
              </a:ext>
            </a:extLst>
          </p:cNvPr>
          <p:cNvSpPr txBox="1"/>
          <p:nvPr/>
        </p:nvSpPr>
        <p:spPr>
          <a:xfrm>
            <a:off x="5373692" y="4228933"/>
            <a:ext cx="2200275" cy="400110"/>
          </a:xfrm>
          <a:prstGeom prst="rect">
            <a:avLst/>
          </a:prstGeom>
          <a:noFill/>
        </p:spPr>
        <p:txBody>
          <a:bodyPr wrap="square" rtlCol="0">
            <a:spAutoFit/>
          </a:bodyPr>
          <a:lstStyle/>
          <a:p>
            <a:r>
              <a:rPr lang="es-MX" sz="2000" dirty="0">
                <a:solidFill>
                  <a:srgbClr val="05A9FF"/>
                </a:solidFill>
              </a:rPr>
              <a:t>diversidad</a:t>
            </a:r>
            <a:endParaRPr lang="es-VE" sz="2200" dirty="0">
              <a:solidFill>
                <a:srgbClr val="05A9FF"/>
              </a:solidFill>
            </a:endParaRPr>
          </a:p>
        </p:txBody>
      </p:sp>
      <p:sp>
        <p:nvSpPr>
          <p:cNvPr id="21" name="CuadroTexto 20">
            <a:extLst>
              <a:ext uri="{FF2B5EF4-FFF2-40B4-BE49-F238E27FC236}">
                <a16:creationId xmlns:a16="http://schemas.microsoft.com/office/drawing/2014/main" id="{A0B72A62-528F-238F-03AA-6BEF8E8EDC20}"/>
              </a:ext>
            </a:extLst>
          </p:cNvPr>
          <p:cNvSpPr txBox="1"/>
          <p:nvPr/>
        </p:nvSpPr>
        <p:spPr>
          <a:xfrm>
            <a:off x="5418156" y="2102360"/>
            <a:ext cx="1079221" cy="384721"/>
          </a:xfrm>
          <a:prstGeom prst="rect">
            <a:avLst/>
          </a:prstGeom>
          <a:noFill/>
        </p:spPr>
        <p:txBody>
          <a:bodyPr wrap="square" rtlCol="0">
            <a:spAutoFit/>
          </a:bodyPr>
          <a:lstStyle/>
          <a:p>
            <a:r>
              <a:rPr lang="es-MX" sz="1900" dirty="0">
                <a:solidFill>
                  <a:srgbClr val="00CFFF"/>
                </a:solidFill>
              </a:rPr>
              <a:t>felicidad</a:t>
            </a:r>
            <a:endParaRPr lang="es-VE" sz="1900" dirty="0">
              <a:solidFill>
                <a:srgbClr val="00CFFF"/>
              </a:solidFill>
            </a:endParaRPr>
          </a:p>
        </p:txBody>
      </p:sp>
      <p:sp>
        <p:nvSpPr>
          <p:cNvPr id="22" name="CuadroTexto 21">
            <a:extLst>
              <a:ext uri="{FF2B5EF4-FFF2-40B4-BE49-F238E27FC236}">
                <a16:creationId xmlns:a16="http://schemas.microsoft.com/office/drawing/2014/main" id="{5491E610-0657-75D3-D390-62DD79A3C684}"/>
              </a:ext>
            </a:extLst>
          </p:cNvPr>
          <p:cNvSpPr txBox="1"/>
          <p:nvPr/>
        </p:nvSpPr>
        <p:spPr>
          <a:xfrm>
            <a:off x="6280159" y="1641389"/>
            <a:ext cx="798769" cy="384721"/>
          </a:xfrm>
          <a:prstGeom prst="rect">
            <a:avLst/>
          </a:prstGeom>
          <a:noFill/>
        </p:spPr>
        <p:txBody>
          <a:bodyPr wrap="square" rtlCol="0">
            <a:spAutoFit/>
          </a:bodyPr>
          <a:lstStyle/>
          <a:p>
            <a:r>
              <a:rPr lang="es-MX" sz="1900" dirty="0">
                <a:solidFill>
                  <a:srgbClr val="01CFFF"/>
                </a:solidFill>
              </a:rPr>
              <a:t>salud</a:t>
            </a:r>
            <a:endParaRPr lang="es-VE" sz="1900" dirty="0">
              <a:solidFill>
                <a:srgbClr val="01CFFF"/>
              </a:solidFill>
            </a:endParaRPr>
          </a:p>
        </p:txBody>
      </p:sp>
      <p:sp>
        <p:nvSpPr>
          <p:cNvPr id="23" name="CuadroTexto 22">
            <a:extLst>
              <a:ext uri="{FF2B5EF4-FFF2-40B4-BE49-F238E27FC236}">
                <a16:creationId xmlns:a16="http://schemas.microsoft.com/office/drawing/2014/main" id="{21D4B54E-C220-75F8-87AF-A92127BBF5C9}"/>
              </a:ext>
            </a:extLst>
          </p:cNvPr>
          <p:cNvSpPr txBox="1"/>
          <p:nvPr/>
        </p:nvSpPr>
        <p:spPr>
          <a:xfrm>
            <a:off x="3496209" y="3458734"/>
            <a:ext cx="713841" cy="215444"/>
          </a:xfrm>
          <a:prstGeom prst="rect">
            <a:avLst/>
          </a:prstGeom>
          <a:noFill/>
        </p:spPr>
        <p:txBody>
          <a:bodyPr wrap="square" rtlCol="0">
            <a:spAutoFit/>
          </a:bodyPr>
          <a:lstStyle/>
          <a:p>
            <a:r>
              <a:rPr lang="es-MX" sz="800" dirty="0">
                <a:solidFill>
                  <a:srgbClr val="41ABFF"/>
                </a:solidFill>
              </a:rPr>
              <a:t>entusiasmo</a:t>
            </a:r>
            <a:endParaRPr lang="es-VE" sz="600" dirty="0">
              <a:solidFill>
                <a:srgbClr val="41ABFF"/>
              </a:solidFill>
            </a:endParaRPr>
          </a:p>
        </p:txBody>
      </p:sp>
      <p:sp>
        <p:nvSpPr>
          <p:cNvPr id="24" name="CuadroTexto 23">
            <a:extLst>
              <a:ext uri="{FF2B5EF4-FFF2-40B4-BE49-F238E27FC236}">
                <a16:creationId xmlns:a16="http://schemas.microsoft.com/office/drawing/2014/main" id="{C30FFA93-B8A2-5771-51D5-21AC41EFE2BE}"/>
              </a:ext>
            </a:extLst>
          </p:cNvPr>
          <p:cNvSpPr txBox="1"/>
          <p:nvPr/>
        </p:nvSpPr>
        <p:spPr>
          <a:xfrm>
            <a:off x="4472254" y="1946404"/>
            <a:ext cx="713841" cy="215444"/>
          </a:xfrm>
          <a:prstGeom prst="rect">
            <a:avLst/>
          </a:prstGeom>
          <a:noFill/>
        </p:spPr>
        <p:txBody>
          <a:bodyPr wrap="square" rtlCol="0">
            <a:spAutoFit/>
          </a:bodyPr>
          <a:lstStyle/>
          <a:p>
            <a:r>
              <a:rPr lang="es-MX" sz="800" dirty="0">
                <a:solidFill>
                  <a:srgbClr val="1AAAFF"/>
                </a:solidFill>
              </a:rPr>
              <a:t>disciplina</a:t>
            </a:r>
            <a:endParaRPr lang="es-VE" sz="600" dirty="0">
              <a:solidFill>
                <a:srgbClr val="1AAAFF"/>
              </a:solidFill>
            </a:endParaRPr>
          </a:p>
        </p:txBody>
      </p:sp>
      <p:sp>
        <p:nvSpPr>
          <p:cNvPr id="25" name="CuadroTexto 24">
            <a:extLst>
              <a:ext uri="{FF2B5EF4-FFF2-40B4-BE49-F238E27FC236}">
                <a16:creationId xmlns:a16="http://schemas.microsoft.com/office/drawing/2014/main" id="{17E7CB43-B70F-F078-CB0F-D1AD9A1A593F}"/>
              </a:ext>
            </a:extLst>
          </p:cNvPr>
          <p:cNvSpPr txBox="1"/>
          <p:nvPr/>
        </p:nvSpPr>
        <p:spPr>
          <a:xfrm>
            <a:off x="3350966" y="2157030"/>
            <a:ext cx="713841" cy="215444"/>
          </a:xfrm>
          <a:prstGeom prst="rect">
            <a:avLst/>
          </a:prstGeom>
          <a:noFill/>
        </p:spPr>
        <p:txBody>
          <a:bodyPr wrap="square" rtlCol="0">
            <a:spAutoFit/>
          </a:bodyPr>
          <a:lstStyle/>
          <a:p>
            <a:r>
              <a:rPr lang="es-MX" sz="800" dirty="0">
                <a:solidFill>
                  <a:srgbClr val="08A4FF"/>
                </a:solidFill>
              </a:rPr>
              <a:t>estabilidad</a:t>
            </a:r>
            <a:endParaRPr lang="es-VE" sz="600" dirty="0">
              <a:solidFill>
                <a:srgbClr val="08A4FF"/>
              </a:solidFill>
            </a:endParaRPr>
          </a:p>
        </p:txBody>
      </p:sp>
      <p:sp>
        <p:nvSpPr>
          <p:cNvPr id="26" name="CuadroTexto 25">
            <a:extLst>
              <a:ext uri="{FF2B5EF4-FFF2-40B4-BE49-F238E27FC236}">
                <a16:creationId xmlns:a16="http://schemas.microsoft.com/office/drawing/2014/main" id="{E562425D-05A6-83E0-BB40-236B0A2F953A}"/>
              </a:ext>
            </a:extLst>
          </p:cNvPr>
          <p:cNvSpPr txBox="1"/>
          <p:nvPr/>
        </p:nvSpPr>
        <p:spPr>
          <a:xfrm>
            <a:off x="3262874" y="2317702"/>
            <a:ext cx="713841" cy="215444"/>
          </a:xfrm>
          <a:prstGeom prst="rect">
            <a:avLst/>
          </a:prstGeom>
          <a:noFill/>
        </p:spPr>
        <p:txBody>
          <a:bodyPr wrap="square" rtlCol="0">
            <a:spAutoFit/>
          </a:bodyPr>
          <a:lstStyle/>
          <a:p>
            <a:r>
              <a:rPr lang="es-MX" sz="800" dirty="0">
                <a:solidFill>
                  <a:srgbClr val="5B7398"/>
                </a:solidFill>
              </a:rPr>
              <a:t>patriotismo</a:t>
            </a:r>
            <a:endParaRPr lang="es-VE" sz="600" dirty="0">
              <a:solidFill>
                <a:srgbClr val="5B7398"/>
              </a:solidFill>
            </a:endParaRPr>
          </a:p>
        </p:txBody>
      </p:sp>
      <p:sp>
        <p:nvSpPr>
          <p:cNvPr id="27" name="CuadroTexto 26">
            <a:extLst>
              <a:ext uri="{FF2B5EF4-FFF2-40B4-BE49-F238E27FC236}">
                <a16:creationId xmlns:a16="http://schemas.microsoft.com/office/drawing/2014/main" id="{CB2B4A86-E70C-66BE-0846-91A96A3D3CCE}"/>
              </a:ext>
            </a:extLst>
          </p:cNvPr>
          <p:cNvSpPr txBox="1"/>
          <p:nvPr/>
        </p:nvSpPr>
        <p:spPr>
          <a:xfrm>
            <a:off x="6497377" y="2656432"/>
            <a:ext cx="441851" cy="384721"/>
          </a:xfrm>
          <a:prstGeom prst="rect">
            <a:avLst/>
          </a:prstGeom>
          <a:noFill/>
        </p:spPr>
        <p:txBody>
          <a:bodyPr wrap="square" rtlCol="0">
            <a:spAutoFit/>
          </a:bodyPr>
          <a:lstStyle/>
          <a:p>
            <a:r>
              <a:rPr lang="es-MX" sz="1900" dirty="0">
                <a:solidFill>
                  <a:srgbClr val="96CEFF"/>
                </a:solidFill>
              </a:rPr>
              <a:t>fe</a:t>
            </a:r>
            <a:endParaRPr lang="es-VE" sz="1900" dirty="0">
              <a:solidFill>
                <a:srgbClr val="96CEFF"/>
              </a:solidFill>
            </a:endParaRPr>
          </a:p>
        </p:txBody>
      </p:sp>
      <p:sp>
        <p:nvSpPr>
          <p:cNvPr id="28" name="CuadroTexto 27">
            <a:extLst>
              <a:ext uri="{FF2B5EF4-FFF2-40B4-BE49-F238E27FC236}">
                <a16:creationId xmlns:a16="http://schemas.microsoft.com/office/drawing/2014/main" id="{DFDA0D23-8B8C-3902-FB92-2DEAB1E669A0}"/>
              </a:ext>
            </a:extLst>
          </p:cNvPr>
          <p:cNvSpPr txBox="1"/>
          <p:nvPr/>
        </p:nvSpPr>
        <p:spPr>
          <a:xfrm>
            <a:off x="2195779" y="2841915"/>
            <a:ext cx="713841" cy="215444"/>
          </a:xfrm>
          <a:prstGeom prst="rect">
            <a:avLst/>
          </a:prstGeom>
          <a:noFill/>
        </p:spPr>
        <p:txBody>
          <a:bodyPr wrap="square" rtlCol="0">
            <a:spAutoFit/>
          </a:bodyPr>
          <a:lstStyle/>
          <a:p>
            <a:r>
              <a:rPr lang="es-MX" sz="800" dirty="0">
                <a:solidFill>
                  <a:srgbClr val="AFD2FF"/>
                </a:solidFill>
              </a:rPr>
              <a:t>modestia</a:t>
            </a:r>
            <a:endParaRPr lang="es-VE" sz="600" dirty="0">
              <a:solidFill>
                <a:srgbClr val="AFD2FF"/>
              </a:solidFill>
            </a:endParaRPr>
          </a:p>
        </p:txBody>
      </p:sp>
      <p:sp>
        <p:nvSpPr>
          <p:cNvPr id="29" name="CuadroTexto 28">
            <a:extLst>
              <a:ext uri="{FF2B5EF4-FFF2-40B4-BE49-F238E27FC236}">
                <a16:creationId xmlns:a16="http://schemas.microsoft.com/office/drawing/2014/main" id="{2AA13DD1-A2B9-566D-7BB0-54EEB27C282B}"/>
              </a:ext>
            </a:extLst>
          </p:cNvPr>
          <p:cNvSpPr txBox="1"/>
          <p:nvPr/>
        </p:nvSpPr>
        <p:spPr>
          <a:xfrm>
            <a:off x="5396177" y="3007119"/>
            <a:ext cx="809096" cy="215444"/>
          </a:xfrm>
          <a:prstGeom prst="rect">
            <a:avLst/>
          </a:prstGeom>
          <a:noFill/>
        </p:spPr>
        <p:txBody>
          <a:bodyPr wrap="square" rtlCol="0">
            <a:spAutoFit/>
          </a:bodyPr>
          <a:lstStyle/>
          <a:p>
            <a:r>
              <a:rPr lang="es-MX" sz="800" dirty="0">
                <a:solidFill>
                  <a:srgbClr val="00D0FF"/>
                </a:solidFill>
              </a:rPr>
              <a:t>generosidad</a:t>
            </a:r>
            <a:endParaRPr lang="es-VE" sz="600" dirty="0">
              <a:solidFill>
                <a:srgbClr val="00D0FF"/>
              </a:solidFill>
            </a:endParaRPr>
          </a:p>
        </p:txBody>
      </p:sp>
      <p:sp>
        <p:nvSpPr>
          <p:cNvPr id="30" name="CuadroTexto 29">
            <a:extLst>
              <a:ext uri="{FF2B5EF4-FFF2-40B4-BE49-F238E27FC236}">
                <a16:creationId xmlns:a16="http://schemas.microsoft.com/office/drawing/2014/main" id="{1217FDFD-98ED-E439-9FE8-6D07653983EF}"/>
              </a:ext>
            </a:extLst>
          </p:cNvPr>
          <p:cNvSpPr txBox="1"/>
          <p:nvPr/>
        </p:nvSpPr>
        <p:spPr>
          <a:xfrm>
            <a:off x="3467371" y="3641763"/>
            <a:ext cx="809096" cy="215444"/>
          </a:xfrm>
          <a:prstGeom prst="rect">
            <a:avLst/>
          </a:prstGeom>
          <a:noFill/>
        </p:spPr>
        <p:txBody>
          <a:bodyPr wrap="square" rtlCol="0">
            <a:spAutoFit/>
          </a:bodyPr>
          <a:lstStyle/>
          <a:p>
            <a:r>
              <a:rPr lang="es-MX" sz="800" dirty="0">
                <a:solidFill>
                  <a:srgbClr val="9DD0FF"/>
                </a:solidFill>
              </a:rPr>
              <a:t>compasión</a:t>
            </a:r>
            <a:endParaRPr lang="es-VE" sz="600" dirty="0">
              <a:solidFill>
                <a:srgbClr val="9DD0FF"/>
              </a:solidFill>
            </a:endParaRPr>
          </a:p>
        </p:txBody>
      </p:sp>
      <p:sp>
        <p:nvSpPr>
          <p:cNvPr id="31" name="CuadroTexto 30">
            <a:extLst>
              <a:ext uri="{FF2B5EF4-FFF2-40B4-BE49-F238E27FC236}">
                <a16:creationId xmlns:a16="http://schemas.microsoft.com/office/drawing/2014/main" id="{80F56209-70A9-9B9F-C8A1-644E173D57A0}"/>
              </a:ext>
            </a:extLst>
          </p:cNvPr>
          <p:cNvSpPr txBox="1"/>
          <p:nvPr/>
        </p:nvSpPr>
        <p:spPr>
          <a:xfrm>
            <a:off x="3799153" y="2867099"/>
            <a:ext cx="596898" cy="215444"/>
          </a:xfrm>
          <a:prstGeom prst="rect">
            <a:avLst/>
          </a:prstGeom>
          <a:noFill/>
        </p:spPr>
        <p:txBody>
          <a:bodyPr wrap="square" rtlCol="0">
            <a:spAutoFit/>
          </a:bodyPr>
          <a:lstStyle/>
          <a:p>
            <a:r>
              <a:rPr lang="es-MX" sz="800" dirty="0">
                <a:solidFill>
                  <a:srgbClr val="0ACEFF"/>
                </a:solidFill>
              </a:rPr>
              <a:t>ambición</a:t>
            </a:r>
            <a:endParaRPr lang="es-VE" sz="600" dirty="0">
              <a:solidFill>
                <a:srgbClr val="0ACEFF"/>
              </a:solidFill>
            </a:endParaRPr>
          </a:p>
        </p:txBody>
      </p:sp>
      <p:sp>
        <p:nvSpPr>
          <p:cNvPr id="32" name="CuadroTexto 31">
            <a:extLst>
              <a:ext uri="{FF2B5EF4-FFF2-40B4-BE49-F238E27FC236}">
                <a16:creationId xmlns:a16="http://schemas.microsoft.com/office/drawing/2014/main" id="{7BF776DC-6268-3668-B2C1-83EDB8A9DD7A}"/>
              </a:ext>
            </a:extLst>
          </p:cNvPr>
          <p:cNvSpPr txBox="1"/>
          <p:nvPr/>
        </p:nvSpPr>
        <p:spPr>
          <a:xfrm>
            <a:off x="3476629" y="3009128"/>
            <a:ext cx="596898" cy="215444"/>
          </a:xfrm>
          <a:prstGeom prst="rect">
            <a:avLst/>
          </a:prstGeom>
          <a:noFill/>
        </p:spPr>
        <p:txBody>
          <a:bodyPr wrap="square" rtlCol="0">
            <a:spAutoFit/>
          </a:bodyPr>
          <a:lstStyle/>
          <a:p>
            <a:r>
              <a:rPr lang="es-MX" sz="800" dirty="0">
                <a:solidFill>
                  <a:srgbClr val="96CEFF"/>
                </a:solidFill>
              </a:rPr>
              <a:t>diversión</a:t>
            </a:r>
            <a:endParaRPr lang="es-VE" sz="600" dirty="0">
              <a:solidFill>
                <a:srgbClr val="96CEFF"/>
              </a:solidFill>
            </a:endParaRPr>
          </a:p>
        </p:txBody>
      </p:sp>
      <p:sp>
        <p:nvSpPr>
          <p:cNvPr id="33" name="CuadroTexto 32">
            <a:extLst>
              <a:ext uri="{FF2B5EF4-FFF2-40B4-BE49-F238E27FC236}">
                <a16:creationId xmlns:a16="http://schemas.microsoft.com/office/drawing/2014/main" id="{92B979F3-0282-2CF6-E829-56F14A1AC2A9}"/>
              </a:ext>
            </a:extLst>
          </p:cNvPr>
          <p:cNvSpPr txBox="1"/>
          <p:nvPr/>
        </p:nvSpPr>
        <p:spPr>
          <a:xfrm>
            <a:off x="4092588" y="3895727"/>
            <a:ext cx="657217" cy="215444"/>
          </a:xfrm>
          <a:prstGeom prst="rect">
            <a:avLst/>
          </a:prstGeom>
          <a:noFill/>
        </p:spPr>
        <p:txBody>
          <a:bodyPr wrap="square" rtlCol="0">
            <a:spAutoFit/>
          </a:bodyPr>
          <a:lstStyle/>
          <a:p>
            <a:r>
              <a:rPr lang="es-MX" sz="800" dirty="0">
                <a:solidFill>
                  <a:srgbClr val="2AAEFF"/>
                </a:solidFill>
              </a:rPr>
              <a:t>discreción</a:t>
            </a:r>
            <a:endParaRPr lang="es-VE" sz="600" dirty="0">
              <a:solidFill>
                <a:srgbClr val="2AAEFF"/>
              </a:solidFill>
            </a:endParaRPr>
          </a:p>
        </p:txBody>
      </p:sp>
      <p:sp>
        <p:nvSpPr>
          <p:cNvPr id="34" name="CuadroTexto 33">
            <a:extLst>
              <a:ext uri="{FF2B5EF4-FFF2-40B4-BE49-F238E27FC236}">
                <a16:creationId xmlns:a16="http://schemas.microsoft.com/office/drawing/2014/main" id="{C426A8BA-9632-DC48-F087-2C4A02A16143}"/>
              </a:ext>
            </a:extLst>
          </p:cNvPr>
          <p:cNvSpPr txBox="1"/>
          <p:nvPr/>
        </p:nvSpPr>
        <p:spPr>
          <a:xfrm>
            <a:off x="4768855" y="4377705"/>
            <a:ext cx="693198" cy="215444"/>
          </a:xfrm>
          <a:prstGeom prst="rect">
            <a:avLst/>
          </a:prstGeom>
          <a:noFill/>
        </p:spPr>
        <p:txBody>
          <a:bodyPr wrap="square" rtlCol="0">
            <a:spAutoFit/>
          </a:bodyPr>
          <a:lstStyle/>
          <a:p>
            <a:pPr algn="r"/>
            <a:r>
              <a:rPr lang="es-MX" sz="800" dirty="0">
                <a:solidFill>
                  <a:srgbClr val="2074D2"/>
                </a:solidFill>
              </a:rPr>
              <a:t>creatividad</a:t>
            </a:r>
            <a:endParaRPr lang="es-VE" sz="600" dirty="0">
              <a:solidFill>
                <a:srgbClr val="2074D2"/>
              </a:solidFill>
            </a:endParaRPr>
          </a:p>
        </p:txBody>
      </p:sp>
      <p:sp>
        <p:nvSpPr>
          <p:cNvPr id="35" name="CuadroTexto 34">
            <a:extLst>
              <a:ext uri="{FF2B5EF4-FFF2-40B4-BE49-F238E27FC236}">
                <a16:creationId xmlns:a16="http://schemas.microsoft.com/office/drawing/2014/main" id="{D7E9E9A6-0832-8AD4-0230-0B17C36FE2B2}"/>
              </a:ext>
            </a:extLst>
          </p:cNvPr>
          <p:cNvSpPr txBox="1"/>
          <p:nvPr/>
        </p:nvSpPr>
        <p:spPr>
          <a:xfrm>
            <a:off x="3872980" y="4524778"/>
            <a:ext cx="657217" cy="215444"/>
          </a:xfrm>
          <a:prstGeom prst="rect">
            <a:avLst/>
          </a:prstGeom>
          <a:noFill/>
        </p:spPr>
        <p:txBody>
          <a:bodyPr wrap="square" rtlCol="0">
            <a:spAutoFit/>
          </a:bodyPr>
          <a:lstStyle/>
          <a:p>
            <a:r>
              <a:rPr lang="es-MX" sz="800" dirty="0">
                <a:solidFill>
                  <a:srgbClr val="4C6086"/>
                </a:solidFill>
              </a:rPr>
              <a:t>mérito</a:t>
            </a:r>
            <a:endParaRPr lang="es-VE" sz="600" dirty="0">
              <a:solidFill>
                <a:srgbClr val="4C6086"/>
              </a:solidFill>
            </a:endParaRPr>
          </a:p>
        </p:txBody>
      </p:sp>
      <p:sp>
        <p:nvSpPr>
          <p:cNvPr id="36" name="CuadroTexto 35">
            <a:extLst>
              <a:ext uri="{FF2B5EF4-FFF2-40B4-BE49-F238E27FC236}">
                <a16:creationId xmlns:a16="http://schemas.microsoft.com/office/drawing/2014/main" id="{B4A8BB50-4DEB-6380-89E3-D7B6CE2509A2}"/>
              </a:ext>
            </a:extLst>
          </p:cNvPr>
          <p:cNvSpPr txBox="1"/>
          <p:nvPr/>
        </p:nvSpPr>
        <p:spPr>
          <a:xfrm>
            <a:off x="3793072" y="4697098"/>
            <a:ext cx="724425" cy="215444"/>
          </a:xfrm>
          <a:prstGeom prst="rect">
            <a:avLst/>
          </a:prstGeom>
          <a:noFill/>
        </p:spPr>
        <p:txBody>
          <a:bodyPr wrap="square" rtlCol="0">
            <a:spAutoFit/>
          </a:bodyPr>
          <a:lstStyle/>
          <a:p>
            <a:r>
              <a:rPr lang="es-MX" sz="800" dirty="0">
                <a:solidFill>
                  <a:srgbClr val="456F92"/>
                </a:solidFill>
              </a:rPr>
              <a:t>obediencia</a:t>
            </a:r>
            <a:endParaRPr lang="es-VE" sz="600" dirty="0">
              <a:solidFill>
                <a:srgbClr val="456F92"/>
              </a:solidFill>
            </a:endParaRPr>
          </a:p>
        </p:txBody>
      </p:sp>
      <p:sp>
        <p:nvSpPr>
          <p:cNvPr id="37" name="CuadroTexto 36">
            <a:extLst>
              <a:ext uri="{FF2B5EF4-FFF2-40B4-BE49-F238E27FC236}">
                <a16:creationId xmlns:a16="http://schemas.microsoft.com/office/drawing/2014/main" id="{61E73721-CEE2-BFBE-4138-65C6905E091C}"/>
              </a:ext>
            </a:extLst>
          </p:cNvPr>
          <p:cNvSpPr txBox="1"/>
          <p:nvPr/>
        </p:nvSpPr>
        <p:spPr>
          <a:xfrm>
            <a:off x="4456916" y="4705106"/>
            <a:ext cx="477049" cy="215444"/>
          </a:xfrm>
          <a:prstGeom prst="rect">
            <a:avLst/>
          </a:prstGeom>
          <a:noFill/>
        </p:spPr>
        <p:txBody>
          <a:bodyPr wrap="square" rtlCol="0">
            <a:spAutoFit/>
          </a:bodyPr>
          <a:lstStyle/>
          <a:p>
            <a:r>
              <a:rPr lang="es-MX" sz="800" dirty="0">
                <a:solidFill>
                  <a:srgbClr val="3DCFFF"/>
                </a:solidFill>
              </a:rPr>
              <a:t>gracia</a:t>
            </a:r>
            <a:endParaRPr lang="es-VE" sz="600" dirty="0">
              <a:solidFill>
                <a:srgbClr val="3DCFFF"/>
              </a:solidFill>
            </a:endParaRPr>
          </a:p>
        </p:txBody>
      </p:sp>
      <p:sp>
        <p:nvSpPr>
          <p:cNvPr id="38" name="CuadroTexto 37">
            <a:extLst>
              <a:ext uri="{FF2B5EF4-FFF2-40B4-BE49-F238E27FC236}">
                <a16:creationId xmlns:a16="http://schemas.microsoft.com/office/drawing/2014/main" id="{F6AEE1D8-B03B-5942-FB10-9F36DC2CFD66}"/>
              </a:ext>
            </a:extLst>
          </p:cNvPr>
          <p:cNvSpPr txBox="1"/>
          <p:nvPr/>
        </p:nvSpPr>
        <p:spPr>
          <a:xfrm>
            <a:off x="4983439" y="4828046"/>
            <a:ext cx="693198" cy="215444"/>
          </a:xfrm>
          <a:prstGeom prst="rect">
            <a:avLst/>
          </a:prstGeom>
          <a:noFill/>
        </p:spPr>
        <p:txBody>
          <a:bodyPr wrap="square" rtlCol="0">
            <a:spAutoFit/>
          </a:bodyPr>
          <a:lstStyle/>
          <a:p>
            <a:r>
              <a:rPr lang="es-MX" sz="800" dirty="0">
                <a:solidFill>
                  <a:srgbClr val="97CFFF"/>
                </a:solidFill>
              </a:rPr>
              <a:t>excelencia</a:t>
            </a:r>
            <a:endParaRPr lang="es-VE" sz="600" dirty="0">
              <a:solidFill>
                <a:srgbClr val="97CFFF"/>
              </a:solidFill>
            </a:endParaRPr>
          </a:p>
        </p:txBody>
      </p:sp>
      <p:sp>
        <p:nvSpPr>
          <p:cNvPr id="39" name="CuadroTexto 38">
            <a:extLst>
              <a:ext uri="{FF2B5EF4-FFF2-40B4-BE49-F238E27FC236}">
                <a16:creationId xmlns:a16="http://schemas.microsoft.com/office/drawing/2014/main" id="{58FE6981-DBE5-B9E5-BB94-8A8E3A3CED38}"/>
              </a:ext>
            </a:extLst>
          </p:cNvPr>
          <p:cNvSpPr txBox="1"/>
          <p:nvPr/>
        </p:nvSpPr>
        <p:spPr>
          <a:xfrm>
            <a:off x="4888188" y="5031246"/>
            <a:ext cx="864911" cy="338554"/>
          </a:xfrm>
          <a:prstGeom prst="rect">
            <a:avLst/>
          </a:prstGeom>
          <a:noFill/>
        </p:spPr>
        <p:txBody>
          <a:bodyPr wrap="square" rtlCol="0">
            <a:spAutoFit/>
          </a:bodyPr>
          <a:lstStyle/>
          <a:p>
            <a:r>
              <a:rPr lang="es-MX" sz="1600" dirty="0">
                <a:solidFill>
                  <a:srgbClr val="223353"/>
                </a:solidFill>
              </a:rPr>
              <a:t>fuerza</a:t>
            </a:r>
            <a:endParaRPr lang="es-VE" sz="1600" dirty="0">
              <a:solidFill>
                <a:srgbClr val="223353"/>
              </a:solidFill>
            </a:endParaRPr>
          </a:p>
        </p:txBody>
      </p:sp>
      <p:sp>
        <p:nvSpPr>
          <p:cNvPr id="40" name="CuadroTexto 39">
            <a:extLst>
              <a:ext uri="{FF2B5EF4-FFF2-40B4-BE49-F238E27FC236}">
                <a16:creationId xmlns:a16="http://schemas.microsoft.com/office/drawing/2014/main" id="{17DE7B43-2367-9618-960E-9BA5C132EF98}"/>
              </a:ext>
            </a:extLst>
          </p:cNvPr>
          <p:cNvSpPr txBox="1"/>
          <p:nvPr/>
        </p:nvSpPr>
        <p:spPr>
          <a:xfrm>
            <a:off x="3859477" y="2330274"/>
            <a:ext cx="510595" cy="215444"/>
          </a:xfrm>
          <a:prstGeom prst="rect">
            <a:avLst/>
          </a:prstGeom>
          <a:noFill/>
        </p:spPr>
        <p:txBody>
          <a:bodyPr wrap="square" rtlCol="0">
            <a:spAutoFit/>
          </a:bodyPr>
          <a:lstStyle/>
          <a:p>
            <a:r>
              <a:rPr lang="es-MX" sz="800" dirty="0">
                <a:solidFill>
                  <a:srgbClr val="4576D0"/>
                </a:solidFill>
              </a:rPr>
              <a:t>justicia</a:t>
            </a:r>
            <a:endParaRPr lang="es-VE" sz="600" dirty="0">
              <a:solidFill>
                <a:srgbClr val="4576D0"/>
              </a:solidFill>
            </a:endParaRPr>
          </a:p>
        </p:txBody>
      </p:sp>
      <p:sp>
        <p:nvSpPr>
          <p:cNvPr id="41" name="CuadroTexto 40">
            <a:extLst>
              <a:ext uri="{FF2B5EF4-FFF2-40B4-BE49-F238E27FC236}">
                <a16:creationId xmlns:a16="http://schemas.microsoft.com/office/drawing/2014/main" id="{920E0DA0-7970-2CEF-9E04-2D81124DB052}"/>
              </a:ext>
            </a:extLst>
          </p:cNvPr>
          <p:cNvSpPr txBox="1"/>
          <p:nvPr/>
        </p:nvSpPr>
        <p:spPr>
          <a:xfrm>
            <a:off x="4518805" y="2355746"/>
            <a:ext cx="885040" cy="215444"/>
          </a:xfrm>
          <a:prstGeom prst="rect">
            <a:avLst/>
          </a:prstGeom>
          <a:noFill/>
        </p:spPr>
        <p:txBody>
          <a:bodyPr wrap="square" rtlCol="0">
            <a:spAutoFit/>
          </a:bodyPr>
          <a:lstStyle/>
          <a:p>
            <a:r>
              <a:rPr lang="es-MX" sz="800" dirty="0">
                <a:solidFill>
                  <a:srgbClr val="05D1FF"/>
                </a:solidFill>
              </a:rPr>
              <a:t>determinación</a:t>
            </a:r>
            <a:endParaRPr lang="es-VE" sz="600" dirty="0">
              <a:solidFill>
                <a:srgbClr val="05D1FF"/>
              </a:solidFill>
            </a:endParaRPr>
          </a:p>
        </p:txBody>
      </p:sp>
      <p:sp>
        <p:nvSpPr>
          <p:cNvPr id="42" name="CuadroTexto 41">
            <a:extLst>
              <a:ext uri="{FF2B5EF4-FFF2-40B4-BE49-F238E27FC236}">
                <a16:creationId xmlns:a16="http://schemas.microsoft.com/office/drawing/2014/main" id="{E36B012D-2E15-26CB-3090-2378DEA49D67}"/>
              </a:ext>
            </a:extLst>
          </p:cNvPr>
          <p:cNvSpPr txBox="1"/>
          <p:nvPr/>
        </p:nvSpPr>
        <p:spPr>
          <a:xfrm>
            <a:off x="2492651" y="4612277"/>
            <a:ext cx="1571622" cy="369332"/>
          </a:xfrm>
          <a:prstGeom prst="rect">
            <a:avLst/>
          </a:prstGeom>
          <a:noFill/>
        </p:spPr>
        <p:txBody>
          <a:bodyPr wrap="square" rtlCol="0">
            <a:spAutoFit/>
          </a:bodyPr>
          <a:lstStyle/>
          <a:p>
            <a:r>
              <a:rPr lang="es-MX" dirty="0">
                <a:solidFill>
                  <a:srgbClr val="00CFFF"/>
                </a:solidFill>
              </a:rPr>
              <a:t>trabajo duro</a:t>
            </a:r>
            <a:endParaRPr lang="es-VE" sz="1200" dirty="0">
              <a:solidFill>
                <a:srgbClr val="00CFFF"/>
              </a:solidFill>
            </a:endParaRPr>
          </a:p>
        </p:txBody>
      </p:sp>
      <p:sp>
        <p:nvSpPr>
          <p:cNvPr id="43" name="CuadroTexto 42">
            <a:extLst>
              <a:ext uri="{FF2B5EF4-FFF2-40B4-BE49-F238E27FC236}">
                <a16:creationId xmlns:a16="http://schemas.microsoft.com/office/drawing/2014/main" id="{4F340B9B-0951-9D70-C949-0614C6813F07}"/>
              </a:ext>
            </a:extLst>
          </p:cNvPr>
          <p:cNvSpPr txBox="1"/>
          <p:nvPr/>
        </p:nvSpPr>
        <p:spPr>
          <a:xfrm>
            <a:off x="4345263" y="2191701"/>
            <a:ext cx="596898" cy="215444"/>
          </a:xfrm>
          <a:prstGeom prst="rect">
            <a:avLst/>
          </a:prstGeom>
          <a:noFill/>
        </p:spPr>
        <p:txBody>
          <a:bodyPr wrap="square" rtlCol="0">
            <a:spAutoFit/>
          </a:bodyPr>
          <a:lstStyle/>
          <a:p>
            <a:r>
              <a:rPr lang="es-MX" sz="800" dirty="0">
                <a:solidFill>
                  <a:srgbClr val="67586A"/>
                </a:solidFill>
              </a:rPr>
              <a:t>altruismo</a:t>
            </a:r>
            <a:endParaRPr lang="es-VE" sz="600" dirty="0">
              <a:solidFill>
                <a:srgbClr val="67586A"/>
              </a:solidFill>
            </a:endParaRPr>
          </a:p>
        </p:txBody>
      </p:sp>
      <p:sp>
        <p:nvSpPr>
          <p:cNvPr id="44" name="CuadroTexto 43">
            <a:extLst>
              <a:ext uri="{FF2B5EF4-FFF2-40B4-BE49-F238E27FC236}">
                <a16:creationId xmlns:a16="http://schemas.microsoft.com/office/drawing/2014/main" id="{4F340B9B-0951-9D70-C949-0614C6813F07}"/>
              </a:ext>
            </a:extLst>
          </p:cNvPr>
          <p:cNvSpPr txBox="1"/>
          <p:nvPr/>
        </p:nvSpPr>
        <p:spPr>
          <a:xfrm>
            <a:off x="4845191" y="1524339"/>
            <a:ext cx="640552" cy="215444"/>
          </a:xfrm>
          <a:prstGeom prst="rect">
            <a:avLst/>
          </a:prstGeom>
          <a:noFill/>
        </p:spPr>
        <p:txBody>
          <a:bodyPr wrap="square" rtlCol="0">
            <a:spAutoFit/>
          </a:bodyPr>
          <a:lstStyle/>
          <a:p>
            <a:r>
              <a:rPr lang="es-MX" sz="800" dirty="0">
                <a:solidFill>
                  <a:srgbClr val="463C50"/>
                </a:solidFill>
              </a:rPr>
              <a:t>honradez</a:t>
            </a:r>
            <a:endParaRPr lang="es-VE" sz="600" dirty="0">
              <a:solidFill>
                <a:srgbClr val="463C50"/>
              </a:solidFill>
            </a:endParaRPr>
          </a:p>
        </p:txBody>
      </p:sp>
      <p:sp>
        <p:nvSpPr>
          <p:cNvPr id="45" name="CuadroTexto 44">
            <a:extLst>
              <a:ext uri="{FF2B5EF4-FFF2-40B4-BE49-F238E27FC236}">
                <a16:creationId xmlns:a16="http://schemas.microsoft.com/office/drawing/2014/main" id="{4F340B9B-0951-9D70-C949-0614C6813F07}"/>
              </a:ext>
            </a:extLst>
          </p:cNvPr>
          <p:cNvSpPr txBox="1"/>
          <p:nvPr/>
        </p:nvSpPr>
        <p:spPr>
          <a:xfrm>
            <a:off x="4125727" y="1708905"/>
            <a:ext cx="906648" cy="215444"/>
          </a:xfrm>
          <a:prstGeom prst="rect">
            <a:avLst/>
          </a:prstGeom>
          <a:noFill/>
        </p:spPr>
        <p:txBody>
          <a:bodyPr wrap="square" rtlCol="0">
            <a:spAutoFit/>
          </a:bodyPr>
          <a:lstStyle/>
          <a:p>
            <a:r>
              <a:rPr lang="es-MX" sz="800" dirty="0">
                <a:solidFill>
                  <a:srgbClr val="4DB9FF"/>
                </a:solidFill>
              </a:rPr>
              <a:t>agradecimiento</a:t>
            </a:r>
            <a:endParaRPr lang="es-VE" sz="600" dirty="0">
              <a:solidFill>
                <a:srgbClr val="4DB9FF"/>
              </a:solidFill>
            </a:endParaRPr>
          </a:p>
        </p:txBody>
      </p:sp>
      <p:sp>
        <p:nvSpPr>
          <p:cNvPr id="46" name="CuadroTexto 45">
            <a:extLst>
              <a:ext uri="{FF2B5EF4-FFF2-40B4-BE49-F238E27FC236}">
                <a16:creationId xmlns:a16="http://schemas.microsoft.com/office/drawing/2014/main" id="{17DE7B43-2367-9618-960E-9BA5C132EF98}"/>
              </a:ext>
            </a:extLst>
          </p:cNvPr>
          <p:cNvSpPr txBox="1"/>
          <p:nvPr/>
        </p:nvSpPr>
        <p:spPr>
          <a:xfrm>
            <a:off x="2761252" y="2433283"/>
            <a:ext cx="1676867" cy="584775"/>
          </a:xfrm>
          <a:prstGeom prst="rect">
            <a:avLst/>
          </a:prstGeom>
          <a:noFill/>
        </p:spPr>
        <p:txBody>
          <a:bodyPr wrap="square" rtlCol="0">
            <a:spAutoFit/>
          </a:bodyPr>
          <a:lstStyle/>
          <a:p>
            <a:r>
              <a:rPr lang="es-MX" sz="3200" dirty="0">
                <a:solidFill>
                  <a:srgbClr val="98CFFF"/>
                </a:solidFill>
              </a:rPr>
              <a:t>equidad</a:t>
            </a:r>
            <a:endParaRPr lang="es-VE" sz="600" dirty="0">
              <a:solidFill>
                <a:srgbClr val="98CFFF"/>
              </a:solidFill>
            </a:endParaRPr>
          </a:p>
        </p:txBody>
      </p:sp>
      <p:sp>
        <p:nvSpPr>
          <p:cNvPr id="47" name="CuadroTexto 46">
            <a:extLst>
              <a:ext uri="{FF2B5EF4-FFF2-40B4-BE49-F238E27FC236}">
                <a16:creationId xmlns:a16="http://schemas.microsoft.com/office/drawing/2014/main" id="{8FF4746B-445E-E5DC-604B-1BD51BA8F525}"/>
              </a:ext>
            </a:extLst>
          </p:cNvPr>
          <p:cNvSpPr txBox="1"/>
          <p:nvPr/>
        </p:nvSpPr>
        <p:spPr>
          <a:xfrm>
            <a:off x="4034640" y="3038158"/>
            <a:ext cx="1250944" cy="369332"/>
          </a:xfrm>
          <a:prstGeom prst="rect">
            <a:avLst/>
          </a:prstGeom>
          <a:noFill/>
        </p:spPr>
        <p:txBody>
          <a:bodyPr wrap="square" rtlCol="0">
            <a:spAutoFit/>
          </a:bodyPr>
          <a:lstStyle/>
          <a:p>
            <a:r>
              <a:rPr lang="es-MX" dirty="0">
                <a:solidFill>
                  <a:srgbClr val="006ACD"/>
                </a:solidFill>
              </a:rPr>
              <a:t>veracidad</a:t>
            </a:r>
            <a:endParaRPr lang="es-VE" sz="1200" dirty="0">
              <a:solidFill>
                <a:srgbClr val="006ACD"/>
              </a:solidFill>
            </a:endParaRPr>
          </a:p>
        </p:txBody>
      </p:sp>
      <p:sp>
        <p:nvSpPr>
          <p:cNvPr id="48" name="CuadroTexto 47">
            <a:extLst>
              <a:ext uri="{FF2B5EF4-FFF2-40B4-BE49-F238E27FC236}">
                <a16:creationId xmlns:a16="http://schemas.microsoft.com/office/drawing/2014/main" id="{92B979F3-0282-2CF6-E829-56F14A1AC2A9}"/>
              </a:ext>
            </a:extLst>
          </p:cNvPr>
          <p:cNvSpPr txBox="1"/>
          <p:nvPr/>
        </p:nvSpPr>
        <p:spPr>
          <a:xfrm>
            <a:off x="5623451" y="3672733"/>
            <a:ext cx="657217" cy="215444"/>
          </a:xfrm>
          <a:prstGeom prst="rect">
            <a:avLst/>
          </a:prstGeom>
          <a:noFill/>
        </p:spPr>
        <p:txBody>
          <a:bodyPr wrap="square" rtlCol="0">
            <a:spAutoFit/>
          </a:bodyPr>
          <a:lstStyle/>
          <a:p>
            <a:r>
              <a:rPr lang="es-MX" sz="800" dirty="0">
                <a:solidFill>
                  <a:srgbClr val="5082D6"/>
                </a:solidFill>
              </a:rPr>
              <a:t>equilibrio</a:t>
            </a:r>
            <a:endParaRPr lang="es-VE" sz="600" dirty="0">
              <a:solidFill>
                <a:srgbClr val="5082D6"/>
              </a:solidFill>
            </a:endParaRPr>
          </a:p>
        </p:txBody>
      </p:sp>
      <p:sp>
        <p:nvSpPr>
          <p:cNvPr id="50" name="CuadroTexto 49">
            <a:extLst>
              <a:ext uri="{FF2B5EF4-FFF2-40B4-BE49-F238E27FC236}">
                <a16:creationId xmlns:a16="http://schemas.microsoft.com/office/drawing/2014/main" id="{8FF4746B-445E-E5DC-604B-1BD51BA8F525}"/>
              </a:ext>
            </a:extLst>
          </p:cNvPr>
          <p:cNvSpPr txBox="1"/>
          <p:nvPr/>
        </p:nvSpPr>
        <p:spPr>
          <a:xfrm>
            <a:off x="4695440" y="3915026"/>
            <a:ext cx="2367228" cy="297517"/>
          </a:xfrm>
          <a:prstGeom prst="rect">
            <a:avLst/>
          </a:prstGeom>
          <a:noFill/>
        </p:spPr>
        <p:txBody>
          <a:bodyPr wrap="square" rtlCol="0">
            <a:spAutoFit/>
          </a:bodyPr>
          <a:lstStyle/>
          <a:p>
            <a:pPr algn="ctr">
              <a:lnSpc>
                <a:spcPts val="1600"/>
              </a:lnSpc>
            </a:pPr>
            <a:r>
              <a:rPr lang="es-MX" dirty="0">
                <a:solidFill>
                  <a:srgbClr val="00CFFF"/>
                </a:solidFill>
              </a:rPr>
              <a:t>rendición de cuentas</a:t>
            </a:r>
            <a:endParaRPr lang="es-VE" sz="1200" dirty="0">
              <a:solidFill>
                <a:srgbClr val="00CFFF"/>
              </a:solidFill>
            </a:endParaRPr>
          </a:p>
        </p:txBody>
      </p:sp>
      <p:sp>
        <p:nvSpPr>
          <p:cNvPr id="51" name="CuadroTexto 50">
            <a:extLst>
              <a:ext uri="{FF2B5EF4-FFF2-40B4-BE49-F238E27FC236}">
                <a16:creationId xmlns:a16="http://schemas.microsoft.com/office/drawing/2014/main" id="{C426A8BA-9632-DC48-F087-2C4A02A16143}"/>
              </a:ext>
            </a:extLst>
          </p:cNvPr>
          <p:cNvSpPr txBox="1"/>
          <p:nvPr/>
        </p:nvSpPr>
        <p:spPr>
          <a:xfrm>
            <a:off x="4472254" y="4541406"/>
            <a:ext cx="570702" cy="215444"/>
          </a:xfrm>
          <a:prstGeom prst="rect">
            <a:avLst/>
          </a:prstGeom>
          <a:noFill/>
        </p:spPr>
        <p:txBody>
          <a:bodyPr wrap="square" rtlCol="0">
            <a:spAutoFit/>
          </a:bodyPr>
          <a:lstStyle/>
          <a:p>
            <a:pPr algn="r"/>
            <a:r>
              <a:rPr lang="es-MX" sz="800" dirty="0">
                <a:solidFill>
                  <a:srgbClr val="47B3FF"/>
                </a:solidFill>
              </a:rPr>
              <a:t>unicidad</a:t>
            </a:r>
            <a:endParaRPr lang="es-VE" sz="600" dirty="0">
              <a:solidFill>
                <a:srgbClr val="47B3FF"/>
              </a:solidFill>
            </a:endParaRPr>
          </a:p>
        </p:txBody>
      </p:sp>
      <p:sp>
        <p:nvSpPr>
          <p:cNvPr id="52" name="CuadroTexto 51">
            <a:extLst>
              <a:ext uri="{FF2B5EF4-FFF2-40B4-BE49-F238E27FC236}">
                <a16:creationId xmlns:a16="http://schemas.microsoft.com/office/drawing/2014/main" id="{F6AEE1D8-B03B-5942-FB10-9F36DC2CFD66}"/>
              </a:ext>
            </a:extLst>
          </p:cNvPr>
          <p:cNvSpPr txBox="1"/>
          <p:nvPr/>
        </p:nvSpPr>
        <p:spPr>
          <a:xfrm>
            <a:off x="5136104" y="4659399"/>
            <a:ext cx="693198" cy="215444"/>
          </a:xfrm>
          <a:prstGeom prst="rect">
            <a:avLst/>
          </a:prstGeom>
          <a:noFill/>
        </p:spPr>
        <p:txBody>
          <a:bodyPr wrap="square" rtlCol="0">
            <a:spAutoFit/>
          </a:bodyPr>
          <a:lstStyle/>
          <a:p>
            <a:r>
              <a:rPr lang="es-MX" sz="800" dirty="0">
                <a:solidFill>
                  <a:srgbClr val="594A4A"/>
                </a:solidFill>
              </a:rPr>
              <a:t>reflexión</a:t>
            </a:r>
            <a:endParaRPr lang="es-VE" sz="600" dirty="0">
              <a:solidFill>
                <a:srgbClr val="594A4A"/>
              </a:solidFill>
            </a:endParaRPr>
          </a:p>
        </p:txBody>
      </p:sp>
      <p:sp>
        <p:nvSpPr>
          <p:cNvPr id="53" name="CuadroTexto 52">
            <a:extLst>
              <a:ext uri="{FF2B5EF4-FFF2-40B4-BE49-F238E27FC236}">
                <a16:creationId xmlns:a16="http://schemas.microsoft.com/office/drawing/2014/main" id="{E36B012D-2E15-26CB-3090-2378DEA49D67}"/>
              </a:ext>
            </a:extLst>
          </p:cNvPr>
          <p:cNvSpPr txBox="1"/>
          <p:nvPr/>
        </p:nvSpPr>
        <p:spPr>
          <a:xfrm>
            <a:off x="1895474" y="5030427"/>
            <a:ext cx="1571622" cy="369332"/>
          </a:xfrm>
          <a:prstGeom prst="rect">
            <a:avLst/>
          </a:prstGeom>
          <a:noFill/>
        </p:spPr>
        <p:txBody>
          <a:bodyPr wrap="square" rtlCol="0">
            <a:spAutoFit/>
          </a:bodyPr>
          <a:lstStyle/>
          <a:p>
            <a:r>
              <a:rPr lang="es-MX" dirty="0">
                <a:solidFill>
                  <a:srgbClr val="00A4FF"/>
                </a:solidFill>
              </a:rPr>
              <a:t>pragmatismo</a:t>
            </a:r>
            <a:endParaRPr lang="es-VE" sz="1200" dirty="0">
              <a:solidFill>
                <a:srgbClr val="00A4FF"/>
              </a:solidFill>
            </a:endParaRPr>
          </a:p>
        </p:txBody>
      </p:sp>
      <p:sp>
        <p:nvSpPr>
          <p:cNvPr id="54" name="CuadroTexto 53">
            <a:extLst>
              <a:ext uri="{FF2B5EF4-FFF2-40B4-BE49-F238E27FC236}">
                <a16:creationId xmlns:a16="http://schemas.microsoft.com/office/drawing/2014/main" id="{E36B012D-2E15-26CB-3090-2378DEA49D67}"/>
              </a:ext>
            </a:extLst>
          </p:cNvPr>
          <p:cNvSpPr txBox="1"/>
          <p:nvPr/>
        </p:nvSpPr>
        <p:spPr>
          <a:xfrm>
            <a:off x="3570567" y="4948160"/>
            <a:ext cx="1571622" cy="369332"/>
          </a:xfrm>
          <a:prstGeom prst="rect">
            <a:avLst/>
          </a:prstGeom>
          <a:noFill/>
        </p:spPr>
        <p:txBody>
          <a:bodyPr wrap="square" rtlCol="0">
            <a:spAutoFit/>
          </a:bodyPr>
          <a:lstStyle/>
          <a:p>
            <a:r>
              <a:rPr lang="es-MX" dirty="0">
                <a:solidFill>
                  <a:srgbClr val="00A2FF"/>
                </a:solidFill>
              </a:rPr>
              <a:t>fiabilidad</a:t>
            </a:r>
            <a:endParaRPr lang="es-VE" sz="1200" dirty="0">
              <a:solidFill>
                <a:srgbClr val="00A2FF"/>
              </a:solidFill>
            </a:endParaRPr>
          </a:p>
        </p:txBody>
      </p:sp>
      <p:sp>
        <p:nvSpPr>
          <p:cNvPr id="55" name="CuadroTexto 54">
            <a:extLst>
              <a:ext uri="{FF2B5EF4-FFF2-40B4-BE49-F238E27FC236}">
                <a16:creationId xmlns:a16="http://schemas.microsoft.com/office/drawing/2014/main" id="{1217FDFD-98ED-E439-9FE8-6D07653983EF}"/>
              </a:ext>
            </a:extLst>
          </p:cNvPr>
          <p:cNvSpPr txBox="1"/>
          <p:nvPr/>
        </p:nvSpPr>
        <p:spPr>
          <a:xfrm>
            <a:off x="1862277" y="4460806"/>
            <a:ext cx="809096" cy="215444"/>
          </a:xfrm>
          <a:prstGeom prst="rect">
            <a:avLst/>
          </a:prstGeom>
          <a:noFill/>
        </p:spPr>
        <p:txBody>
          <a:bodyPr wrap="square" rtlCol="0">
            <a:spAutoFit/>
          </a:bodyPr>
          <a:lstStyle/>
          <a:p>
            <a:r>
              <a:rPr lang="es-MX" sz="800" dirty="0">
                <a:solidFill>
                  <a:srgbClr val="29D5FF"/>
                </a:solidFill>
              </a:rPr>
              <a:t>decisión</a:t>
            </a:r>
            <a:endParaRPr lang="es-VE" sz="600" dirty="0">
              <a:solidFill>
                <a:srgbClr val="29D5FF"/>
              </a:solidFill>
            </a:endParaRPr>
          </a:p>
        </p:txBody>
      </p:sp>
    </p:spTree>
    <p:extLst>
      <p:ext uri="{BB962C8B-B14F-4D97-AF65-F5344CB8AC3E}">
        <p14:creationId xmlns:p14="http://schemas.microsoft.com/office/powerpoint/2010/main" val="1421499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6DB6-A0AE-4FF8-93FB-746493953E2B}"/>
              </a:ext>
            </a:extLst>
          </p:cNvPr>
          <p:cNvSpPr>
            <a:spLocks noGrp="1"/>
          </p:cNvSpPr>
          <p:nvPr>
            <p:ph type="title"/>
          </p:nvPr>
        </p:nvSpPr>
        <p:spPr/>
        <p:txBody>
          <a:bodyPr/>
          <a:lstStyle/>
          <a:p>
            <a:r>
              <a:rPr lang="es-ES"/>
              <a:t>¿Cuál es su visión? </a:t>
            </a:r>
          </a:p>
        </p:txBody>
      </p:sp>
      <p:sp>
        <p:nvSpPr>
          <p:cNvPr id="3" name="Content Placeholder 2">
            <a:extLst>
              <a:ext uri="{FF2B5EF4-FFF2-40B4-BE49-F238E27FC236}">
                <a16:creationId xmlns:a16="http://schemas.microsoft.com/office/drawing/2014/main" id="{FDAD259A-9678-4BF1-AC2D-5161F86FD11B}"/>
              </a:ext>
            </a:extLst>
          </p:cNvPr>
          <p:cNvSpPr>
            <a:spLocks noGrp="1"/>
          </p:cNvSpPr>
          <p:nvPr>
            <p:ph idx="1"/>
          </p:nvPr>
        </p:nvSpPr>
        <p:spPr>
          <a:xfrm>
            <a:off x="811729" y="2373887"/>
            <a:ext cx="7520541" cy="2407663"/>
          </a:xfrm>
        </p:spPr>
        <p:txBody>
          <a:bodyPr>
            <a:normAutofit fontScale="92500" lnSpcReduction="10000"/>
          </a:bodyPr>
          <a:lstStyle/>
          <a:p>
            <a:pPr marL="0" indent="0" algn="ctr"/>
            <a:r>
              <a:rPr lang="es-ES" sz="2800" dirty="0"/>
              <a:t> </a:t>
            </a:r>
            <a:r>
              <a:rPr lang="es-ES" sz="2800" i="1" dirty="0"/>
              <a:t>"</a:t>
            </a:r>
            <a:r>
              <a:rPr lang="es-ES" sz="2800" i="1" dirty="0">
                <a:latin typeface="Calibri" panose="020F0502020204030204" pitchFamily="34" charset="0"/>
                <a:cs typeface="Calibri" panose="020F0502020204030204" pitchFamily="34" charset="0"/>
              </a:rPr>
              <a:t>Nos centraremos en la </a:t>
            </a:r>
            <a:r>
              <a:rPr lang="es-ES" sz="2800" b="1" i="1" dirty="0">
                <a:latin typeface="Calibri" panose="020F0502020204030204" pitchFamily="34" charset="0"/>
                <a:cs typeface="Calibri" panose="020F0502020204030204" pitchFamily="34" charset="0"/>
              </a:rPr>
              <a:t>producción sostenible </a:t>
            </a:r>
            <a:r>
              <a:rPr lang="es-ES" sz="2800" i="1" dirty="0">
                <a:latin typeface="Calibri" panose="020F0502020204030204" pitchFamily="34" charset="0"/>
                <a:cs typeface="Calibri" panose="020F0502020204030204" pitchFamily="34" charset="0"/>
              </a:rPr>
              <a:t>de cereales de primera calidad y con identidad propia. Perseguiremos </a:t>
            </a:r>
            <a:r>
              <a:rPr lang="es-ES" sz="2800" b="1" i="1" dirty="0">
                <a:latin typeface="Calibri" panose="020F0502020204030204" pitchFamily="34" charset="0"/>
                <a:cs typeface="Calibri" panose="020F0502020204030204" pitchFamily="34" charset="0"/>
              </a:rPr>
              <a:t>inversiones sólidas </a:t>
            </a:r>
            <a:r>
              <a:rPr lang="es-ES" sz="2800" i="1" dirty="0">
                <a:latin typeface="Calibri" panose="020F0502020204030204" pitchFamily="34" charset="0"/>
                <a:cs typeface="Calibri" panose="020F0502020204030204" pitchFamily="34" charset="0"/>
              </a:rPr>
              <a:t>en tierras de cultivo y haremos todo lo posible por ser un </a:t>
            </a:r>
            <a:r>
              <a:rPr lang="es-ES" sz="2800" b="1" i="1" dirty="0">
                <a:latin typeface="Calibri" panose="020F0502020204030204" pitchFamily="34" charset="0"/>
                <a:cs typeface="Calibri" panose="020F0502020204030204" pitchFamily="34" charset="0"/>
              </a:rPr>
              <a:t>activo para nuestra comunidad</a:t>
            </a:r>
            <a:r>
              <a:rPr lang="es-ES" sz="2800" i="1" dirty="0">
                <a:latin typeface="Calibri" panose="020F0502020204030204" pitchFamily="34" charset="0"/>
                <a:cs typeface="Calibri" panose="020F0502020204030204" pitchFamily="34" charset="0"/>
              </a:rPr>
              <a:t>. Dejaremos</a:t>
            </a:r>
            <a:r>
              <a:rPr lang="es-ES" sz="2800" b="1" i="1" dirty="0">
                <a:latin typeface="Calibri" panose="020F0502020204030204" pitchFamily="34" charset="0"/>
                <a:cs typeface="Calibri" panose="020F0502020204030204" pitchFamily="34" charset="0"/>
              </a:rPr>
              <a:t> un legado agrícola a nuestros hijos </a:t>
            </a:r>
            <a:r>
              <a:rPr lang="es-ES" sz="2800" i="1" dirty="0">
                <a:latin typeface="Calibri" panose="020F0502020204030204" pitchFamily="34" charset="0"/>
                <a:cs typeface="Calibri" panose="020F0502020204030204" pitchFamily="34" charset="0"/>
              </a:rPr>
              <a:t>para que puedan participar en el negocio familiar".</a:t>
            </a:r>
          </a:p>
        </p:txBody>
      </p:sp>
      <p:pic>
        <p:nvPicPr>
          <p:cNvPr id="4" name="Picture 3">
            <a:extLst>
              <a:ext uri="{FF2B5EF4-FFF2-40B4-BE49-F238E27FC236}">
                <a16:creationId xmlns:a16="http://schemas.microsoft.com/office/drawing/2014/main" id="{9B0D5450-EE92-43B7-A133-78C4C8A5F65D}"/>
              </a:ext>
            </a:extLst>
          </p:cNvPr>
          <p:cNvPicPr>
            <a:picLocks noChangeAspect="1"/>
          </p:cNvPicPr>
          <p:nvPr/>
        </p:nvPicPr>
        <p:blipFill>
          <a:blip r:embed="rId3"/>
          <a:stretch>
            <a:fillRect/>
          </a:stretch>
        </p:blipFill>
        <p:spPr>
          <a:xfrm>
            <a:off x="7808407" y="642759"/>
            <a:ext cx="610415" cy="610415"/>
          </a:xfrm>
          <a:prstGeom prst="rect">
            <a:avLst/>
          </a:prstGeom>
        </p:spPr>
      </p:pic>
    </p:spTree>
    <p:extLst>
      <p:ext uri="{BB962C8B-B14F-4D97-AF65-F5344CB8AC3E}">
        <p14:creationId xmlns:p14="http://schemas.microsoft.com/office/powerpoint/2010/main" val="2421147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02D72-457E-4851-A898-7ED003FBA6C6}"/>
              </a:ext>
            </a:extLst>
          </p:cNvPr>
          <p:cNvSpPr>
            <a:spLocks noGrp="1"/>
          </p:cNvSpPr>
          <p:nvPr>
            <p:ph type="title"/>
          </p:nvPr>
        </p:nvSpPr>
        <p:spPr/>
        <p:txBody>
          <a:bodyPr anchor="ctr">
            <a:normAutofit/>
          </a:bodyPr>
          <a:lstStyle/>
          <a:p>
            <a:r>
              <a:rPr lang="es-ES" sz="3200" dirty="0"/>
              <a:t>¿Cuáles son sus objetivos personales?</a:t>
            </a:r>
          </a:p>
        </p:txBody>
      </p:sp>
      <p:graphicFrame>
        <p:nvGraphicFramePr>
          <p:cNvPr id="5" name="Content Placeholder 2">
            <a:extLst>
              <a:ext uri="{FF2B5EF4-FFF2-40B4-BE49-F238E27FC236}">
                <a16:creationId xmlns:a16="http://schemas.microsoft.com/office/drawing/2014/main" id="{080A4ED6-9A2F-4275-9B44-AECEF4A22AEF}"/>
              </a:ext>
            </a:extLst>
          </p:cNvPr>
          <p:cNvGraphicFramePr>
            <a:graphicFrameLocks noGrp="1" noChangeAspect="1"/>
          </p:cNvGraphicFramePr>
          <p:nvPr>
            <p:ph idx="1"/>
            <p:extLst>
              <p:ext uri="{D42A27DB-BD31-4B8C-83A1-F6EECF244321}">
                <p14:modId xmlns:p14="http://schemas.microsoft.com/office/powerpoint/2010/main" val="100902573"/>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9D0FFA03-FD79-AE50-A5DC-0EC5D5026DD5}"/>
              </a:ext>
            </a:extLst>
          </p:cNvPr>
          <p:cNvSpPr>
            <a:spLocks noChangeAspect="1"/>
          </p:cNvSpPr>
          <p:nvPr/>
        </p:nvSpPr>
        <p:spPr>
          <a:xfrm>
            <a:off x="7927731" y="474513"/>
            <a:ext cx="640080" cy="640080"/>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285664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FD058-5EEC-469F-B357-92C8DE14316A}"/>
              </a:ext>
            </a:extLst>
          </p:cNvPr>
          <p:cNvSpPr>
            <a:spLocks noGrp="1"/>
          </p:cNvSpPr>
          <p:nvPr>
            <p:ph type="title"/>
          </p:nvPr>
        </p:nvSpPr>
        <p:spPr>
          <a:xfrm>
            <a:off x="457200" y="500134"/>
            <a:ext cx="8229600" cy="939341"/>
          </a:xfrm>
        </p:spPr>
        <p:txBody>
          <a:bodyPr anchor="ctr">
            <a:noAutofit/>
          </a:bodyPr>
          <a:lstStyle/>
          <a:p>
            <a:r>
              <a:rPr lang="es-ES" sz="3200" dirty="0"/>
              <a:t>¿Cuáles son sus objetivos empresariales? </a:t>
            </a:r>
            <a:br>
              <a:rPr lang="es-ES" dirty="0"/>
            </a:br>
            <a:endParaRPr lang="es-ES" dirty="0"/>
          </a:p>
        </p:txBody>
      </p:sp>
      <p:graphicFrame>
        <p:nvGraphicFramePr>
          <p:cNvPr id="5" name="Content Placeholder 2">
            <a:extLst>
              <a:ext uri="{FF2B5EF4-FFF2-40B4-BE49-F238E27FC236}">
                <a16:creationId xmlns:a16="http://schemas.microsoft.com/office/drawing/2014/main" id="{72441047-8DA4-47F3-9ADB-1A2FC9594B0E}"/>
              </a:ext>
            </a:extLst>
          </p:cNvPr>
          <p:cNvGraphicFramePr>
            <a:graphicFrameLocks noGrp="1"/>
          </p:cNvGraphicFramePr>
          <p:nvPr>
            <p:ph idx="1"/>
            <p:extLst>
              <p:ext uri="{D42A27DB-BD31-4B8C-83A1-F6EECF244321}">
                <p14:modId xmlns:p14="http://schemas.microsoft.com/office/powerpoint/2010/main" val="123908685"/>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34C53DD0-C07F-5933-D072-14ECDCC7E378}"/>
              </a:ext>
            </a:extLst>
          </p:cNvPr>
          <p:cNvSpPr>
            <a:spLocks noChangeAspect="1"/>
          </p:cNvSpPr>
          <p:nvPr/>
        </p:nvSpPr>
        <p:spPr>
          <a:xfrm>
            <a:off x="8046720" y="329725"/>
            <a:ext cx="640080" cy="640080"/>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3731983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C3C3-E834-4A7A-92A5-952A2CD5FBD5}"/>
              </a:ext>
            </a:extLst>
          </p:cNvPr>
          <p:cNvSpPr>
            <a:spLocks noGrp="1"/>
          </p:cNvSpPr>
          <p:nvPr>
            <p:ph type="title"/>
          </p:nvPr>
        </p:nvSpPr>
        <p:spPr/>
        <p:txBody>
          <a:bodyPr anchor="ctr">
            <a:normAutofit/>
          </a:bodyPr>
          <a:lstStyle/>
          <a:p>
            <a:r>
              <a:rPr lang="es-ES"/>
              <a:t>Establecer Objetivos "SMART"</a:t>
            </a:r>
          </a:p>
        </p:txBody>
      </p:sp>
      <p:graphicFrame>
        <p:nvGraphicFramePr>
          <p:cNvPr id="5" name="Content Placeholder 2">
            <a:extLst>
              <a:ext uri="{FF2B5EF4-FFF2-40B4-BE49-F238E27FC236}">
                <a16:creationId xmlns:a16="http://schemas.microsoft.com/office/drawing/2014/main" id="{5CFBB427-3E7F-4090-A679-C5011AF08520}"/>
              </a:ext>
            </a:extLst>
          </p:cNvPr>
          <p:cNvGraphicFramePr>
            <a:graphicFrameLocks noGrp="1"/>
          </p:cNvGraphicFramePr>
          <p:nvPr>
            <p:ph idx="1"/>
            <p:extLst>
              <p:ext uri="{D42A27DB-BD31-4B8C-83A1-F6EECF244321}">
                <p14:modId xmlns:p14="http://schemas.microsoft.com/office/powerpoint/2010/main" val="3681365510"/>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BE22713E-256D-CD18-8BDE-4C16E9DCB4A8}"/>
              </a:ext>
            </a:extLst>
          </p:cNvPr>
          <p:cNvSpPr>
            <a:spLocks noChangeAspect="1"/>
          </p:cNvSpPr>
          <p:nvPr/>
        </p:nvSpPr>
        <p:spPr>
          <a:xfrm>
            <a:off x="8046720" y="329725"/>
            <a:ext cx="640080" cy="640080"/>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796169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40">
          <a:fgClr>
            <a:schemeClr val="bg2">
              <a:lumMod val="95000"/>
            </a:schemeClr>
          </a:fgClr>
          <a:bgClr>
            <a:schemeClr val="bg2"/>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85C7E3-9285-C506-B5E8-A674B8E83235}"/>
              </a:ext>
            </a:extLst>
          </p:cNvPr>
          <p:cNvSpPr>
            <a:spLocks noGrp="1"/>
          </p:cNvSpPr>
          <p:nvPr>
            <p:ph type="title"/>
          </p:nvPr>
        </p:nvSpPr>
        <p:spPr/>
        <p:txBody>
          <a:bodyPr/>
          <a:lstStyle/>
          <a:p>
            <a:r>
              <a:rPr lang="es-ES"/>
              <a:t>Valores, Visión y Objetivos</a:t>
            </a:r>
          </a:p>
        </p:txBody>
      </p:sp>
      <p:sp>
        <p:nvSpPr>
          <p:cNvPr id="5" name="Content Placeholder 4">
            <a:extLst>
              <a:ext uri="{FF2B5EF4-FFF2-40B4-BE49-F238E27FC236}">
                <a16:creationId xmlns:a16="http://schemas.microsoft.com/office/drawing/2014/main" id="{71CF1056-1925-E47D-2F5E-43420EFD3BC4}"/>
              </a:ext>
            </a:extLst>
          </p:cNvPr>
          <p:cNvSpPr>
            <a:spLocks noGrp="1"/>
          </p:cNvSpPr>
          <p:nvPr>
            <p:ph idx="1"/>
          </p:nvPr>
        </p:nvSpPr>
        <p:spPr>
          <a:pattFill prst="pct5">
            <a:fgClr>
              <a:schemeClr val="bg2"/>
            </a:fgClr>
            <a:bgClr>
              <a:schemeClr val="bg2"/>
            </a:bgClr>
          </a:pattFill>
        </p:spPr>
        <p:txBody>
          <a:bodyPr>
            <a:noAutofit/>
          </a:bodyPr>
          <a:lstStyle/>
          <a:p>
            <a:pPr marL="457200" indent="-457200">
              <a:buFont typeface="+mj-lt"/>
              <a:buAutoNum type="arabicPeriod"/>
            </a:pPr>
            <a:r>
              <a:rPr lang="es-ES" sz="2800" dirty="0"/>
              <a:t>Seleccione de 3 a 5 de los </a:t>
            </a:r>
            <a:r>
              <a:rPr lang="es-ES" sz="2800" b="1" dirty="0"/>
              <a:t>valores</a:t>
            </a:r>
            <a:r>
              <a:rPr lang="es-ES" sz="2800" dirty="0"/>
              <a:t> más importantes para usted.</a:t>
            </a:r>
          </a:p>
          <a:p>
            <a:pPr marL="457200" indent="-457200">
              <a:buFont typeface="+mj-lt"/>
              <a:buAutoNum type="arabicPeriod"/>
            </a:pPr>
            <a:endParaRPr lang="en-US" sz="1200" dirty="0"/>
          </a:p>
          <a:p>
            <a:pPr marL="457200" indent="-457200">
              <a:buFont typeface="+mj-lt"/>
              <a:buAutoNum type="arabicPeriod"/>
            </a:pPr>
            <a:r>
              <a:rPr lang="es-ES" sz="2800" dirty="0"/>
              <a:t>Cree una frase corta que exprese los </a:t>
            </a:r>
            <a:r>
              <a:rPr lang="es-ES" sz="2800" b="1" dirty="0"/>
              <a:t>valores</a:t>
            </a:r>
            <a:r>
              <a:rPr lang="es-ES" sz="2800" dirty="0"/>
              <a:t> relacionados con su traslado.</a:t>
            </a:r>
          </a:p>
          <a:p>
            <a:pPr marL="457200" indent="-457200">
              <a:buFont typeface="+mj-lt"/>
              <a:buAutoNum type="arabicPeriod"/>
            </a:pPr>
            <a:endParaRPr lang="en-US" sz="1200" dirty="0"/>
          </a:p>
          <a:p>
            <a:pPr marL="457200" indent="-457200">
              <a:buFont typeface="+mj-lt"/>
              <a:buAutoNum type="arabicPeriod"/>
            </a:pPr>
            <a:r>
              <a:rPr lang="es-ES" sz="2800" dirty="0"/>
              <a:t>Redacte una declaración de </a:t>
            </a:r>
            <a:r>
              <a:rPr lang="es-ES" sz="2800" b="1" dirty="0"/>
              <a:t>visión</a:t>
            </a:r>
            <a:r>
              <a:rPr lang="es-ES" sz="2800" dirty="0"/>
              <a:t>.</a:t>
            </a:r>
          </a:p>
          <a:p>
            <a:pPr marL="457200" indent="-457200">
              <a:buFont typeface="+mj-lt"/>
              <a:buAutoNum type="arabicPeriod"/>
            </a:pPr>
            <a:endParaRPr lang="en-US" sz="1400" dirty="0"/>
          </a:p>
          <a:p>
            <a:pPr marL="457200" indent="-457200">
              <a:buFont typeface="+mj-lt"/>
              <a:buAutoNum type="arabicPeriod"/>
            </a:pPr>
            <a:r>
              <a:rPr lang="es-ES" sz="2800" dirty="0"/>
              <a:t>Establezca un </a:t>
            </a:r>
            <a:r>
              <a:rPr lang="es-ES" sz="2800" b="1" dirty="0"/>
              <a:t>objetivo</a:t>
            </a:r>
            <a:r>
              <a:rPr lang="es-ES" sz="2800" dirty="0"/>
              <a:t> para su proceso de transferencia.</a:t>
            </a:r>
          </a:p>
        </p:txBody>
      </p:sp>
    </p:spTree>
    <p:extLst>
      <p:ext uri="{BB962C8B-B14F-4D97-AF65-F5344CB8AC3E}">
        <p14:creationId xmlns:p14="http://schemas.microsoft.com/office/powerpoint/2010/main" val="621593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3" t="25457" r="9344" b="15499"/>
          <a:stretch/>
        </p:blipFill>
        <p:spPr>
          <a:xfrm>
            <a:off x="0" y="2381999"/>
            <a:ext cx="9162288" cy="4480560"/>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338"/>
              </a:spcAft>
            </a:pPr>
            <a:r>
              <a:rPr lang="es-ES" sz="3200">
                <a:solidFill>
                  <a:srgbClr val="FFFFFF"/>
                </a:solidFill>
              </a:rPr>
              <a:t>Parte 3: Evaluar </a:t>
            </a:r>
            <a:r>
              <a:rPr lang="es-ES" sz="3200"/>
              <a:t>sus necesidades</a:t>
            </a:r>
          </a:p>
        </p:txBody>
      </p:sp>
      <p:sp>
        <p:nvSpPr>
          <p:cNvPr id="3" name="Text Placeholder 2">
            <a:extLst>
              <a:ext uri="{FF2B5EF4-FFF2-40B4-BE49-F238E27FC236}">
                <a16:creationId xmlns:a16="http://schemas.microsoft.com/office/drawing/2014/main" id="{5336FEF5-5BC6-7029-F52A-A09F40FFC624}"/>
              </a:ext>
            </a:extLst>
          </p:cNvPr>
          <p:cNvSpPr>
            <a:spLocks noGrp="1"/>
          </p:cNvSpPr>
          <p:nvPr>
            <p:ph type="body" sz="quarter" idx="12"/>
          </p:nvPr>
        </p:nvSpPr>
        <p:spPr/>
        <p:txBody>
          <a:bodyPr/>
          <a:lstStyle/>
          <a:p>
            <a:pPr algn="l"/>
            <a:r>
              <a:rPr lang="es-ES" sz="1400" dirty="0"/>
              <a:t>Y las necesidades de otras </a:t>
            </a:r>
            <a:r>
              <a:rPr lang="es-ES" sz="1400"/>
              <a:t>personas involucradas </a:t>
            </a:r>
            <a:r>
              <a:rPr lang="es-ES" sz="1400" dirty="0"/>
              <a:t>en la transferencia</a:t>
            </a:r>
            <a:endParaRPr lang="es-ES" sz="1500" dirty="0"/>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2257425" y="3323273"/>
            <a:ext cx="4629150" cy="1470363"/>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buClr>
                <a:srgbClr val="548A3A"/>
              </a:buClr>
              <a:buFont typeface="Arial" panose="020B0604020202020204" pitchFamily="34" charset="0"/>
              <a:buChar char="•"/>
              <a:defRPr/>
            </a:pPr>
            <a:endParaRPr lang="en-US" sz="1350" spc="-28">
              <a:latin typeface="Arial"/>
            </a:endParaRPr>
          </a:p>
        </p:txBody>
      </p:sp>
    </p:spTree>
    <p:extLst>
      <p:ext uri="{BB962C8B-B14F-4D97-AF65-F5344CB8AC3E}">
        <p14:creationId xmlns:p14="http://schemas.microsoft.com/office/powerpoint/2010/main" val="3612020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1662-D1C8-4963-8352-B56BD06D374B}"/>
              </a:ext>
            </a:extLst>
          </p:cNvPr>
          <p:cNvSpPr>
            <a:spLocks noGrp="1"/>
          </p:cNvSpPr>
          <p:nvPr>
            <p:ph type="title"/>
          </p:nvPr>
        </p:nvSpPr>
        <p:spPr/>
        <p:txBody>
          <a:bodyPr anchor="ctr">
            <a:normAutofit/>
          </a:bodyPr>
          <a:lstStyle/>
          <a:p>
            <a:pPr>
              <a:lnSpc>
                <a:spcPct val="90000"/>
              </a:lnSpc>
            </a:pPr>
            <a:r>
              <a:rPr lang="es-ES" sz="3000"/>
              <a:t>¿Cuáles son sus necesidades?</a:t>
            </a:r>
            <a:br>
              <a:rPr lang="es-ES" sz="2475"/>
            </a:br>
            <a:endParaRPr lang="es-ES" sz="2475"/>
          </a:p>
        </p:txBody>
      </p:sp>
      <p:sp>
        <p:nvSpPr>
          <p:cNvPr id="9" name="Content Placeholder 2">
            <a:extLst>
              <a:ext uri="{FF2B5EF4-FFF2-40B4-BE49-F238E27FC236}">
                <a16:creationId xmlns:a16="http://schemas.microsoft.com/office/drawing/2014/main" id="{AC9537E6-FBD5-4187-ADB8-3D663D726D6D}"/>
              </a:ext>
            </a:extLst>
          </p:cNvPr>
          <p:cNvSpPr>
            <a:spLocks noGrp="1"/>
          </p:cNvSpPr>
          <p:nvPr>
            <p:ph idx="1"/>
          </p:nvPr>
        </p:nvSpPr>
        <p:spPr>
          <a:xfrm>
            <a:off x="712054" y="1570894"/>
            <a:ext cx="2836985" cy="2385646"/>
          </a:xfrm>
        </p:spPr>
        <p:txBody>
          <a:bodyPr>
            <a:noAutofit/>
          </a:bodyPr>
          <a:lstStyle/>
          <a:p>
            <a:pPr marL="0" indent="0"/>
            <a:r>
              <a:rPr lang="es-ES" sz="2800"/>
              <a:t>¿Qué necesita conseguir con la transferencia para cumplir sus objetivos?</a:t>
            </a:r>
            <a:br>
              <a:rPr lang="es-ES" sz="2800"/>
            </a:br>
            <a:endParaRPr lang="es-ES" sz="2800"/>
          </a:p>
        </p:txBody>
      </p:sp>
      <p:graphicFrame>
        <p:nvGraphicFramePr>
          <p:cNvPr id="5" name="Content Placeholder 2">
            <a:extLst>
              <a:ext uri="{FF2B5EF4-FFF2-40B4-BE49-F238E27FC236}">
                <a16:creationId xmlns:a16="http://schemas.microsoft.com/office/drawing/2014/main" id="{04F58DF9-A41E-47F7-900A-A6BEE5A57941}"/>
              </a:ext>
            </a:extLst>
          </p:cNvPr>
          <p:cNvGraphicFramePr>
            <a:graphicFrameLocks noGrp="1" noChangeAspect="1"/>
          </p:cNvGraphicFramePr>
          <p:nvPr>
            <p:ph idx="4294967295"/>
            <p:extLst>
              <p:ext uri="{D42A27DB-BD31-4B8C-83A1-F6EECF244321}">
                <p14:modId xmlns:p14="http://schemas.microsoft.com/office/powerpoint/2010/main" val="1220632923"/>
              </p:ext>
            </p:extLst>
          </p:nvPr>
        </p:nvGraphicFramePr>
        <p:xfrm>
          <a:off x="4268665" y="1588478"/>
          <a:ext cx="3723108"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378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s-ES" sz="2800" b="1">
                <a:solidFill>
                  <a:srgbClr val="004B24"/>
                </a:solidFill>
              </a:rPr>
              <a:t>	Agradecimientos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672353" y="1417638"/>
            <a:ext cx="7799294" cy="3517617"/>
          </a:xfrm>
          <a:solidFill>
            <a:schemeClr val="bg2">
              <a:lumMod val="95000"/>
              <a:alpha val="53000"/>
            </a:schemeClr>
          </a:solidFill>
        </p:spPr>
        <p:txBody>
          <a:bodyPr vert="horz" lIns="51435" tIns="25718" rIns="51435" bIns="25718" rtlCol="0" anchor="t">
            <a:noAutofit/>
          </a:bodyPr>
          <a:lstStyle/>
          <a:p>
            <a:pPr marL="0" indent="0">
              <a:buNone/>
            </a:pPr>
            <a:r>
              <a:rPr lang="es-ES" sz="2000" b="1" dirty="0" err="1"/>
              <a:t>Transitioning</a:t>
            </a:r>
            <a:r>
              <a:rPr lang="es-ES" sz="2000" b="1" dirty="0"/>
              <a:t> </a:t>
            </a:r>
            <a:r>
              <a:rPr lang="es-ES" sz="2000" b="1" dirty="0" err="1"/>
              <a:t>Land</a:t>
            </a:r>
            <a:r>
              <a:rPr lang="es-ES" sz="2000" b="1" dirty="0"/>
              <a:t> to a New </a:t>
            </a:r>
            <a:r>
              <a:rPr lang="es-ES" sz="2000" b="1" dirty="0" err="1"/>
              <a:t>Generation</a:t>
            </a:r>
            <a:r>
              <a:rPr lang="es-ES" sz="2000" dirty="0"/>
              <a:t> fue creada por American </a:t>
            </a:r>
            <a:r>
              <a:rPr lang="es-ES" sz="2000" dirty="0" err="1"/>
              <a:t>Farmland</a:t>
            </a:r>
            <a:r>
              <a:rPr lang="es-ES" sz="2000" dirty="0"/>
              <a:t> Trust, con el apoyo de una subvención de Mejora Educativa del Programa de Desarrollo de Agricultores y Ganaderos Principiantes del Departamento de Agricultura de los Estados Unidos (</a:t>
            </a:r>
            <a:r>
              <a:rPr lang="es-ES" sz="2000" dirty="0" err="1"/>
              <a:t>United</a:t>
            </a:r>
            <a:r>
              <a:rPr lang="es-ES" sz="2000" dirty="0"/>
              <a:t> </a:t>
            </a:r>
            <a:r>
              <a:rPr lang="es-ES" sz="2000" dirty="0" err="1"/>
              <a:t>States</a:t>
            </a:r>
            <a:r>
              <a:rPr lang="es-ES" sz="2000" dirty="0"/>
              <a:t> </a:t>
            </a:r>
            <a:r>
              <a:rPr lang="es-ES" sz="2000" dirty="0" err="1"/>
              <a:t>Department</a:t>
            </a:r>
            <a:r>
              <a:rPr lang="es-ES" sz="2000" dirty="0"/>
              <a:t> of </a:t>
            </a:r>
            <a:r>
              <a:rPr lang="es-ES" sz="2000" dirty="0" err="1"/>
              <a:t>Agriculture</a:t>
            </a:r>
            <a:r>
              <a:rPr lang="es-ES" sz="2000" dirty="0"/>
              <a:t>, USDA). </a:t>
            </a:r>
          </a:p>
          <a:p>
            <a:pPr marL="0" indent="0">
              <a:buNone/>
            </a:pPr>
            <a:r>
              <a:rPr lang="es-ES" sz="2000" dirty="0"/>
              <a:t>Concesión nº 2020-49400-33257	</a:t>
            </a:r>
          </a:p>
          <a:p>
            <a:pPr marL="0" indent="0">
              <a:buNone/>
            </a:pPr>
            <a:endParaRPr lang="en-US" sz="2000" dirty="0"/>
          </a:p>
          <a:p>
            <a:pPr marL="0" indent="0">
              <a:buNone/>
            </a:pPr>
            <a:r>
              <a:rPr lang="es-ES" sz="2000" dirty="0"/>
              <a:t>Gracias también a </a:t>
            </a:r>
            <a:r>
              <a:rPr lang="es-ES" sz="2000" dirty="0" err="1"/>
              <a:t>Farm</a:t>
            </a:r>
            <a:r>
              <a:rPr lang="es-ES" sz="2000" dirty="0"/>
              <a:t> </a:t>
            </a:r>
            <a:r>
              <a:rPr lang="es-ES" sz="2000" dirty="0" err="1"/>
              <a:t>Credit</a:t>
            </a:r>
            <a:r>
              <a:rPr lang="es-ES" sz="2000" dirty="0"/>
              <a:t>, al equipo de expertos nacionales en transferencia y acceso a tierras agrícolas y a los miembros de American </a:t>
            </a:r>
            <a:r>
              <a:rPr lang="es-ES" sz="2000" dirty="0" err="1"/>
              <a:t>Farmland</a:t>
            </a:r>
            <a:r>
              <a:rPr lang="es-ES" sz="2000" dirty="0"/>
              <a:t> Trust. </a:t>
            </a:r>
          </a:p>
          <a:p>
            <a:pPr marL="0" indent="0" algn="ctr"/>
            <a:endParaRPr lang="en-US" sz="2000" dirty="0"/>
          </a:p>
        </p:txBody>
      </p:sp>
      <p:pic>
        <p:nvPicPr>
          <p:cNvPr id="6" name="Picture 5">
            <a:extLst>
              <a:ext uri="{FF2B5EF4-FFF2-40B4-BE49-F238E27FC236}">
                <a16:creationId xmlns:a16="http://schemas.microsoft.com/office/drawing/2014/main" id="{D6E43FB7-0E14-41F7-8A58-02E34BD5723A}"/>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818714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313D-E536-47DE-954F-D263BF1D244C}"/>
              </a:ext>
            </a:extLst>
          </p:cNvPr>
          <p:cNvSpPr>
            <a:spLocks noGrp="1"/>
          </p:cNvSpPr>
          <p:nvPr>
            <p:ph type="title"/>
          </p:nvPr>
        </p:nvSpPr>
        <p:spPr/>
        <p:txBody>
          <a:bodyPr anchor="ctr">
            <a:noAutofit/>
          </a:bodyPr>
          <a:lstStyle/>
          <a:p>
            <a:pPr>
              <a:lnSpc>
                <a:spcPct val="90000"/>
              </a:lnSpc>
            </a:pPr>
            <a:br>
              <a:rPr lang="es-ES"/>
            </a:br>
            <a:r>
              <a:rPr lang="es-ES"/>
              <a:t>Los activos son cosas de valor.</a:t>
            </a:r>
            <a:br>
              <a:rPr lang="es-ES"/>
            </a:br>
            <a:endParaRPr lang="es-ES"/>
          </a:p>
        </p:txBody>
      </p:sp>
      <p:graphicFrame>
        <p:nvGraphicFramePr>
          <p:cNvPr id="5" name="Content Placeholder 2">
            <a:extLst>
              <a:ext uri="{FF2B5EF4-FFF2-40B4-BE49-F238E27FC236}">
                <a16:creationId xmlns:a16="http://schemas.microsoft.com/office/drawing/2014/main" id="{E1DC08E7-C510-430F-883E-1B527ACC5819}"/>
              </a:ext>
            </a:extLst>
          </p:cNvPr>
          <p:cNvGraphicFramePr>
            <a:graphicFrameLocks noGrp="1"/>
          </p:cNvGraphicFramePr>
          <p:nvPr>
            <p:ph idx="1"/>
            <p:extLst>
              <p:ext uri="{D42A27DB-BD31-4B8C-83A1-F6EECF244321}">
                <p14:modId xmlns:p14="http://schemas.microsoft.com/office/powerpoint/2010/main" val="772209138"/>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994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6D47-3FDE-43E9-850B-D6E14A1C4F9F}"/>
              </a:ext>
            </a:extLst>
          </p:cNvPr>
          <p:cNvSpPr>
            <a:spLocks noGrp="1"/>
          </p:cNvSpPr>
          <p:nvPr>
            <p:ph type="title"/>
          </p:nvPr>
        </p:nvSpPr>
        <p:spPr/>
        <p:txBody>
          <a:bodyPr anchor="ctr">
            <a:noAutofit/>
          </a:bodyPr>
          <a:lstStyle/>
          <a:p>
            <a:pPr>
              <a:lnSpc>
                <a:spcPct val="90000"/>
              </a:lnSpc>
            </a:pPr>
            <a:br>
              <a:rPr lang="es-ES" sz="3000"/>
            </a:br>
            <a:r>
              <a:rPr lang="es-ES" sz="3000"/>
              <a:t>¿Qué activos financieros tiene o necesita?</a:t>
            </a:r>
            <a:br>
              <a:rPr lang="es-ES" sz="3000"/>
            </a:br>
            <a:endParaRPr lang="es-ES" sz="3000"/>
          </a:p>
        </p:txBody>
      </p:sp>
      <p:grpSp>
        <p:nvGrpSpPr>
          <p:cNvPr id="3" name="Group 2">
            <a:extLst>
              <a:ext uri="{FF2B5EF4-FFF2-40B4-BE49-F238E27FC236}">
                <a16:creationId xmlns:a16="http://schemas.microsoft.com/office/drawing/2014/main" id="{77B430EE-E311-0AE0-5B17-76BE63614B6D}"/>
              </a:ext>
            </a:extLst>
          </p:cNvPr>
          <p:cNvGrpSpPr/>
          <p:nvPr/>
        </p:nvGrpSpPr>
        <p:grpSpPr>
          <a:xfrm>
            <a:off x="1477881" y="1364600"/>
            <a:ext cx="6451094" cy="5026345"/>
            <a:chOff x="959595" y="1720220"/>
            <a:chExt cx="5186218" cy="5026345"/>
          </a:xfrm>
        </p:grpSpPr>
        <p:sp>
          <p:nvSpPr>
            <p:cNvPr id="4" name="Rectangle 3" descr="Money">
              <a:extLst>
                <a:ext uri="{FF2B5EF4-FFF2-40B4-BE49-F238E27FC236}">
                  <a16:creationId xmlns:a16="http://schemas.microsoft.com/office/drawing/2014/main" id="{578CDAE5-EFDE-2D8C-7282-4DAD041EF8A4}"/>
                </a:ext>
              </a:extLst>
            </p:cNvPr>
            <p:cNvSpPr/>
            <p:nvPr/>
          </p:nvSpPr>
          <p:spPr>
            <a:xfrm>
              <a:off x="1000761" y="1720220"/>
              <a:ext cx="679482" cy="67948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055A48F2-9D3C-C03C-FA9C-F4BB0A7D0A2A}"/>
                </a:ext>
              </a:extLst>
            </p:cNvPr>
            <p:cNvSpPr/>
            <p:nvPr/>
          </p:nvSpPr>
          <p:spPr>
            <a:xfrm>
              <a:off x="2016114" y="1885531"/>
              <a:ext cx="2892039"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s-ES" sz="2800"/>
                <a:t>Efectivo o capital</a:t>
              </a:r>
            </a:p>
          </p:txBody>
        </p:sp>
        <p:sp>
          <p:nvSpPr>
            <p:cNvPr id="7" name="Rectangle 6" descr="Agriculture with solid fill">
              <a:extLst>
                <a:ext uri="{FF2B5EF4-FFF2-40B4-BE49-F238E27FC236}">
                  <a16:creationId xmlns:a16="http://schemas.microsoft.com/office/drawing/2014/main" id="{E3E96143-1E86-4978-53B3-E304424D036F}"/>
                </a:ext>
              </a:extLst>
            </p:cNvPr>
            <p:cNvSpPr/>
            <p:nvPr/>
          </p:nvSpPr>
          <p:spPr>
            <a:xfrm>
              <a:off x="959595" y="2698247"/>
              <a:ext cx="679482" cy="679482"/>
            </a:xfrm>
            <a:prstGeom prst="rect">
              <a:avLst/>
            </a:prstGeom>
            <a: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4BAA7403-1174-7365-559D-E10732BCD124}"/>
                </a:ext>
              </a:extLst>
            </p:cNvPr>
            <p:cNvSpPr/>
            <p:nvPr/>
          </p:nvSpPr>
          <p:spPr>
            <a:xfrm>
              <a:off x="2016114" y="2977657"/>
              <a:ext cx="1509960"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s-ES" sz="2800" dirty="0"/>
                <a:t>Tierras</a:t>
              </a:r>
            </a:p>
          </p:txBody>
        </p:sp>
        <p:sp>
          <p:nvSpPr>
            <p:cNvPr id="9" name="Rectangle 8" descr="Tractor with solid fill">
              <a:extLst>
                <a:ext uri="{FF2B5EF4-FFF2-40B4-BE49-F238E27FC236}">
                  <a16:creationId xmlns:a16="http://schemas.microsoft.com/office/drawing/2014/main" id="{6087EAA5-33CF-DD1B-11CC-253056440849}"/>
                </a:ext>
              </a:extLst>
            </p:cNvPr>
            <p:cNvSpPr/>
            <p:nvPr/>
          </p:nvSpPr>
          <p:spPr>
            <a:xfrm>
              <a:off x="959595" y="5998725"/>
              <a:ext cx="679482" cy="679482"/>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27E20797-1BC3-7C51-78FB-360A39FE23C5}"/>
                </a:ext>
              </a:extLst>
            </p:cNvPr>
            <p:cNvSpPr/>
            <p:nvPr/>
          </p:nvSpPr>
          <p:spPr>
            <a:xfrm>
              <a:off x="2026184" y="6142581"/>
              <a:ext cx="1805588"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s-ES" sz="2800" dirty="0"/>
                <a:t>Equipos</a:t>
              </a:r>
            </a:p>
          </p:txBody>
        </p:sp>
        <p:sp>
          <p:nvSpPr>
            <p:cNvPr id="11" name="Rectangle 10" descr="Cow with solid fill">
              <a:extLst>
                <a:ext uri="{FF2B5EF4-FFF2-40B4-BE49-F238E27FC236}">
                  <a16:creationId xmlns:a16="http://schemas.microsoft.com/office/drawing/2014/main" id="{C8D79688-1DB3-3BEA-7D62-5DF4070BD239}"/>
                </a:ext>
              </a:extLst>
            </p:cNvPr>
            <p:cNvSpPr/>
            <p:nvPr/>
          </p:nvSpPr>
          <p:spPr>
            <a:xfrm>
              <a:off x="959595" y="3776026"/>
              <a:ext cx="679482" cy="679482"/>
            </a:xfrm>
            <a:prstGeom prst="rect">
              <a:avLst/>
            </a:prstGeom>
            <a: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A5121968-500D-B479-FAAE-F621A1EE038A}"/>
                </a:ext>
              </a:extLst>
            </p:cNvPr>
            <p:cNvSpPr/>
            <p:nvPr/>
          </p:nvSpPr>
          <p:spPr>
            <a:xfrm>
              <a:off x="2015628" y="3958329"/>
              <a:ext cx="3241321"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s-ES" sz="2800" dirty="0"/>
                <a:t>Cultivos/Ganadería</a:t>
              </a:r>
            </a:p>
          </p:txBody>
        </p:sp>
        <p:sp>
          <p:nvSpPr>
            <p:cNvPr id="13" name="Rectangle 12" descr="Farm scene">
              <a:extLst>
                <a:ext uri="{FF2B5EF4-FFF2-40B4-BE49-F238E27FC236}">
                  <a16:creationId xmlns:a16="http://schemas.microsoft.com/office/drawing/2014/main" id="{DC618609-1BE5-709A-84AC-B97FA88EF561}"/>
                </a:ext>
              </a:extLst>
            </p:cNvPr>
            <p:cNvSpPr/>
            <p:nvPr/>
          </p:nvSpPr>
          <p:spPr>
            <a:xfrm>
              <a:off x="959595" y="4887375"/>
              <a:ext cx="679482" cy="679482"/>
            </a:xfrm>
            <a:prstGeom prst="rect">
              <a:avLst/>
            </a:prstGeom>
            <a: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4BC54D8E-F414-B239-EC80-449A262CF5C8}"/>
                </a:ext>
              </a:extLst>
            </p:cNvPr>
            <p:cNvSpPr/>
            <p:nvPr/>
          </p:nvSpPr>
          <p:spPr>
            <a:xfrm>
              <a:off x="2025699" y="5050455"/>
              <a:ext cx="4120114" cy="603984"/>
            </a:xfrm>
            <a:custGeom>
              <a:avLst/>
              <a:gdLst>
                <a:gd name="connsiteX0" fmla="*/ 0 w 1509960"/>
                <a:gd name="connsiteY0" fmla="*/ 0 h 603984"/>
                <a:gd name="connsiteX1" fmla="*/ 1509960 w 1509960"/>
                <a:gd name="connsiteY1" fmla="*/ 0 h 603984"/>
                <a:gd name="connsiteX2" fmla="*/ 1509960 w 1509960"/>
                <a:gd name="connsiteY2" fmla="*/ 603984 h 603984"/>
                <a:gd name="connsiteX3" fmla="*/ 0 w 1509960"/>
                <a:gd name="connsiteY3" fmla="*/ 603984 h 603984"/>
                <a:gd name="connsiteX4" fmla="*/ 0 w 1509960"/>
                <a:gd name="connsiteY4" fmla="*/ 0 h 603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960" h="603984">
                  <a:moveTo>
                    <a:pt x="0" y="0"/>
                  </a:moveTo>
                  <a:lnTo>
                    <a:pt x="1509960" y="0"/>
                  </a:lnTo>
                  <a:lnTo>
                    <a:pt x="1509960" y="603984"/>
                  </a:lnTo>
                  <a:lnTo>
                    <a:pt x="0" y="6039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755650">
                <a:lnSpc>
                  <a:spcPct val="100000"/>
                </a:lnSpc>
                <a:spcBef>
                  <a:spcPct val="0"/>
                </a:spcBef>
                <a:spcAft>
                  <a:spcPct val="35000"/>
                </a:spcAft>
                <a:buNone/>
              </a:pPr>
              <a:r>
                <a:rPr lang="es-ES" sz="2800" dirty="0"/>
                <a:t>Un negocio agrícola o ganadero</a:t>
              </a:r>
            </a:p>
          </p:txBody>
        </p:sp>
      </p:grpSp>
    </p:spTree>
    <p:extLst>
      <p:ext uri="{BB962C8B-B14F-4D97-AF65-F5344CB8AC3E}">
        <p14:creationId xmlns:p14="http://schemas.microsoft.com/office/powerpoint/2010/main" val="3692432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6D47-3FDE-43E9-850B-D6E14A1C4F9F}"/>
              </a:ext>
            </a:extLst>
          </p:cNvPr>
          <p:cNvSpPr>
            <a:spLocks noGrp="1"/>
          </p:cNvSpPr>
          <p:nvPr>
            <p:ph type="title"/>
          </p:nvPr>
        </p:nvSpPr>
        <p:spPr/>
        <p:txBody>
          <a:bodyPr anchor="ctr">
            <a:normAutofit/>
          </a:bodyPr>
          <a:lstStyle/>
          <a:p>
            <a:pPr>
              <a:lnSpc>
                <a:spcPct val="90000"/>
              </a:lnSpc>
            </a:pPr>
            <a:r>
              <a:rPr lang="es-ES"/>
              <a:t>¿Qué otros activos tiene o necesita?</a:t>
            </a:r>
            <a:br>
              <a:rPr lang="es-ES" sz="1856"/>
            </a:br>
            <a:endParaRPr lang="es-ES" sz="1856"/>
          </a:p>
        </p:txBody>
      </p:sp>
      <p:graphicFrame>
        <p:nvGraphicFramePr>
          <p:cNvPr id="5" name="Content Placeholder 2">
            <a:extLst>
              <a:ext uri="{FF2B5EF4-FFF2-40B4-BE49-F238E27FC236}">
                <a16:creationId xmlns:a16="http://schemas.microsoft.com/office/drawing/2014/main" id="{86C9EBE3-A2A6-4CE9-B8FF-72DAC6369584}"/>
              </a:ext>
            </a:extLst>
          </p:cNvPr>
          <p:cNvGraphicFramePr>
            <a:graphicFrameLocks noGrp="1" noChangeAspect="1"/>
          </p:cNvGraphicFramePr>
          <p:nvPr>
            <p:ph idx="1"/>
            <p:extLst>
              <p:ext uri="{D42A27DB-BD31-4B8C-83A1-F6EECF244321}">
                <p14:modId xmlns:p14="http://schemas.microsoft.com/office/powerpoint/2010/main" val="818233679"/>
              </p:ext>
            </p:extLst>
          </p:nvPr>
        </p:nvGraphicFramePr>
        <p:xfrm>
          <a:off x="-205427" y="1417638"/>
          <a:ext cx="9324375" cy="4538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7347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427CA-2C07-48A4-A488-2FA2A471AEE5}"/>
              </a:ext>
            </a:extLst>
          </p:cNvPr>
          <p:cNvSpPr>
            <a:spLocks noGrp="1"/>
          </p:cNvSpPr>
          <p:nvPr>
            <p:ph type="title"/>
          </p:nvPr>
        </p:nvSpPr>
        <p:spPr>
          <a:xfrm>
            <a:off x="457200" y="313542"/>
            <a:ext cx="8229600" cy="939341"/>
          </a:xfrm>
        </p:spPr>
        <p:txBody>
          <a:bodyPr anchor="ctr">
            <a:normAutofit/>
          </a:bodyPr>
          <a:lstStyle/>
          <a:p>
            <a:r>
              <a:rPr lang="es-ES" dirty="0"/>
              <a:t>¿Quiénes participan en su transferencia?</a:t>
            </a:r>
          </a:p>
        </p:txBody>
      </p:sp>
      <p:graphicFrame>
        <p:nvGraphicFramePr>
          <p:cNvPr id="5" name="Content Placeholder 2">
            <a:extLst>
              <a:ext uri="{FF2B5EF4-FFF2-40B4-BE49-F238E27FC236}">
                <a16:creationId xmlns:a16="http://schemas.microsoft.com/office/drawing/2014/main" id="{10F36CB2-8E54-4429-A82F-399CF2143DE9}"/>
              </a:ext>
            </a:extLst>
          </p:cNvPr>
          <p:cNvGraphicFramePr>
            <a:graphicFrameLocks noGrp="1" noChangeAspect="1"/>
          </p:cNvGraphicFramePr>
          <p:nvPr>
            <p:ph idx="4294967295"/>
            <p:extLst>
              <p:ext uri="{D42A27DB-BD31-4B8C-83A1-F6EECF244321}">
                <p14:modId xmlns:p14="http://schemas.microsoft.com/office/powerpoint/2010/main" val="2239602778"/>
              </p:ext>
            </p:extLst>
          </p:nvPr>
        </p:nvGraphicFramePr>
        <p:xfrm>
          <a:off x="1174334" y="1332378"/>
          <a:ext cx="6430841"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Farm scene outline">
            <a:extLst>
              <a:ext uri="{FF2B5EF4-FFF2-40B4-BE49-F238E27FC236}">
                <a16:creationId xmlns:a16="http://schemas.microsoft.com/office/drawing/2014/main" id="{8029F347-9791-30A9-86CF-417C26996B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17594" y="3429000"/>
            <a:ext cx="1188720" cy="1188720"/>
          </a:xfrm>
          <a:prstGeom prst="rect">
            <a:avLst/>
          </a:prstGeom>
        </p:spPr>
      </p:pic>
    </p:spTree>
    <p:extLst>
      <p:ext uri="{BB962C8B-B14F-4D97-AF65-F5344CB8AC3E}">
        <p14:creationId xmlns:p14="http://schemas.microsoft.com/office/powerpoint/2010/main" val="3217211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4353D7C-0931-48B8-87BB-CF2CF862CA42}"/>
              </a:ext>
            </a:extLst>
          </p:cNvPr>
          <p:cNvPicPr>
            <a:picLocks noGrp="1" noChangeAspect="1"/>
          </p:cNvPicPr>
          <p:nvPr>
            <p:ph idx="4294967295"/>
          </p:nvPr>
        </p:nvPicPr>
        <p:blipFill>
          <a:blip r:embed="rId3"/>
          <a:stretch>
            <a:fillRect/>
          </a:stretch>
        </p:blipFill>
        <p:spPr>
          <a:xfrm>
            <a:off x="1541584" y="1423742"/>
            <a:ext cx="7115908" cy="4748091"/>
          </a:xfrm>
          <a:prstGeom prst="rect">
            <a:avLst/>
          </a:prstGeom>
        </p:spPr>
      </p:pic>
      <p:sp>
        <p:nvSpPr>
          <p:cNvPr id="2" name="Title 1">
            <a:extLst>
              <a:ext uri="{FF2B5EF4-FFF2-40B4-BE49-F238E27FC236}">
                <a16:creationId xmlns:a16="http://schemas.microsoft.com/office/drawing/2014/main" id="{E9B31662-D1C8-4963-8352-B56BD06D374B}"/>
              </a:ext>
            </a:extLst>
          </p:cNvPr>
          <p:cNvSpPr>
            <a:spLocks noGrp="1"/>
          </p:cNvSpPr>
          <p:nvPr>
            <p:ph type="title"/>
          </p:nvPr>
        </p:nvSpPr>
        <p:spPr/>
        <p:txBody>
          <a:bodyPr anchor="ctr">
            <a:normAutofit fontScale="90000"/>
          </a:bodyPr>
          <a:lstStyle/>
          <a:p>
            <a:pPr>
              <a:lnSpc>
                <a:spcPct val="90000"/>
              </a:lnSpc>
            </a:pPr>
            <a:r>
              <a:rPr lang="es-ES" sz="3000" dirty="0"/>
              <a:t>¿Cuáles son las necesidades de las </a:t>
            </a:r>
            <a:r>
              <a:rPr lang="es-ES" sz="3000"/>
              <a:t>personas involucradas en </a:t>
            </a:r>
            <a:r>
              <a:rPr lang="es-ES" sz="3000" dirty="0"/>
              <a:t>su transferencia? </a:t>
            </a:r>
            <a:br>
              <a:rPr lang="es-ES" sz="1125" dirty="0"/>
            </a:br>
            <a:endParaRPr lang="es-ES" sz="1125" dirty="0"/>
          </a:p>
        </p:txBody>
      </p:sp>
      <p:graphicFrame>
        <p:nvGraphicFramePr>
          <p:cNvPr id="5" name="Content Placeholder 2">
            <a:extLst>
              <a:ext uri="{FF2B5EF4-FFF2-40B4-BE49-F238E27FC236}">
                <a16:creationId xmlns:a16="http://schemas.microsoft.com/office/drawing/2014/main" id="{04F58DF9-A41E-47F7-900A-A6BEE5A57941}"/>
              </a:ext>
            </a:extLst>
          </p:cNvPr>
          <p:cNvGraphicFramePr>
            <a:graphicFrameLocks noGrp="1"/>
          </p:cNvGraphicFramePr>
          <p:nvPr>
            <p:ph idx="1"/>
            <p:extLst>
              <p:ext uri="{D42A27DB-BD31-4B8C-83A1-F6EECF244321}">
                <p14:modId xmlns:p14="http://schemas.microsoft.com/office/powerpoint/2010/main" val="3352023170"/>
              </p:ext>
            </p:extLst>
          </p:nvPr>
        </p:nvGraphicFramePr>
        <p:xfrm>
          <a:off x="486508" y="1670537"/>
          <a:ext cx="3985846" cy="4254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6478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A53A-EA6A-4DBD-B49A-80B94CEB4F8C}"/>
              </a:ext>
            </a:extLst>
          </p:cNvPr>
          <p:cNvSpPr>
            <a:spLocks noGrp="1"/>
          </p:cNvSpPr>
          <p:nvPr>
            <p:ph type="title"/>
          </p:nvPr>
        </p:nvSpPr>
        <p:spPr/>
        <p:txBody>
          <a:bodyPr anchor="ctr">
            <a:normAutofit/>
          </a:bodyPr>
          <a:lstStyle/>
          <a:p>
            <a:r>
              <a:rPr lang="es-ES"/>
              <a:t>¿Qué activos tienen? </a:t>
            </a:r>
          </a:p>
        </p:txBody>
      </p:sp>
      <p:sp>
        <p:nvSpPr>
          <p:cNvPr id="8" name="Content Placeholder 2">
            <a:extLst>
              <a:ext uri="{FF2B5EF4-FFF2-40B4-BE49-F238E27FC236}">
                <a16:creationId xmlns:a16="http://schemas.microsoft.com/office/drawing/2014/main" id="{D2278E64-F690-46F4-9604-9282790147C8}"/>
              </a:ext>
            </a:extLst>
          </p:cNvPr>
          <p:cNvSpPr>
            <a:spLocks noGrp="1"/>
          </p:cNvSpPr>
          <p:nvPr>
            <p:ph idx="1"/>
          </p:nvPr>
        </p:nvSpPr>
        <p:spPr>
          <a:xfrm>
            <a:off x="619857" y="2057401"/>
            <a:ext cx="4626222" cy="2971800"/>
          </a:xfrm>
        </p:spPr>
        <p:txBody>
          <a:bodyPr vert="horz" lIns="51435" tIns="25718" rIns="51435" bIns="25718" rtlCol="0">
            <a:normAutofit/>
          </a:bodyPr>
          <a:lstStyle/>
          <a:p>
            <a:pPr>
              <a:buFont typeface="Arial" panose="020B0604020202020204" pitchFamily="34" charset="0"/>
              <a:buChar char="•"/>
            </a:pPr>
            <a:r>
              <a:rPr lang="es-ES" sz="2250" dirty="0"/>
              <a:t>¿A quiénes </a:t>
            </a:r>
            <a:r>
              <a:rPr lang="es-ES" sz="2250"/>
              <a:t>pertenecen </a:t>
            </a:r>
            <a:r>
              <a:rPr lang="es-ES" sz="2250" dirty="0"/>
              <a:t>las</a:t>
            </a:r>
            <a:r>
              <a:rPr lang="es-ES" sz="2250"/>
              <a:t> tierras y demás activos?</a:t>
            </a:r>
            <a:endParaRPr lang="es-ES" sz="2250" dirty="0"/>
          </a:p>
          <a:p>
            <a:pPr>
              <a:buFont typeface="Arial" panose="020B0604020202020204" pitchFamily="34" charset="0"/>
              <a:buChar char="•"/>
            </a:pPr>
            <a:r>
              <a:rPr lang="es-ES" sz="2250" dirty="0"/>
              <a:t>¿Quiénes participan o tienen intereses en la operación?</a:t>
            </a:r>
          </a:p>
          <a:p>
            <a:pPr>
              <a:buFont typeface="Arial" panose="020B0604020202020204" pitchFamily="34" charset="0"/>
              <a:buChar char="•"/>
            </a:pPr>
            <a:r>
              <a:rPr lang="es-ES" sz="2250" dirty="0"/>
              <a:t>¿Quiénes tienen experiencia?</a:t>
            </a:r>
          </a:p>
          <a:p>
            <a:pPr>
              <a:buFont typeface="Arial" panose="020B0604020202020204" pitchFamily="34" charset="0"/>
              <a:buChar char="•"/>
            </a:pPr>
            <a:r>
              <a:rPr lang="es-ES" sz="2250" dirty="0"/>
              <a:t>¿La identidad social afecta</a:t>
            </a:r>
            <a:br>
              <a:rPr lang="es-ES" sz="2250" dirty="0"/>
            </a:br>
            <a:r>
              <a:rPr lang="es-ES" sz="2250" dirty="0"/>
              <a:t>a la dinámica?</a:t>
            </a:r>
          </a:p>
          <a:p>
            <a:pPr>
              <a:buFont typeface="Arial" panose="020B0604020202020204" pitchFamily="34" charset="0"/>
              <a:buChar char="•"/>
            </a:pPr>
            <a:endParaRPr lang="en-US" sz="2250" dirty="0"/>
          </a:p>
        </p:txBody>
      </p:sp>
      <p:pic>
        <p:nvPicPr>
          <p:cNvPr id="5" name="Picture 4" descr="Two men standing in a field&#10;&#10;Description automatically generated with medium confidence">
            <a:extLst>
              <a:ext uri="{FF2B5EF4-FFF2-40B4-BE49-F238E27FC236}">
                <a16:creationId xmlns:a16="http://schemas.microsoft.com/office/drawing/2014/main" id="{2EADA2A2-B6F4-461D-B32F-95A96CFF3ABD}"/>
              </a:ext>
            </a:extLst>
          </p:cNvPr>
          <p:cNvPicPr>
            <a:picLocks noChangeAspect="1"/>
          </p:cNvPicPr>
          <p:nvPr/>
        </p:nvPicPr>
        <p:blipFill rotWithShape="1">
          <a:blip r:embed="rId3"/>
          <a:srcRect l="17725" r="20512" b="2"/>
          <a:stretch/>
        </p:blipFill>
        <p:spPr>
          <a:xfrm>
            <a:off x="5421443" y="1833443"/>
            <a:ext cx="2952750" cy="3191114"/>
          </a:xfrm>
          <a:prstGeom prst="rect">
            <a:avLst/>
          </a:prstGeom>
          <a:noFill/>
        </p:spPr>
      </p:pic>
    </p:spTree>
    <p:extLst>
      <p:ext uri="{BB962C8B-B14F-4D97-AF65-F5344CB8AC3E}">
        <p14:creationId xmlns:p14="http://schemas.microsoft.com/office/powerpoint/2010/main" val="3640281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28218-C26A-D651-43FB-1F68759D2141}"/>
              </a:ext>
            </a:extLst>
          </p:cNvPr>
          <p:cNvSpPr>
            <a:spLocks noGrp="1"/>
          </p:cNvSpPr>
          <p:nvPr>
            <p:ph type="title"/>
          </p:nvPr>
        </p:nvSpPr>
        <p:spPr/>
        <p:txBody>
          <a:bodyPr/>
          <a:lstStyle/>
          <a:p>
            <a:r>
              <a:rPr lang="es-ES"/>
              <a:t>Actividad práctica</a:t>
            </a:r>
          </a:p>
        </p:txBody>
      </p:sp>
      <p:sp>
        <p:nvSpPr>
          <p:cNvPr id="3" name="Content Placeholder 2">
            <a:extLst>
              <a:ext uri="{FF2B5EF4-FFF2-40B4-BE49-F238E27FC236}">
                <a16:creationId xmlns:a16="http://schemas.microsoft.com/office/drawing/2014/main" id="{E903479F-AD03-F6EA-6963-A7B802F530AA}"/>
              </a:ext>
            </a:extLst>
          </p:cNvPr>
          <p:cNvSpPr>
            <a:spLocks noGrp="1"/>
          </p:cNvSpPr>
          <p:nvPr>
            <p:ph idx="1"/>
          </p:nvPr>
        </p:nvSpPr>
        <p:spPr/>
        <p:txBody>
          <a:bodyPr>
            <a:normAutofit/>
          </a:bodyPr>
          <a:lstStyle/>
          <a:p>
            <a:pPr marL="457200" indent="-457200">
              <a:lnSpc>
                <a:spcPct val="150000"/>
              </a:lnSpc>
              <a:buFont typeface="+mj-lt"/>
              <a:buAutoNum type="arabicPeriod"/>
            </a:pPr>
            <a:r>
              <a:rPr lang="es-ES" sz="2800"/>
              <a:t>Revise las Hojas de Trabajo de Evaluación de Necesidades e Inventario de Activos.</a:t>
            </a:r>
          </a:p>
          <a:p>
            <a:pPr marL="457200" indent="-457200">
              <a:lnSpc>
                <a:spcPct val="150000"/>
              </a:lnSpc>
              <a:buFont typeface="+mj-lt"/>
              <a:buAutoNum type="arabicPeriod"/>
            </a:pPr>
            <a:r>
              <a:rPr lang="es-ES" sz="2800"/>
              <a:t>Llene primero la Hoja de Trabajo de Evaluación de Necesidades. A continuación, comience con la Hoja de Trabajo de Inventario de Activos. </a:t>
            </a:r>
          </a:p>
          <a:p>
            <a:pPr marL="457200" indent="-457200">
              <a:lnSpc>
                <a:spcPct val="150000"/>
              </a:lnSpc>
              <a:buFont typeface="+mj-lt"/>
              <a:buAutoNum type="arabicPeriod"/>
            </a:pPr>
            <a:r>
              <a:rPr lang="es-ES" sz="2800"/>
              <a:t>Reunámonos y discutamos.</a:t>
            </a:r>
          </a:p>
        </p:txBody>
      </p:sp>
    </p:spTree>
    <p:extLst>
      <p:ext uri="{BB962C8B-B14F-4D97-AF65-F5344CB8AC3E}">
        <p14:creationId xmlns:p14="http://schemas.microsoft.com/office/powerpoint/2010/main" val="4179142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sky, outdoor, standing&#10;&#10;Description automatically generated">
            <a:extLst>
              <a:ext uri="{FF2B5EF4-FFF2-40B4-BE49-F238E27FC236}">
                <a16:creationId xmlns:a16="http://schemas.microsoft.com/office/drawing/2014/main" id="{90B20658-ED8E-D624-DBF4-F287AEB7D2A6}"/>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t="5459" b="17911"/>
          <a:stretch/>
        </p:blipFill>
        <p:spPr>
          <a:xfrm>
            <a:off x="0" y="2362177"/>
            <a:ext cx="9144000" cy="4495823"/>
          </a:xfrm>
        </p:spPr>
      </p:pic>
      <p:sp>
        <p:nvSpPr>
          <p:cNvPr id="2" name="Text Placeholder 1">
            <a:extLst>
              <a:ext uri="{FF2B5EF4-FFF2-40B4-BE49-F238E27FC236}">
                <a16:creationId xmlns:a16="http://schemas.microsoft.com/office/drawing/2014/main" id="{5964DEAD-F99E-10E7-4499-75DC5979A96B}"/>
              </a:ext>
            </a:extLst>
          </p:cNvPr>
          <p:cNvSpPr>
            <a:spLocks noGrp="1"/>
          </p:cNvSpPr>
          <p:nvPr>
            <p:ph type="body" sz="quarter" idx="11"/>
          </p:nvPr>
        </p:nvSpPr>
        <p:spPr/>
        <p:txBody>
          <a:bodyPr/>
          <a:lstStyle/>
          <a:p>
            <a:pPr algn="l"/>
            <a:r>
              <a:rPr lang="es-ES" sz="2800" dirty="0">
                <a:solidFill>
                  <a:schemeClr val="bg2"/>
                </a:solidFill>
              </a:rPr>
              <a:t>Parte 4:  Construir y </a:t>
            </a:r>
            <a:r>
              <a:rPr lang="es-ES" sz="2800">
                <a:solidFill>
                  <a:schemeClr val="bg2"/>
                </a:solidFill>
              </a:rPr>
              <a:t>reforzar </a:t>
            </a:r>
            <a:r>
              <a:rPr lang="es-ES" sz="2800" dirty="0">
                <a:solidFill>
                  <a:schemeClr val="bg2"/>
                </a:solidFill>
              </a:rPr>
              <a:t>las</a:t>
            </a:r>
            <a:r>
              <a:rPr lang="es-ES" sz="2800">
                <a:solidFill>
                  <a:schemeClr val="bg2"/>
                </a:solidFill>
              </a:rPr>
              <a:t> </a:t>
            </a:r>
            <a:r>
              <a:rPr lang="es-ES" sz="2800" dirty="0">
                <a:solidFill>
                  <a:schemeClr val="bg2"/>
                </a:solidFill>
              </a:rPr>
              <a:t>relaciones clave</a:t>
            </a:r>
            <a:endParaRPr lang="es-ES" sz="3200">
              <a:solidFill>
                <a:schemeClr val="bg2"/>
              </a:solidFill>
            </a:endParaRPr>
          </a:p>
        </p:txBody>
      </p:sp>
    </p:spTree>
    <p:extLst>
      <p:ext uri="{BB962C8B-B14F-4D97-AF65-F5344CB8AC3E}">
        <p14:creationId xmlns:p14="http://schemas.microsoft.com/office/powerpoint/2010/main" val="2683837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30EF-DB64-3EC3-0ECE-7F278DF937BA}"/>
              </a:ext>
            </a:extLst>
          </p:cNvPr>
          <p:cNvSpPr>
            <a:spLocks noGrp="1"/>
          </p:cNvSpPr>
          <p:nvPr>
            <p:ph type="title"/>
          </p:nvPr>
        </p:nvSpPr>
        <p:spPr/>
        <p:txBody>
          <a:bodyPr/>
          <a:lstStyle/>
          <a:p>
            <a:r>
              <a:rPr lang="es-ES"/>
              <a:t>¿Por qué hablamos de relaciones? </a:t>
            </a:r>
          </a:p>
        </p:txBody>
      </p:sp>
      <p:graphicFrame>
        <p:nvGraphicFramePr>
          <p:cNvPr id="5" name="Content Placeholder 2">
            <a:extLst>
              <a:ext uri="{FF2B5EF4-FFF2-40B4-BE49-F238E27FC236}">
                <a16:creationId xmlns:a16="http://schemas.microsoft.com/office/drawing/2014/main" id="{10F36CB2-8E54-4429-A82F-399CF2143DE9}"/>
              </a:ext>
            </a:extLst>
          </p:cNvPr>
          <p:cNvGraphicFramePr>
            <a:graphicFrameLocks noGrp="1" noChangeAspect="1"/>
          </p:cNvGraphicFramePr>
          <p:nvPr>
            <p:ph idx="4294967295"/>
            <p:extLst>
              <p:ext uri="{D42A27DB-BD31-4B8C-83A1-F6EECF244321}">
                <p14:modId xmlns:p14="http://schemas.microsoft.com/office/powerpoint/2010/main" val="1178487681"/>
              </p:ext>
            </p:extLst>
          </p:nvPr>
        </p:nvGraphicFramePr>
        <p:xfrm>
          <a:off x="1174334" y="1332378"/>
          <a:ext cx="6430841"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0349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CB4AC4-700E-A88C-0C9B-114233151575}"/>
              </a:ext>
            </a:extLst>
          </p:cNvPr>
          <p:cNvSpPr>
            <a:spLocks noGrp="1"/>
          </p:cNvSpPr>
          <p:nvPr>
            <p:ph type="title"/>
          </p:nvPr>
        </p:nvSpPr>
        <p:spPr>
          <a:xfrm>
            <a:off x="599089" y="147338"/>
            <a:ext cx="8229600" cy="939341"/>
          </a:xfrm>
        </p:spPr>
        <p:txBody>
          <a:bodyPr anchor="ctr">
            <a:normAutofit/>
          </a:bodyPr>
          <a:lstStyle/>
          <a:p>
            <a:r>
              <a:rPr lang="es-ES"/>
              <a:t>Las relaciones sanas son un proceso de  </a:t>
            </a:r>
          </a:p>
        </p:txBody>
      </p:sp>
      <p:graphicFrame>
        <p:nvGraphicFramePr>
          <p:cNvPr id="12" name="Content Placeholder 5">
            <a:extLst>
              <a:ext uri="{FF2B5EF4-FFF2-40B4-BE49-F238E27FC236}">
                <a16:creationId xmlns:a16="http://schemas.microsoft.com/office/drawing/2014/main" id="{CA54405E-B4C5-E4AB-4CB2-BAF19A121029}"/>
              </a:ext>
            </a:extLst>
          </p:cNvPr>
          <p:cNvGraphicFramePr>
            <a:graphicFrameLocks noGrp="1"/>
          </p:cNvGraphicFramePr>
          <p:nvPr>
            <p:ph idx="1"/>
            <p:extLst>
              <p:ext uri="{D42A27DB-BD31-4B8C-83A1-F6EECF244321}">
                <p14:modId xmlns:p14="http://schemas.microsoft.com/office/powerpoint/2010/main" val="596042673"/>
              </p:ext>
            </p:extLst>
          </p:nvPr>
        </p:nvGraphicFramePr>
        <p:xfrm>
          <a:off x="-1205949" y="1086679"/>
          <a:ext cx="11131827"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6900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4294967295"/>
          </p:nvPr>
        </p:nvSpPr>
        <p:spPr>
          <a:xfrm>
            <a:off x="1961985" y="1140067"/>
            <a:ext cx="5258457" cy="855229"/>
          </a:xfrm>
        </p:spPr>
        <p:txBody>
          <a:bodyPr>
            <a:noAutofit/>
          </a:bodyPr>
          <a:lstStyle/>
          <a:p>
            <a:pPr marL="0" indent="0" algn="ctr">
              <a:buNone/>
            </a:pPr>
            <a:r>
              <a:rPr lang="es-ES" sz="5400" b="1">
                <a:solidFill>
                  <a:srgbClr val="002659"/>
                </a:solidFill>
                <a:latin typeface="+mj-lt"/>
              </a:rPr>
              <a:t>Bienvenidos</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2224909" y="3429001"/>
            <a:ext cx="4732611" cy="1470363"/>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buClr>
                <a:srgbClr val="548A3A"/>
              </a:buClr>
              <a:buFont typeface="Arial" panose="020B0604020202020204" pitchFamily="34" charset="0"/>
              <a:buChar char="•"/>
              <a:defRPr/>
            </a:pPr>
            <a:endParaRPr lang="en-US" sz="1350" spc="-28">
              <a:latin typeface="Arial"/>
            </a:endParaRPr>
          </a:p>
        </p:txBody>
      </p:sp>
      <p:sp>
        <p:nvSpPr>
          <p:cNvPr id="3" name="TextBox 2">
            <a:extLst>
              <a:ext uri="{FF2B5EF4-FFF2-40B4-BE49-F238E27FC236}">
                <a16:creationId xmlns:a16="http://schemas.microsoft.com/office/drawing/2014/main" id="{7030B1F4-C4B7-45D9-B7DA-492F62889B52}"/>
              </a:ext>
            </a:extLst>
          </p:cNvPr>
          <p:cNvSpPr txBox="1"/>
          <p:nvPr/>
        </p:nvSpPr>
        <p:spPr>
          <a:xfrm>
            <a:off x="1942771" y="2767261"/>
            <a:ext cx="5258457" cy="2862322"/>
          </a:xfrm>
          <a:prstGeom prst="rect">
            <a:avLst/>
          </a:prstGeom>
          <a:noFill/>
          <a:ln>
            <a:solidFill>
              <a:srgbClr val="C00000"/>
            </a:solidFill>
          </a:ln>
        </p:spPr>
        <p:txBody>
          <a:bodyPr wrap="square" rtlCol="0">
            <a:spAutoFit/>
          </a:bodyPr>
          <a:lstStyle/>
          <a:p>
            <a:pPr defTabSz="514350">
              <a:lnSpc>
                <a:spcPct val="150000"/>
              </a:lnSpc>
              <a:defRPr/>
            </a:pPr>
            <a:r>
              <a:rPr lang="es-ES" sz="2000" b="1" dirty="0">
                <a:solidFill>
                  <a:srgbClr val="C00000"/>
                </a:solidFill>
                <a:latin typeface="Arial"/>
              </a:rPr>
              <a:t>** CAPACITADORES: </a:t>
            </a:r>
            <a:r>
              <a:rPr lang="es-ES" sz="2000" dirty="0">
                <a:solidFill>
                  <a:srgbClr val="C00000"/>
                </a:solidFill>
                <a:latin typeface="Arial"/>
              </a:rPr>
              <a:t>Esta diapositiva es opcional</a:t>
            </a:r>
            <a:r>
              <a:rPr lang="es-ES" sz="2000">
                <a:solidFill>
                  <a:srgbClr val="C00000"/>
                </a:solidFill>
                <a:latin typeface="Arial"/>
              </a:rPr>
              <a:t>. Diséñenla </a:t>
            </a:r>
            <a:r>
              <a:rPr lang="es-ES" sz="2000" dirty="0">
                <a:solidFill>
                  <a:srgbClr val="C00000"/>
                </a:solidFill>
                <a:latin typeface="Arial"/>
              </a:rPr>
              <a:t>con información, por ejemplo:  </a:t>
            </a:r>
          </a:p>
          <a:p>
            <a:pPr marL="450056" lvl="1" indent="-192881" defTabSz="514350">
              <a:lnSpc>
                <a:spcPct val="150000"/>
              </a:lnSpc>
              <a:buFont typeface="Arial" panose="020B0604020202020204" pitchFamily="34" charset="0"/>
              <a:buChar char="•"/>
              <a:defRPr/>
            </a:pPr>
            <a:r>
              <a:rPr lang="es-ES" sz="2000" dirty="0">
                <a:solidFill>
                  <a:srgbClr val="C00000"/>
                </a:solidFill>
                <a:latin typeface="Arial"/>
              </a:rPr>
              <a:t>nombres y fotos de los ponentes </a:t>
            </a:r>
          </a:p>
          <a:p>
            <a:pPr marL="450056" lvl="1" indent="-192881" defTabSz="514350">
              <a:lnSpc>
                <a:spcPct val="150000"/>
              </a:lnSpc>
              <a:buFont typeface="Arial" panose="020B0604020202020204" pitchFamily="34" charset="0"/>
              <a:buChar char="•"/>
              <a:defRPr/>
            </a:pPr>
            <a:r>
              <a:rPr lang="es-ES" sz="2000" dirty="0">
                <a:solidFill>
                  <a:srgbClr val="C00000"/>
                </a:solidFill>
                <a:latin typeface="Arial"/>
              </a:rPr>
              <a:t>su logotipo </a:t>
            </a:r>
          </a:p>
          <a:p>
            <a:pPr marL="450056" lvl="1" indent="-192881" defTabSz="514350">
              <a:lnSpc>
                <a:spcPct val="150000"/>
              </a:lnSpc>
              <a:buFont typeface="Arial" panose="020B0604020202020204" pitchFamily="34" charset="0"/>
              <a:buChar char="•"/>
              <a:defRPr/>
            </a:pPr>
            <a:r>
              <a:rPr lang="es-ES" sz="2000" dirty="0">
                <a:solidFill>
                  <a:srgbClr val="C00000"/>
                </a:solidFill>
                <a:latin typeface="Arial"/>
              </a:rPr>
              <a:t>logotipos de los copatrocinadores </a:t>
            </a:r>
          </a:p>
        </p:txBody>
      </p:sp>
    </p:spTree>
    <p:extLst>
      <p:ext uri="{BB962C8B-B14F-4D97-AF65-F5344CB8AC3E}">
        <p14:creationId xmlns:p14="http://schemas.microsoft.com/office/powerpoint/2010/main" val="3273317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0210D4-CED5-4BB6-818C-2AA1FA00089B}"/>
              </a:ext>
            </a:extLst>
          </p:cNvPr>
          <p:cNvSpPr>
            <a:spLocks noGrp="1"/>
          </p:cNvSpPr>
          <p:nvPr>
            <p:ph type="title"/>
          </p:nvPr>
        </p:nvSpPr>
        <p:spPr>
          <a:xfrm>
            <a:off x="402728" y="696865"/>
            <a:ext cx="8338543" cy="964284"/>
          </a:xfrm>
          <a:solidFill>
            <a:schemeClr val="bg2"/>
          </a:solidFill>
          <a:effectLst>
            <a:softEdge rad="127000"/>
          </a:effectLst>
        </p:spPr>
        <p:txBody>
          <a:bodyPr anchor="ctr">
            <a:noAutofit/>
          </a:bodyPr>
          <a:lstStyle/>
          <a:p>
            <a:pPr defTabSz="685800">
              <a:lnSpc>
                <a:spcPct val="90000"/>
              </a:lnSpc>
              <a:spcBef>
                <a:spcPts val="0"/>
              </a:spcBef>
              <a:defRPr/>
            </a:pPr>
            <a:r>
              <a:rPr lang="es-ES" dirty="0">
                <a:solidFill>
                  <a:srgbClr val="002060"/>
                </a:solidFill>
              </a:rPr>
              <a:t>La </a:t>
            </a:r>
            <a:r>
              <a:rPr lang="es-ES" b="1" dirty="0">
                <a:solidFill>
                  <a:srgbClr val="002060"/>
                </a:solidFill>
              </a:rPr>
              <a:t>comunicación eficaz </a:t>
            </a:r>
            <a:r>
              <a:rPr lang="es-ES" dirty="0">
                <a:solidFill>
                  <a:srgbClr val="002060"/>
                </a:solidFill>
              </a:rPr>
              <a:t>es un proceso de dar </a:t>
            </a:r>
            <a:r>
              <a:rPr lang="es-ES" i="1" dirty="0">
                <a:solidFill>
                  <a:srgbClr val="002060"/>
                </a:solidFill>
              </a:rPr>
              <a:t>y</a:t>
            </a:r>
            <a:r>
              <a:rPr lang="es-ES" dirty="0">
                <a:solidFill>
                  <a:srgbClr val="002060"/>
                </a:solidFill>
              </a:rPr>
              <a:t> recibir para compartir información y significado. </a:t>
            </a:r>
          </a:p>
        </p:txBody>
      </p:sp>
      <p:sp>
        <p:nvSpPr>
          <p:cNvPr id="6" name="Text Placeholder 5">
            <a:extLst>
              <a:ext uri="{FF2B5EF4-FFF2-40B4-BE49-F238E27FC236}">
                <a16:creationId xmlns:a16="http://schemas.microsoft.com/office/drawing/2014/main" id="{444F3987-9C8D-4274-9659-D74B00EDCA6D}"/>
              </a:ext>
            </a:extLst>
          </p:cNvPr>
          <p:cNvSpPr>
            <a:spLocks noGrp="1"/>
          </p:cNvSpPr>
          <p:nvPr>
            <p:ph idx="1"/>
          </p:nvPr>
        </p:nvSpPr>
        <p:spPr>
          <a:xfrm>
            <a:off x="2908301" y="2933353"/>
            <a:ext cx="3937000" cy="438581"/>
          </a:xfrm>
        </p:spPr>
        <p:txBody>
          <a:bodyPr>
            <a:normAutofit lnSpcReduction="10000"/>
          </a:bodyPr>
          <a:lstStyle/>
          <a:p>
            <a:pPr marL="300038" lvl="1" indent="0">
              <a:buNone/>
            </a:pPr>
            <a:r>
              <a:rPr lang="es-ES" sz="2400">
                <a:solidFill>
                  <a:schemeClr val="tx2"/>
                </a:solidFill>
              </a:rPr>
              <a:t>Expresamos un mensaje.</a:t>
            </a:r>
          </a:p>
        </p:txBody>
      </p:sp>
      <p:sp>
        <p:nvSpPr>
          <p:cNvPr id="14" name="TextBox 13">
            <a:extLst>
              <a:ext uri="{FF2B5EF4-FFF2-40B4-BE49-F238E27FC236}">
                <a16:creationId xmlns:a16="http://schemas.microsoft.com/office/drawing/2014/main" id="{0D16030C-4A3E-45D2-B2FB-4E480EACB02B}"/>
              </a:ext>
            </a:extLst>
          </p:cNvPr>
          <p:cNvSpPr txBox="1"/>
          <p:nvPr/>
        </p:nvSpPr>
        <p:spPr>
          <a:xfrm>
            <a:off x="2315941" y="3869897"/>
            <a:ext cx="5319916" cy="461665"/>
          </a:xfrm>
          <a:prstGeom prst="rect">
            <a:avLst/>
          </a:prstGeom>
          <a:noFill/>
        </p:spPr>
        <p:txBody>
          <a:bodyPr wrap="square">
            <a:spAutoFit/>
          </a:bodyPr>
          <a:lstStyle/>
          <a:p>
            <a:pPr marL="300038" lvl="1">
              <a:defRPr/>
            </a:pPr>
            <a:r>
              <a:rPr lang="es-ES" sz="2400">
                <a:solidFill>
                  <a:srgbClr val="DEDFE0">
                    <a:lumMod val="10000"/>
                  </a:srgbClr>
                </a:solidFill>
                <a:latin typeface="Arial"/>
              </a:rPr>
              <a:t>Escuchamos para aprender y responder.</a:t>
            </a:r>
          </a:p>
        </p:txBody>
      </p:sp>
      <p:pic>
        <p:nvPicPr>
          <p:cNvPr id="15" name="Graphic 14" descr="Ear with solid fill">
            <a:extLst>
              <a:ext uri="{FF2B5EF4-FFF2-40B4-BE49-F238E27FC236}">
                <a16:creationId xmlns:a16="http://schemas.microsoft.com/office/drawing/2014/main" id="{AC41C626-1D61-3977-C1A2-80BC6E0ED8E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73041" y="3780410"/>
            <a:ext cx="685800" cy="685800"/>
          </a:xfrm>
          <a:prstGeom prst="rect">
            <a:avLst/>
          </a:prstGeom>
        </p:spPr>
      </p:pic>
      <p:sp>
        <p:nvSpPr>
          <p:cNvPr id="17" name="TextBox 16">
            <a:extLst>
              <a:ext uri="{FF2B5EF4-FFF2-40B4-BE49-F238E27FC236}">
                <a16:creationId xmlns:a16="http://schemas.microsoft.com/office/drawing/2014/main" id="{EE2A02DC-D75C-F791-82F1-7C05D71EBC81}"/>
              </a:ext>
            </a:extLst>
          </p:cNvPr>
          <p:cNvSpPr txBox="1"/>
          <p:nvPr/>
        </p:nvSpPr>
        <p:spPr>
          <a:xfrm>
            <a:off x="2692659" y="5014334"/>
            <a:ext cx="3683089" cy="830997"/>
          </a:xfrm>
          <a:prstGeom prst="rect">
            <a:avLst/>
          </a:prstGeom>
          <a:noFill/>
        </p:spPr>
        <p:txBody>
          <a:bodyPr wrap="square">
            <a:spAutoFit/>
          </a:bodyPr>
          <a:lstStyle/>
          <a:p>
            <a:pPr marL="300038" lvl="1" algn="ctr">
              <a:defRPr/>
            </a:pPr>
            <a:r>
              <a:rPr lang="es-ES" sz="2400" dirty="0">
                <a:solidFill>
                  <a:srgbClr val="DEDFE0">
                    <a:lumMod val="10000"/>
                  </a:srgbClr>
                </a:solidFill>
                <a:latin typeface="Arial"/>
              </a:rPr>
              <a:t>Repita para </a:t>
            </a:r>
            <a:r>
              <a:rPr lang="es-ES" sz="2400" b="1" dirty="0">
                <a:solidFill>
                  <a:srgbClr val="DEDFE0">
                    <a:lumMod val="10000"/>
                  </a:srgbClr>
                </a:solidFill>
                <a:latin typeface="Arial"/>
              </a:rPr>
              <a:t>entender y clarificar.</a:t>
            </a:r>
          </a:p>
        </p:txBody>
      </p:sp>
      <p:sp>
        <p:nvSpPr>
          <p:cNvPr id="18" name="Arrow: Curved Left 17">
            <a:extLst>
              <a:ext uri="{FF2B5EF4-FFF2-40B4-BE49-F238E27FC236}">
                <a16:creationId xmlns:a16="http://schemas.microsoft.com/office/drawing/2014/main" id="{9969918E-4B56-EE53-AB65-AB88D528642E}"/>
              </a:ext>
              <a:ext uri="{C183D7F6-B498-43B3-948B-1728B52AA6E4}">
                <adec:decorative xmlns:adec="http://schemas.microsoft.com/office/drawing/2017/decorative" val="1"/>
              </a:ext>
            </a:extLst>
          </p:cNvPr>
          <p:cNvSpPr/>
          <p:nvPr/>
        </p:nvSpPr>
        <p:spPr>
          <a:xfrm rot="16200000" flipH="1" flipV="1">
            <a:off x="3543648" y="1881610"/>
            <a:ext cx="1878875" cy="6680174"/>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548A3A"/>
              </a:solidFill>
              <a:latin typeface="Arial"/>
            </a:endParaRPr>
          </a:p>
        </p:txBody>
      </p:sp>
      <p:sp>
        <p:nvSpPr>
          <p:cNvPr id="2" name="Arrow: Curved Left 1">
            <a:extLst>
              <a:ext uri="{FF2B5EF4-FFF2-40B4-BE49-F238E27FC236}">
                <a16:creationId xmlns:a16="http://schemas.microsoft.com/office/drawing/2014/main" id="{41A12E45-AF9A-CFA8-B0AB-EDC040E7F9D0}"/>
              </a:ext>
            </a:extLst>
          </p:cNvPr>
          <p:cNvSpPr/>
          <p:nvPr/>
        </p:nvSpPr>
        <p:spPr>
          <a:xfrm rot="16200000">
            <a:off x="3757386" y="-256539"/>
            <a:ext cx="1878873" cy="6833321"/>
          </a:xfrm>
          <a:prstGeom prst="curvedLeftArrow">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350">
              <a:solidFill>
                <a:srgbClr val="548A3A"/>
              </a:solidFill>
              <a:latin typeface="Arial"/>
            </a:endParaRPr>
          </a:p>
        </p:txBody>
      </p:sp>
      <p:pic>
        <p:nvPicPr>
          <p:cNvPr id="11" name="Graphic 10" descr="Chat outline">
            <a:extLst>
              <a:ext uri="{FF2B5EF4-FFF2-40B4-BE49-F238E27FC236}">
                <a16:creationId xmlns:a16="http://schemas.microsoft.com/office/drawing/2014/main" id="{BF4A773C-D969-F601-58F6-B986AD1D31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9290" y="2593560"/>
            <a:ext cx="1064272" cy="1064272"/>
          </a:xfrm>
          <a:prstGeom prst="rect">
            <a:avLst/>
          </a:prstGeom>
        </p:spPr>
      </p:pic>
    </p:spTree>
    <p:extLst>
      <p:ext uri="{BB962C8B-B14F-4D97-AF65-F5344CB8AC3E}">
        <p14:creationId xmlns:p14="http://schemas.microsoft.com/office/powerpoint/2010/main" val="431002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9EBC-D8E9-4E9E-80CC-51A53A78985E}"/>
              </a:ext>
            </a:extLst>
          </p:cNvPr>
          <p:cNvSpPr>
            <a:spLocks noGrp="1"/>
          </p:cNvSpPr>
          <p:nvPr>
            <p:ph type="title"/>
          </p:nvPr>
        </p:nvSpPr>
        <p:spPr/>
        <p:txBody>
          <a:bodyPr anchor="ctr">
            <a:normAutofit/>
          </a:bodyPr>
          <a:lstStyle/>
          <a:p>
            <a:r>
              <a:rPr lang="es-ES" sz="3200"/>
              <a:t>¿Cómo comunicarse eficazmente?</a:t>
            </a:r>
          </a:p>
        </p:txBody>
      </p:sp>
      <p:graphicFrame>
        <p:nvGraphicFramePr>
          <p:cNvPr id="11" name="Content Placeholder 2">
            <a:extLst>
              <a:ext uri="{FF2B5EF4-FFF2-40B4-BE49-F238E27FC236}">
                <a16:creationId xmlns:a16="http://schemas.microsoft.com/office/drawing/2014/main" id="{46406EBD-5000-48E9-835A-427277CEF695}"/>
              </a:ext>
            </a:extLst>
          </p:cNvPr>
          <p:cNvGraphicFramePr>
            <a:graphicFrameLocks noGrp="1"/>
          </p:cNvGraphicFramePr>
          <p:nvPr>
            <p:ph idx="1"/>
            <p:extLst>
              <p:ext uri="{D42A27DB-BD31-4B8C-83A1-F6EECF244321}">
                <p14:modId xmlns:p14="http://schemas.microsoft.com/office/powerpoint/2010/main" val="690650320"/>
              </p:ext>
            </p:extLst>
          </p:nvPr>
        </p:nvGraphicFramePr>
        <p:xfrm>
          <a:off x="-152400" y="1087595"/>
          <a:ext cx="9296400" cy="544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1014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2CB-78DD-1D33-B031-2FB8837BF31F}"/>
              </a:ext>
            </a:extLst>
          </p:cNvPr>
          <p:cNvSpPr>
            <a:spLocks noGrp="1"/>
          </p:cNvSpPr>
          <p:nvPr>
            <p:ph type="title"/>
          </p:nvPr>
        </p:nvSpPr>
        <p:spPr/>
        <p:txBody>
          <a:bodyPr anchor="ctr">
            <a:normAutofit fontScale="90000"/>
          </a:bodyPr>
          <a:lstStyle/>
          <a:p>
            <a:r>
              <a:rPr lang="es-ES"/>
              <a:t>Nos expresamos de dos formas principales</a:t>
            </a:r>
          </a:p>
        </p:txBody>
      </p:sp>
      <p:graphicFrame>
        <p:nvGraphicFramePr>
          <p:cNvPr id="5" name="Content Placeholder 2">
            <a:extLst>
              <a:ext uri="{FF2B5EF4-FFF2-40B4-BE49-F238E27FC236}">
                <a16:creationId xmlns:a16="http://schemas.microsoft.com/office/drawing/2014/main" id="{AC24C90F-3D11-33F3-5D2A-BB3EC0FFDDAA}"/>
              </a:ext>
            </a:extLst>
          </p:cNvPr>
          <p:cNvGraphicFramePr>
            <a:graphicFrameLocks noGrp="1"/>
          </p:cNvGraphicFramePr>
          <p:nvPr>
            <p:ph idx="1"/>
            <p:extLst>
              <p:ext uri="{D42A27DB-BD31-4B8C-83A1-F6EECF244321}">
                <p14:modId xmlns:p14="http://schemas.microsoft.com/office/powerpoint/2010/main" val="1940415750"/>
              </p:ext>
            </p:extLst>
          </p:nvPr>
        </p:nvGraphicFramePr>
        <p:xfrm>
          <a:off x="1485900" y="1833562"/>
          <a:ext cx="6172200" cy="3190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Chat with solid fill">
            <a:extLst>
              <a:ext uri="{FF2B5EF4-FFF2-40B4-BE49-F238E27FC236}">
                <a16:creationId xmlns:a16="http://schemas.microsoft.com/office/drawing/2014/main" id="{EB110548-4BD8-95C7-4DAF-F3DA673A79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471" y="2082800"/>
            <a:ext cx="914400" cy="914400"/>
          </a:xfrm>
          <a:prstGeom prst="rect">
            <a:avLst/>
          </a:prstGeom>
        </p:spPr>
      </p:pic>
      <p:pic>
        <p:nvPicPr>
          <p:cNvPr id="4" name="Graphic 3" descr="Confused person outline">
            <a:extLst>
              <a:ext uri="{FF2B5EF4-FFF2-40B4-BE49-F238E27FC236}">
                <a16:creationId xmlns:a16="http://schemas.microsoft.com/office/drawing/2014/main" id="{FD015FED-BC7E-7478-1B9E-5A7B4D5C414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58100" y="2082800"/>
            <a:ext cx="914400" cy="914400"/>
          </a:xfrm>
          <a:prstGeom prst="rect">
            <a:avLst/>
          </a:prstGeom>
        </p:spPr>
      </p:pic>
    </p:spTree>
    <p:extLst>
      <p:ext uri="{BB962C8B-B14F-4D97-AF65-F5344CB8AC3E}">
        <p14:creationId xmlns:p14="http://schemas.microsoft.com/office/powerpoint/2010/main" val="3957002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EF0A-51BB-4D54-BCAF-28F0AF37AA33}"/>
              </a:ext>
            </a:extLst>
          </p:cNvPr>
          <p:cNvSpPr>
            <a:spLocks noGrp="1"/>
          </p:cNvSpPr>
          <p:nvPr>
            <p:ph type="title"/>
          </p:nvPr>
        </p:nvSpPr>
        <p:spPr>
          <a:xfrm>
            <a:off x="457200" y="417912"/>
            <a:ext cx="8229600" cy="1400948"/>
          </a:xfrm>
        </p:spPr>
        <p:txBody>
          <a:bodyPr anchor="ctr">
            <a:normAutofit/>
          </a:bodyPr>
          <a:lstStyle/>
          <a:p>
            <a:r>
              <a:rPr lang="es-ES" sz="3200" dirty="0">
                <a:solidFill>
                  <a:srgbClr val="002659"/>
                </a:solidFill>
              </a:rPr>
              <a:t>Escuchar es la parte más poderosa de una comunicación eficaz.</a:t>
            </a:r>
          </a:p>
        </p:txBody>
      </p:sp>
      <p:graphicFrame>
        <p:nvGraphicFramePr>
          <p:cNvPr id="11" name="Content Placeholder 4">
            <a:extLst>
              <a:ext uri="{FF2B5EF4-FFF2-40B4-BE49-F238E27FC236}">
                <a16:creationId xmlns:a16="http://schemas.microsoft.com/office/drawing/2014/main" id="{D72DE4DA-FF4A-4F7F-9CEF-D37A1FBF51CE}"/>
              </a:ext>
            </a:extLst>
          </p:cNvPr>
          <p:cNvGraphicFramePr>
            <a:graphicFrameLocks noGrp="1" noChangeAspect="1"/>
          </p:cNvGraphicFramePr>
          <p:nvPr>
            <p:ph idx="1"/>
            <p:extLst>
              <p:ext uri="{D42A27DB-BD31-4B8C-83A1-F6EECF244321}">
                <p14:modId xmlns:p14="http://schemas.microsoft.com/office/powerpoint/2010/main" val="1902568230"/>
              </p:ext>
            </p:extLst>
          </p:nvPr>
        </p:nvGraphicFramePr>
        <p:xfrm>
          <a:off x="680750" y="1818860"/>
          <a:ext cx="7782499"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4105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CB0CF-9CC6-307D-56A8-114DE6ED4784}"/>
              </a:ext>
            </a:extLst>
          </p:cNvPr>
          <p:cNvSpPr>
            <a:spLocks noGrp="1"/>
          </p:cNvSpPr>
          <p:nvPr>
            <p:ph type="title"/>
          </p:nvPr>
        </p:nvSpPr>
        <p:spPr/>
        <p:txBody>
          <a:bodyPr/>
          <a:lstStyle/>
          <a:p>
            <a:r>
              <a:rPr lang="es-ES" sz="3200"/>
              <a:t>¿Quién define la comunicación eficaz? </a:t>
            </a:r>
          </a:p>
        </p:txBody>
      </p:sp>
      <p:sp>
        <p:nvSpPr>
          <p:cNvPr id="5" name="Content Placeholder 4">
            <a:extLst>
              <a:ext uri="{FF2B5EF4-FFF2-40B4-BE49-F238E27FC236}">
                <a16:creationId xmlns:a16="http://schemas.microsoft.com/office/drawing/2014/main" id="{E58A95B4-BB24-ABF1-B5A8-98F81F386FF0}"/>
              </a:ext>
            </a:extLst>
          </p:cNvPr>
          <p:cNvSpPr>
            <a:spLocks noGrp="1"/>
          </p:cNvSpPr>
          <p:nvPr>
            <p:ph idx="1"/>
          </p:nvPr>
        </p:nvSpPr>
        <p:spPr>
          <a:xfrm>
            <a:off x="457200" y="1600200"/>
            <a:ext cx="8229600" cy="4662577"/>
          </a:xfrm>
        </p:spPr>
        <p:txBody>
          <a:bodyPr>
            <a:normAutofit/>
          </a:bodyPr>
          <a:lstStyle/>
          <a:p>
            <a:pPr marL="457200" indent="-457200">
              <a:lnSpc>
                <a:spcPct val="150000"/>
              </a:lnSpc>
              <a:buFont typeface="Wingdings" panose="05000000000000000000" pitchFamily="2" charset="2"/>
              <a:buChar char="Ø"/>
            </a:pPr>
            <a:r>
              <a:rPr lang="es-ES" sz="2800" dirty="0">
                <a:solidFill>
                  <a:schemeClr val="accent2">
                    <a:lumMod val="75000"/>
                  </a:schemeClr>
                </a:solidFill>
              </a:rPr>
              <a:t>¿Cómo recibe mejor la información? </a:t>
            </a:r>
          </a:p>
          <a:p>
            <a:pPr marL="457200" indent="-457200">
              <a:lnSpc>
                <a:spcPct val="150000"/>
              </a:lnSpc>
              <a:buFont typeface="Wingdings" panose="05000000000000000000" pitchFamily="2" charset="2"/>
              <a:buChar char="Ø"/>
            </a:pPr>
            <a:r>
              <a:rPr lang="es-ES" sz="2800" dirty="0">
                <a:solidFill>
                  <a:schemeClr val="accent2">
                    <a:lumMod val="75000"/>
                  </a:schemeClr>
                </a:solidFill>
              </a:rPr>
              <a:t>¿Cómo le comunica alguien algo de forma eficaz? </a:t>
            </a:r>
          </a:p>
          <a:p>
            <a:pPr marL="457200" indent="-457200">
              <a:lnSpc>
                <a:spcPct val="150000"/>
              </a:lnSpc>
              <a:buFont typeface="Wingdings" panose="05000000000000000000" pitchFamily="2" charset="2"/>
              <a:buChar char="Ø"/>
            </a:pPr>
            <a:r>
              <a:rPr lang="es-ES" sz="2800" dirty="0">
                <a:solidFill>
                  <a:schemeClr val="accent2">
                    <a:lumMod val="75000"/>
                  </a:schemeClr>
                </a:solidFill>
              </a:rPr>
              <a:t>¿Cómo se comunica mejor? </a:t>
            </a:r>
          </a:p>
        </p:txBody>
      </p:sp>
      <p:sp>
        <p:nvSpPr>
          <p:cNvPr id="2" name="TextBox 1">
            <a:extLst>
              <a:ext uri="{FF2B5EF4-FFF2-40B4-BE49-F238E27FC236}">
                <a16:creationId xmlns:a16="http://schemas.microsoft.com/office/drawing/2014/main" id="{D2807756-5C28-B286-C153-3E2FF5BE7481}"/>
              </a:ext>
            </a:extLst>
          </p:cNvPr>
          <p:cNvSpPr txBox="1"/>
          <p:nvPr/>
        </p:nvSpPr>
        <p:spPr>
          <a:xfrm>
            <a:off x="925210" y="4983324"/>
            <a:ext cx="7535119" cy="954107"/>
          </a:xfrm>
          <a:prstGeom prst="rect">
            <a:avLst/>
          </a:prstGeom>
          <a:noFill/>
        </p:spPr>
        <p:txBody>
          <a:bodyPr wrap="square" rtlCol="0">
            <a:spAutoFit/>
          </a:bodyPr>
          <a:lstStyle/>
          <a:p>
            <a:r>
              <a:rPr lang="es-ES" sz="2800" dirty="0"/>
              <a:t>Hágase las mismas preguntas sobre cómo se comunica su público. </a:t>
            </a:r>
          </a:p>
        </p:txBody>
      </p:sp>
    </p:spTree>
    <p:extLst>
      <p:ext uri="{BB962C8B-B14F-4D97-AF65-F5344CB8AC3E}">
        <p14:creationId xmlns:p14="http://schemas.microsoft.com/office/powerpoint/2010/main" val="2449387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08A8F-DCDF-04DB-7CF5-41EB7505FBFF}"/>
              </a:ext>
            </a:extLst>
          </p:cNvPr>
          <p:cNvSpPr>
            <a:spLocks noGrp="1"/>
          </p:cNvSpPr>
          <p:nvPr>
            <p:ph type="title"/>
          </p:nvPr>
        </p:nvSpPr>
        <p:spPr>
          <a:xfrm>
            <a:off x="350520" y="390685"/>
            <a:ext cx="8793480" cy="1255235"/>
          </a:xfrm>
        </p:spPr>
        <p:txBody>
          <a:bodyPr anchor="ctr">
            <a:normAutofit/>
          </a:bodyPr>
          <a:lstStyle/>
          <a:p>
            <a:r>
              <a:rPr lang="es-ES">
                <a:solidFill>
                  <a:srgbClr val="002060"/>
                </a:solidFill>
              </a:rPr>
              <a:t>Comprender el punto de vista </a:t>
            </a:r>
            <a:br>
              <a:rPr lang="es-ES">
                <a:solidFill>
                  <a:srgbClr val="002060"/>
                </a:solidFill>
              </a:rPr>
            </a:br>
            <a:r>
              <a:rPr lang="es-ES">
                <a:solidFill>
                  <a:srgbClr val="002060"/>
                </a:solidFill>
              </a:rPr>
              <a:t>de las otras partes</a:t>
            </a:r>
          </a:p>
        </p:txBody>
      </p:sp>
      <p:graphicFrame>
        <p:nvGraphicFramePr>
          <p:cNvPr id="11" name="Content Placeholder 2">
            <a:extLst>
              <a:ext uri="{FF2B5EF4-FFF2-40B4-BE49-F238E27FC236}">
                <a16:creationId xmlns:a16="http://schemas.microsoft.com/office/drawing/2014/main" id="{31846DCF-B553-111A-9C42-09F23FB5982D}"/>
              </a:ext>
            </a:extLst>
          </p:cNvPr>
          <p:cNvGraphicFramePr>
            <a:graphicFrameLocks noGrp="1"/>
          </p:cNvGraphicFramePr>
          <p:nvPr>
            <p:ph idx="1"/>
            <p:extLst>
              <p:ext uri="{D42A27DB-BD31-4B8C-83A1-F6EECF244321}">
                <p14:modId xmlns:p14="http://schemas.microsoft.com/office/powerpoint/2010/main" val="2965015211"/>
              </p:ext>
            </p:extLst>
          </p:nvPr>
        </p:nvGraphicFramePr>
        <p:xfrm>
          <a:off x="457200" y="1269066"/>
          <a:ext cx="8229600" cy="484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075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4D15A9D3-61A0-7F6F-357E-9DD1C99C3A17}"/>
              </a:ext>
            </a:extLst>
          </p:cNvPr>
          <p:cNvSpPr txBox="1">
            <a:spLocks/>
          </p:cNvSpPr>
          <p:nvPr/>
        </p:nvSpPr>
        <p:spPr>
          <a:xfrm>
            <a:off x="4378960" y="1850862"/>
            <a:ext cx="4643120" cy="3901270"/>
          </a:xfrm>
          <a:prstGeom prst="ellipse">
            <a:avLst/>
          </a:prstGeom>
          <a:solidFill>
            <a:srgbClr val="002060"/>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ormAutofit fontScale="92500" lnSpcReduction="20000"/>
          </a:bodyPr>
          <a:lstStyle>
            <a:lvl1pPr marL="257175" indent="-257175" algn="l" defTabSz="342900" rtl="0" eaLnBrk="1" latinLnBrk="0" hangingPunct="1">
              <a:spcBef>
                <a:spcPct val="20000"/>
              </a:spcBef>
              <a:buClr>
                <a:schemeClr val="tx1"/>
              </a:buClr>
              <a:buSzPct val="88000"/>
              <a:buFont typeface="Wingdings" charset="2"/>
              <a:buNone/>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s-ES" sz="2600" b="1" dirty="0">
                <a:solidFill>
                  <a:schemeClr val="bg2"/>
                </a:solidFill>
              </a:rPr>
              <a:t>Los buscadores de tierras pueden...</a:t>
            </a:r>
          </a:p>
          <a:p>
            <a:pPr marL="342900" indent="-342900">
              <a:buFont typeface="Arial" panose="020B0604020202020204" pitchFamily="34" charset="0"/>
              <a:buChar char="•"/>
            </a:pPr>
            <a:r>
              <a:rPr lang="es-ES">
                <a:solidFill>
                  <a:schemeClr val="bg2"/>
                </a:solidFill>
              </a:rPr>
              <a:t>Desear tener libertad </a:t>
            </a:r>
            <a:r>
              <a:rPr lang="es-ES" dirty="0">
                <a:solidFill>
                  <a:schemeClr val="bg2"/>
                </a:solidFill>
              </a:rPr>
              <a:t>para </a:t>
            </a:r>
            <a:r>
              <a:rPr lang="es-ES">
                <a:solidFill>
                  <a:schemeClr val="bg2"/>
                </a:solidFill>
              </a:rPr>
              <a:t>cambiar las prácticas</a:t>
            </a:r>
            <a:r>
              <a:rPr lang="es-ES" dirty="0">
                <a:solidFill>
                  <a:schemeClr val="bg2"/>
                </a:solidFill>
              </a:rPr>
              <a:t>.</a:t>
            </a:r>
          </a:p>
          <a:p>
            <a:pPr marL="342900" indent="-342900">
              <a:buFont typeface="Arial" panose="020B0604020202020204" pitchFamily="34" charset="0"/>
              <a:buChar char="•"/>
            </a:pPr>
            <a:r>
              <a:rPr lang="es-ES" dirty="0">
                <a:solidFill>
                  <a:schemeClr val="bg2"/>
                </a:solidFill>
              </a:rPr>
              <a:t>Frustrarse por los plazos de la transferencia.</a:t>
            </a:r>
          </a:p>
          <a:p>
            <a:pPr marL="342900" indent="-342900">
              <a:buFont typeface="Arial" panose="020B0604020202020204" pitchFamily="34" charset="0"/>
              <a:buChar char="•"/>
            </a:pPr>
            <a:r>
              <a:rPr lang="es-ES" dirty="0">
                <a:solidFill>
                  <a:schemeClr val="bg2"/>
                </a:solidFill>
              </a:rPr>
              <a:t>¿Qué más?</a:t>
            </a:r>
          </a:p>
          <a:p>
            <a:pPr marL="342900" indent="-342900">
              <a:buFont typeface="Arial" panose="020B0604020202020204" pitchFamily="34" charset="0"/>
              <a:buChar char="•"/>
            </a:pPr>
            <a:endParaRPr lang="en-US" dirty="0">
              <a:solidFill>
                <a:schemeClr val="bg2"/>
              </a:solidFill>
            </a:endParaRPr>
          </a:p>
          <a:p>
            <a:pPr marL="0" indent="0"/>
            <a:endParaRPr lang="en-US" dirty="0">
              <a:solidFill>
                <a:schemeClr val="bg2"/>
              </a:solidFill>
            </a:endParaRPr>
          </a:p>
          <a:p>
            <a:pPr marL="342900" indent="-342900">
              <a:buFontTx/>
              <a:buChar char="-"/>
            </a:pPr>
            <a:endParaRPr lang="en-US" dirty="0">
              <a:solidFill>
                <a:schemeClr val="bg2"/>
              </a:solidFill>
            </a:endParaRPr>
          </a:p>
          <a:p>
            <a:pPr marL="342900" indent="-342900">
              <a:buFontTx/>
              <a:buChar char="-"/>
            </a:pPr>
            <a:endParaRPr lang="en-US" dirty="0">
              <a:solidFill>
                <a:schemeClr val="bg2"/>
              </a:solidFill>
            </a:endParaRPr>
          </a:p>
        </p:txBody>
      </p:sp>
      <p:sp>
        <p:nvSpPr>
          <p:cNvPr id="4" name="Content Placeholder 3">
            <a:extLst>
              <a:ext uri="{FF2B5EF4-FFF2-40B4-BE49-F238E27FC236}">
                <a16:creationId xmlns:a16="http://schemas.microsoft.com/office/drawing/2014/main" id="{358EB325-7A12-4A9F-3048-BA3413BAA464}"/>
              </a:ext>
            </a:extLst>
          </p:cNvPr>
          <p:cNvSpPr>
            <a:spLocks noGrp="1"/>
          </p:cNvSpPr>
          <p:nvPr>
            <p:ph idx="1"/>
          </p:nvPr>
        </p:nvSpPr>
        <p:spPr>
          <a:xfrm>
            <a:off x="203200" y="1850862"/>
            <a:ext cx="4643119" cy="3901270"/>
          </a:xfrm>
          <a:prstGeom prst="ellipse">
            <a:avLst/>
          </a:prstGeom>
          <a:solidFill>
            <a:schemeClr val="accent2">
              <a:lumMod val="20000"/>
              <a:lumOff val="80000"/>
            </a:schemeClr>
          </a:solidFill>
          <a:ln>
            <a:solidFill>
              <a:srgbClr val="002060"/>
            </a:solidFill>
          </a:ln>
          <a:effectLst>
            <a:outerShdw blurRad="50800" dist="38100" dir="2700000" algn="tl" rotWithShape="0">
              <a:prstClr val="black">
                <a:alpha val="40000"/>
              </a:prstClr>
            </a:outerShdw>
          </a:effectLst>
        </p:spPr>
        <p:txBody>
          <a:bodyPr>
            <a:normAutofit fontScale="92500" lnSpcReduction="10000"/>
          </a:bodyPr>
          <a:lstStyle/>
          <a:p>
            <a:r>
              <a:rPr lang="es-ES" b="1" dirty="0"/>
              <a:t>Los </a:t>
            </a:r>
            <a:r>
              <a:rPr lang="es-ES" b="1"/>
              <a:t>propietarios </a:t>
            </a:r>
            <a:r>
              <a:rPr lang="es-ES" b="1" dirty="0"/>
              <a:t>de</a:t>
            </a:r>
            <a:r>
              <a:rPr lang="es-ES" b="1"/>
              <a:t> tierras pueden</a:t>
            </a:r>
            <a:r>
              <a:rPr lang="es-ES" b="1" dirty="0"/>
              <a:t>...</a:t>
            </a:r>
          </a:p>
          <a:p>
            <a:pPr marL="342900" indent="-342900">
              <a:buFont typeface="Arial" panose="020B0604020202020204" pitchFamily="34" charset="0"/>
              <a:buChar char="•"/>
            </a:pPr>
            <a:r>
              <a:rPr lang="es-ES" dirty="0"/>
              <a:t>Preocuparse por las diferentes prácticas de cultivo.</a:t>
            </a:r>
          </a:p>
          <a:p>
            <a:pPr marL="342900" indent="-342900">
              <a:buFont typeface="Arial" panose="020B0604020202020204" pitchFamily="34" charset="0"/>
              <a:buChar char="•"/>
            </a:pPr>
            <a:r>
              <a:rPr lang="es-ES" dirty="0"/>
              <a:t>Sufrir duelo por el legado.</a:t>
            </a:r>
          </a:p>
          <a:p>
            <a:pPr marL="342900" indent="-342900">
              <a:buFont typeface="Arial" panose="020B0604020202020204" pitchFamily="34" charset="0"/>
              <a:buChar char="•"/>
            </a:pPr>
            <a:r>
              <a:rPr lang="es-ES" dirty="0"/>
              <a:t>¿Qué más?</a:t>
            </a:r>
          </a:p>
          <a:p>
            <a:pPr marL="342900" indent="-342900">
              <a:buFontTx/>
              <a:buChar char="-"/>
            </a:pPr>
            <a:endParaRPr lang="en-US" dirty="0"/>
          </a:p>
          <a:p>
            <a:pPr marL="342900" indent="-342900">
              <a:buFontTx/>
              <a:buChar char="-"/>
            </a:pPr>
            <a:endParaRPr lang="en-US" dirty="0"/>
          </a:p>
          <a:p>
            <a:pPr marL="342900" indent="-342900">
              <a:buFontTx/>
              <a:buChar char="-"/>
            </a:pPr>
            <a:endParaRPr lang="en-US" dirty="0"/>
          </a:p>
          <a:p>
            <a:pPr marL="342900" indent="-342900">
              <a:buFontTx/>
              <a:buChar char="-"/>
            </a:pPr>
            <a:endParaRPr lang="en-US" dirty="0"/>
          </a:p>
        </p:txBody>
      </p:sp>
      <p:sp>
        <p:nvSpPr>
          <p:cNvPr id="7" name="Title 6">
            <a:extLst>
              <a:ext uri="{FF2B5EF4-FFF2-40B4-BE49-F238E27FC236}">
                <a16:creationId xmlns:a16="http://schemas.microsoft.com/office/drawing/2014/main" id="{5846A531-6EEC-E262-97B1-451D3958ACC2}"/>
              </a:ext>
            </a:extLst>
          </p:cNvPr>
          <p:cNvSpPr>
            <a:spLocks noGrp="1"/>
          </p:cNvSpPr>
          <p:nvPr>
            <p:ph type="title"/>
          </p:nvPr>
        </p:nvSpPr>
        <p:spPr>
          <a:xfrm>
            <a:off x="452639" y="408346"/>
            <a:ext cx="8229600" cy="939341"/>
          </a:xfrm>
        </p:spPr>
        <p:txBody>
          <a:bodyPr/>
          <a:lstStyle/>
          <a:p>
            <a:r>
              <a:rPr lang="es-ES">
                <a:solidFill>
                  <a:srgbClr val="002060"/>
                </a:solidFill>
              </a:rPr>
              <a:t>Póngase en su lugar...</a:t>
            </a:r>
          </a:p>
        </p:txBody>
      </p:sp>
      <p:sp>
        <p:nvSpPr>
          <p:cNvPr id="8" name="Oval 7">
            <a:extLst>
              <a:ext uri="{FF2B5EF4-FFF2-40B4-BE49-F238E27FC236}">
                <a16:creationId xmlns:a16="http://schemas.microsoft.com/office/drawing/2014/main" id="{9CEBE6AE-CE70-9763-7135-BB5D68B703FB}"/>
              </a:ext>
            </a:extLst>
          </p:cNvPr>
          <p:cNvSpPr/>
          <p:nvPr/>
        </p:nvSpPr>
        <p:spPr>
          <a:xfrm>
            <a:off x="7474850" y="406576"/>
            <a:ext cx="1082781" cy="1082781"/>
          </a:xfrm>
          <a:prstGeom prst="ellipse">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Shoe">
            <a:extLst>
              <a:ext uri="{FF2B5EF4-FFF2-40B4-BE49-F238E27FC236}">
                <a16:creationId xmlns:a16="http://schemas.microsoft.com/office/drawing/2014/main" id="{001793FB-C757-6EC1-B73E-937C9919DFBF}"/>
              </a:ext>
            </a:extLst>
          </p:cNvPr>
          <p:cNvSpPr/>
          <p:nvPr/>
        </p:nvSpPr>
        <p:spPr>
          <a:xfrm>
            <a:off x="7702234" y="633960"/>
            <a:ext cx="628012" cy="62801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63324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4D15A9D3-61A0-7F6F-357E-9DD1C99C3A17}"/>
              </a:ext>
            </a:extLst>
          </p:cNvPr>
          <p:cNvSpPr txBox="1">
            <a:spLocks/>
          </p:cNvSpPr>
          <p:nvPr/>
        </p:nvSpPr>
        <p:spPr>
          <a:xfrm>
            <a:off x="5591585" y="1767051"/>
            <a:ext cx="2966046" cy="2005684"/>
          </a:xfrm>
          <a:prstGeom prst="ellipse">
            <a:avLst/>
          </a:prstGeom>
          <a:solidFill>
            <a:srgbClr val="002060"/>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257175" indent="-257175" algn="l" defTabSz="342900" rtl="0" eaLnBrk="1" latinLnBrk="0" hangingPunct="1">
              <a:spcBef>
                <a:spcPct val="20000"/>
              </a:spcBef>
              <a:buClr>
                <a:schemeClr val="tx1"/>
              </a:buClr>
              <a:buSzPct val="88000"/>
              <a:buFont typeface="Wingdings" charset="2"/>
              <a:buNone/>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indent="0"/>
            <a:r>
              <a:rPr lang="es-ES" sz="2000" b="1">
                <a:solidFill>
                  <a:schemeClr val="bg2"/>
                </a:solidFill>
              </a:rPr>
              <a:t>Los buscadores de tierras pueden...</a:t>
            </a:r>
          </a:p>
          <a:p>
            <a:pPr marL="342900" indent="-342900">
              <a:buFontTx/>
              <a:buChar char="-"/>
            </a:pPr>
            <a:endParaRPr lang="en-US" sz="2000" dirty="0">
              <a:solidFill>
                <a:schemeClr val="bg2"/>
              </a:solidFill>
            </a:endParaRPr>
          </a:p>
          <a:p>
            <a:pPr marL="342900" indent="-342900">
              <a:buFontTx/>
              <a:buChar char="-"/>
            </a:pPr>
            <a:endParaRPr lang="en-US" dirty="0">
              <a:solidFill>
                <a:schemeClr val="bg2"/>
              </a:solidFill>
            </a:endParaRPr>
          </a:p>
        </p:txBody>
      </p:sp>
      <p:sp>
        <p:nvSpPr>
          <p:cNvPr id="4" name="Content Placeholder 3">
            <a:extLst>
              <a:ext uri="{FF2B5EF4-FFF2-40B4-BE49-F238E27FC236}">
                <a16:creationId xmlns:a16="http://schemas.microsoft.com/office/drawing/2014/main" id="{358EB325-7A12-4A9F-3048-BA3413BAA464}"/>
              </a:ext>
            </a:extLst>
          </p:cNvPr>
          <p:cNvSpPr>
            <a:spLocks noGrp="1"/>
          </p:cNvSpPr>
          <p:nvPr>
            <p:ph idx="1"/>
          </p:nvPr>
        </p:nvSpPr>
        <p:spPr>
          <a:xfrm>
            <a:off x="586369" y="1714971"/>
            <a:ext cx="2832316" cy="1826504"/>
          </a:xfrm>
          <a:prstGeom prst="ellipse">
            <a:avLst/>
          </a:prstGeom>
          <a:solidFill>
            <a:schemeClr val="accent2">
              <a:lumMod val="20000"/>
              <a:lumOff val="80000"/>
            </a:schemeClr>
          </a:solidFill>
          <a:ln>
            <a:solidFill>
              <a:srgbClr val="002060"/>
            </a:solidFill>
          </a:ln>
          <a:effectLst>
            <a:outerShdw blurRad="50800" dist="38100" dir="2700000" algn="tl" rotWithShape="0">
              <a:prstClr val="black">
                <a:alpha val="40000"/>
              </a:prstClr>
            </a:outerShdw>
          </a:effectLst>
        </p:spPr>
        <p:txBody>
          <a:bodyPr>
            <a:normAutofit lnSpcReduction="10000"/>
          </a:bodyPr>
          <a:lstStyle/>
          <a:p>
            <a:pPr indent="0"/>
            <a:r>
              <a:rPr lang="es-ES" sz="2000" b="1"/>
              <a:t>Los propietarios </a:t>
            </a:r>
            <a:r>
              <a:rPr lang="es-ES" sz="2000" b="1" dirty="0"/>
              <a:t>de</a:t>
            </a:r>
            <a:r>
              <a:rPr lang="es-ES" sz="2000" b="1"/>
              <a:t> tierras pueden...</a:t>
            </a:r>
          </a:p>
          <a:p>
            <a:pPr marL="342900" indent="-342900">
              <a:buFontTx/>
              <a:buChar char="-"/>
            </a:pPr>
            <a:endParaRPr lang="en-US" dirty="0"/>
          </a:p>
          <a:p>
            <a:pPr marL="342900" indent="-342900">
              <a:buFontTx/>
              <a:buChar char="-"/>
            </a:pPr>
            <a:endParaRPr lang="en-US" dirty="0"/>
          </a:p>
          <a:p>
            <a:pPr marL="342900" indent="-342900">
              <a:buFontTx/>
              <a:buChar char="-"/>
            </a:pPr>
            <a:endParaRPr lang="en-US" dirty="0"/>
          </a:p>
          <a:p>
            <a:pPr marL="342900" indent="-342900">
              <a:buFontTx/>
              <a:buChar char="-"/>
            </a:pPr>
            <a:endParaRPr lang="en-US" dirty="0"/>
          </a:p>
        </p:txBody>
      </p:sp>
      <p:sp>
        <p:nvSpPr>
          <p:cNvPr id="7" name="Title 6">
            <a:extLst>
              <a:ext uri="{FF2B5EF4-FFF2-40B4-BE49-F238E27FC236}">
                <a16:creationId xmlns:a16="http://schemas.microsoft.com/office/drawing/2014/main" id="{5846A531-6EEC-E262-97B1-451D3958ACC2}"/>
              </a:ext>
            </a:extLst>
          </p:cNvPr>
          <p:cNvSpPr>
            <a:spLocks noGrp="1"/>
          </p:cNvSpPr>
          <p:nvPr>
            <p:ph type="title"/>
          </p:nvPr>
        </p:nvSpPr>
        <p:spPr>
          <a:xfrm>
            <a:off x="452639" y="408346"/>
            <a:ext cx="8229600" cy="939341"/>
          </a:xfrm>
        </p:spPr>
        <p:txBody>
          <a:bodyPr/>
          <a:lstStyle/>
          <a:p>
            <a:r>
              <a:rPr lang="es-ES">
                <a:solidFill>
                  <a:srgbClr val="002060"/>
                </a:solidFill>
              </a:rPr>
              <a:t>...para encontrar puntos en común</a:t>
            </a:r>
          </a:p>
        </p:txBody>
      </p:sp>
      <p:sp>
        <p:nvSpPr>
          <p:cNvPr id="8" name="Oval 7">
            <a:extLst>
              <a:ext uri="{FF2B5EF4-FFF2-40B4-BE49-F238E27FC236}">
                <a16:creationId xmlns:a16="http://schemas.microsoft.com/office/drawing/2014/main" id="{9CEBE6AE-CE70-9763-7135-BB5D68B703FB}"/>
              </a:ext>
            </a:extLst>
          </p:cNvPr>
          <p:cNvSpPr/>
          <p:nvPr/>
        </p:nvSpPr>
        <p:spPr>
          <a:xfrm>
            <a:off x="7474850" y="406576"/>
            <a:ext cx="1082781" cy="1082781"/>
          </a:xfrm>
          <a:prstGeom prst="ellipse">
            <a:avLst/>
          </a:prstGeom>
          <a:solidFill>
            <a:schemeClr val="accent2">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Rectangle 8" descr="Shoe">
            <a:extLst>
              <a:ext uri="{FF2B5EF4-FFF2-40B4-BE49-F238E27FC236}">
                <a16:creationId xmlns:a16="http://schemas.microsoft.com/office/drawing/2014/main" id="{001793FB-C757-6EC1-B73E-937C9919DFBF}"/>
              </a:ext>
            </a:extLst>
          </p:cNvPr>
          <p:cNvSpPr/>
          <p:nvPr/>
        </p:nvSpPr>
        <p:spPr>
          <a:xfrm>
            <a:off x="7702234" y="633960"/>
            <a:ext cx="628012" cy="628012"/>
          </a:xfrm>
          <a:prstGeom prst="rect">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Oval 1">
            <a:extLst>
              <a:ext uri="{FF2B5EF4-FFF2-40B4-BE49-F238E27FC236}">
                <a16:creationId xmlns:a16="http://schemas.microsoft.com/office/drawing/2014/main" id="{48C48254-03CB-F64C-61B1-59E867ABC32E}"/>
              </a:ext>
            </a:extLst>
          </p:cNvPr>
          <p:cNvSpPr/>
          <p:nvPr/>
        </p:nvSpPr>
        <p:spPr>
          <a:xfrm>
            <a:off x="2365263" y="2365592"/>
            <a:ext cx="4338321" cy="4451346"/>
          </a:xfrm>
          <a:prstGeom prst="ellipse">
            <a:avLst/>
          </a:prstGeom>
          <a:solidFill>
            <a:schemeClr val="accent2"/>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s-ES" sz="2400" dirty="0"/>
              <a:t>Sentir incertidumbre sobre el futuro.</a:t>
            </a:r>
          </a:p>
          <a:p>
            <a:pPr marL="342900" indent="-342900">
              <a:buFont typeface="Arial" panose="020B0604020202020204" pitchFamily="34" charset="0"/>
              <a:buChar char="•"/>
            </a:pPr>
            <a:r>
              <a:rPr lang="es-ES" sz="2400" dirty="0"/>
              <a:t>Sentirse menospreciados por la edad o la situación de vida. </a:t>
            </a:r>
          </a:p>
          <a:p>
            <a:pPr marL="342900" indent="-342900">
              <a:buFont typeface="Arial" panose="020B0604020202020204" pitchFamily="34" charset="0"/>
              <a:buChar char="•"/>
            </a:pPr>
            <a:r>
              <a:rPr lang="es-ES" sz="2400" dirty="0"/>
              <a:t>¿Qué más podrían experimentar ambos?</a:t>
            </a:r>
          </a:p>
        </p:txBody>
      </p:sp>
    </p:spTree>
    <p:extLst>
      <p:ext uri="{BB962C8B-B14F-4D97-AF65-F5344CB8AC3E}">
        <p14:creationId xmlns:p14="http://schemas.microsoft.com/office/powerpoint/2010/main" val="3947718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talking to another person in the back of a truck&#10;&#10;Description automatically generated">
            <a:extLst>
              <a:ext uri="{FF2B5EF4-FFF2-40B4-BE49-F238E27FC236}">
                <a16:creationId xmlns:a16="http://schemas.microsoft.com/office/drawing/2014/main" id="{56DAF6CC-1980-CFD0-5057-4A602BFF32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348" b="29646"/>
          <a:stretch/>
        </p:blipFill>
        <p:spPr>
          <a:xfrm>
            <a:off x="0" y="3444351"/>
            <a:ext cx="9144000" cy="3413649"/>
          </a:xfrm>
          <a:prstGeom prst="rect">
            <a:avLst/>
          </a:prstGeom>
        </p:spPr>
      </p:pic>
      <p:sp>
        <p:nvSpPr>
          <p:cNvPr id="2" name="Title 1">
            <a:extLst>
              <a:ext uri="{FF2B5EF4-FFF2-40B4-BE49-F238E27FC236}">
                <a16:creationId xmlns:a16="http://schemas.microsoft.com/office/drawing/2014/main" id="{EBC3E232-FDB2-6D44-8399-394294EDBD79}"/>
              </a:ext>
            </a:extLst>
          </p:cNvPr>
          <p:cNvSpPr>
            <a:spLocks noGrp="1"/>
          </p:cNvSpPr>
          <p:nvPr>
            <p:ph type="title"/>
          </p:nvPr>
        </p:nvSpPr>
        <p:spPr>
          <a:xfrm>
            <a:off x="457200" y="276290"/>
            <a:ext cx="8229600" cy="939341"/>
          </a:xfrm>
        </p:spPr>
        <p:txBody>
          <a:bodyPr/>
          <a:lstStyle/>
          <a:p>
            <a:r>
              <a:rPr lang="es-ES">
                <a:solidFill>
                  <a:schemeClr val="accent4">
                    <a:lumMod val="75000"/>
                  </a:schemeClr>
                </a:solidFill>
              </a:rPr>
              <a:t>Cultivar la empatía y la confianza</a:t>
            </a:r>
          </a:p>
        </p:txBody>
      </p:sp>
      <p:sp>
        <p:nvSpPr>
          <p:cNvPr id="8" name="TextBox 7">
            <a:extLst>
              <a:ext uri="{FF2B5EF4-FFF2-40B4-BE49-F238E27FC236}">
                <a16:creationId xmlns:a16="http://schemas.microsoft.com/office/drawing/2014/main" id="{D4D8569B-018D-BFA0-143A-4D8D38428DFD}"/>
              </a:ext>
            </a:extLst>
          </p:cNvPr>
          <p:cNvSpPr txBox="1"/>
          <p:nvPr/>
        </p:nvSpPr>
        <p:spPr>
          <a:xfrm>
            <a:off x="457200" y="1492165"/>
            <a:ext cx="5542767" cy="461665"/>
          </a:xfrm>
          <a:prstGeom prst="rect">
            <a:avLst/>
          </a:prstGeom>
          <a:noFill/>
        </p:spPr>
        <p:txBody>
          <a:bodyPr wrap="square" rtlCol="0">
            <a:spAutoFit/>
          </a:bodyPr>
          <a:lstStyle/>
          <a:p>
            <a:r>
              <a:rPr lang="es-ES" sz="2400" dirty="0"/>
              <a:t>Practicar una comunicación eficaz</a:t>
            </a:r>
          </a:p>
        </p:txBody>
      </p:sp>
      <p:sp>
        <p:nvSpPr>
          <p:cNvPr id="9" name="TextBox 8">
            <a:extLst>
              <a:ext uri="{FF2B5EF4-FFF2-40B4-BE49-F238E27FC236}">
                <a16:creationId xmlns:a16="http://schemas.microsoft.com/office/drawing/2014/main" id="{6AA87A02-C0F4-29A6-3EE9-CC76BBC7A489}"/>
              </a:ext>
            </a:extLst>
          </p:cNvPr>
          <p:cNvSpPr txBox="1"/>
          <p:nvPr/>
        </p:nvSpPr>
        <p:spPr>
          <a:xfrm>
            <a:off x="457200" y="2598096"/>
            <a:ext cx="6945682" cy="461665"/>
          </a:xfrm>
          <a:prstGeom prst="rect">
            <a:avLst/>
          </a:prstGeom>
          <a:noFill/>
        </p:spPr>
        <p:txBody>
          <a:bodyPr wrap="square" rtlCol="0">
            <a:spAutoFit/>
          </a:bodyPr>
          <a:lstStyle/>
          <a:p>
            <a:r>
              <a:rPr lang="es-ES" sz="2400">
                <a:solidFill>
                  <a:srgbClr val="002060"/>
                </a:solidFill>
              </a:rPr>
              <a:t>Comprender el punto de vista de la otra parte</a:t>
            </a:r>
          </a:p>
        </p:txBody>
      </p:sp>
      <p:sp>
        <p:nvSpPr>
          <p:cNvPr id="6" name="TextBox 5">
            <a:extLst>
              <a:ext uri="{FF2B5EF4-FFF2-40B4-BE49-F238E27FC236}">
                <a16:creationId xmlns:a16="http://schemas.microsoft.com/office/drawing/2014/main" id="{9F8CDDD2-E9F2-ACCF-350B-CE40B6D486B8}"/>
              </a:ext>
            </a:extLst>
          </p:cNvPr>
          <p:cNvSpPr txBox="1"/>
          <p:nvPr/>
        </p:nvSpPr>
        <p:spPr>
          <a:xfrm>
            <a:off x="2648272" y="1951765"/>
            <a:ext cx="402956" cy="646331"/>
          </a:xfrm>
          <a:prstGeom prst="rect">
            <a:avLst/>
          </a:prstGeom>
          <a:noFill/>
        </p:spPr>
        <p:txBody>
          <a:bodyPr wrap="square" rtlCol="0">
            <a:spAutoFit/>
          </a:bodyPr>
          <a:lstStyle/>
          <a:p>
            <a:r>
              <a:rPr lang="es-ES" sz="3600"/>
              <a:t>+</a:t>
            </a:r>
          </a:p>
        </p:txBody>
      </p:sp>
    </p:spTree>
    <p:extLst>
      <p:ext uri="{BB962C8B-B14F-4D97-AF65-F5344CB8AC3E}">
        <p14:creationId xmlns:p14="http://schemas.microsoft.com/office/powerpoint/2010/main" val="129599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4A1A-87F3-4F48-BDD5-AD0CFD358AAE}"/>
              </a:ext>
            </a:extLst>
          </p:cNvPr>
          <p:cNvSpPr>
            <a:spLocks noGrp="1"/>
          </p:cNvSpPr>
          <p:nvPr>
            <p:ph type="title"/>
          </p:nvPr>
        </p:nvSpPr>
        <p:spPr/>
        <p:txBody>
          <a:bodyPr anchor="ctr">
            <a:normAutofit/>
          </a:bodyPr>
          <a:lstStyle/>
          <a:p>
            <a:r>
              <a:rPr lang="es-ES">
                <a:solidFill>
                  <a:schemeClr val="accent4">
                    <a:lumMod val="75000"/>
                  </a:schemeClr>
                </a:solidFill>
              </a:rPr>
              <a:t>Formas de transmitir confianza</a:t>
            </a:r>
          </a:p>
        </p:txBody>
      </p:sp>
      <p:graphicFrame>
        <p:nvGraphicFramePr>
          <p:cNvPr id="7" name="Text Placeholder 4">
            <a:extLst>
              <a:ext uri="{FF2B5EF4-FFF2-40B4-BE49-F238E27FC236}">
                <a16:creationId xmlns:a16="http://schemas.microsoft.com/office/drawing/2014/main" id="{35DF9562-AD44-4231-879E-7F6B3DA3EDC3}"/>
              </a:ext>
            </a:extLst>
          </p:cNvPr>
          <p:cNvGraphicFramePr>
            <a:graphicFrameLocks noGrp="1"/>
          </p:cNvGraphicFramePr>
          <p:nvPr>
            <p:ph idx="1"/>
            <p:extLst>
              <p:ext uri="{D42A27DB-BD31-4B8C-83A1-F6EECF244321}">
                <p14:modId xmlns:p14="http://schemas.microsoft.com/office/powerpoint/2010/main" val="2094036823"/>
              </p:ext>
            </p:extLst>
          </p:nvPr>
        </p:nvGraphicFramePr>
        <p:xfrm>
          <a:off x="325139" y="1269066"/>
          <a:ext cx="8361661" cy="5186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060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p:txBody>
          <a:bodyPr/>
          <a:lstStyle/>
          <a:p>
            <a:r>
              <a:rPr lang="es-ES" sz="2800">
                <a:solidFill>
                  <a:srgbClr val="004B24"/>
                </a:solidFill>
              </a:rPr>
              <a:t>Hoy aprenderá a:</a:t>
            </a:r>
          </a:p>
        </p:txBody>
      </p:sp>
      <p:graphicFrame>
        <p:nvGraphicFramePr>
          <p:cNvPr id="8" name="TextBox 5">
            <a:extLst>
              <a:ext uri="{FF2B5EF4-FFF2-40B4-BE49-F238E27FC236}">
                <a16:creationId xmlns:a16="http://schemas.microsoft.com/office/drawing/2014/main" id="{5628F57F-ADA6-4A75-B322-0CA7EDB890E2}"/>
              </a:ext>
            </a:extLst>
          </p:cNvPr>
          <p:cNvGraphicFramePr>
            <a:graphicFrameLocks noChangeAspect="1"/>
          </p:cNvGraphicFramePr>
          <p:nvPr>
            <p:extLst>
              <p:ext uri="{D42A27DB-BD31-4B8C-83A1-F6EECF244321}">
                <p14:modId xmlns:p14="http://schemas.microsoft.com/office/powerpoint/2010/main" val="2391182631"/>
              </p:ext>
            </p:extLst>
          </p:nvPr>
        </p:nvGraphicFramePr>
        <p:xfrm>
          <a:off x="163285" y="1269066"/>
          <a:ext cx="881743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629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D7DE-6260-573C-9FA0-FF0D4F75C243}"/>
              </a:ext>
            </a:extLst>
          </p:cNvPr>
          <p:cNvSpPr>
            <a:spLocks noGrp="1"/>
          </p:cNvSpPr>
          <p:nvPr>
            <p:ph type="title"/>
          </p:nvPr>
        </p:nvSpPr>
        <p:spPr/>
        <p:txBody>
          <a:bodyPr/>
          <a:lstStyle/>
          <a:p>
            <a:r>
              <a:rPr lang="es-ES"/>
              <a:t>Actividad práctica</a:t>
            </a:r>
          </a:p>
        </p:txBody>
      </p:sp>
      <p:sp>
        <p:nvSpPr>
          <p:cNvPr id="3" name="Content Placeholder 2">
            <a:extLst>
              <a:ext uri="{FF2B5EF4-FFF2-40B4-BE49-F238E27FC236}">
                <a16:creationId xmlns:a16="http://schemas.microsoft.com/office/drawing/2014/main" id="{A973AE3A-B88E-998D-2702-3D98E4750E11}"/>
              </a:ext>
            </a:extLst>
          </p:cNvPr>
          <p:cNvSpPr>
            <a:spLocks noGrp="1"/>
          </p:cNvSpPr>
          <p:nvPr>
            <p:ph idx="1"/>
          </p:nvPr>
        </p:nvSpPr>
        <p:spPr/>
        <p:txBody>
          <a:bodyPr vert="horz" lIns="91440" tIns="45720" rIns="91440" bIns="45720" rtlCol="0" anchor="t">
            <a:normAutofit/>
          </a:bodyPr>
          <a:lstStyle/>
          <a:p>
            <a:pPr lvl="1"/>
            <a:endParaRPr lang="en-US" dirty="0"/>
          </a:p>
          <a:p>
            <a:pPr marL="85725" indent="0">
              <a:buNone/>
            </a:pPr>
            <a:r>
              <a:rPr lang="es-ES" sz="2700" dirty="0">
                <a:latin typeface="Calibri" panose="020F0502020204030204" pitchFamily="34" charset="0"/>
                <a:ea typeface="Calibri" panose="020F0502020204030204" pitchFamily="34" charset="0"/>
              </a:rPr>
              <a:t>Llene la Hoja de Trabajo para Generar Confianza y comente sus </a:t>
            </a:r>
            <a:r>
              <a:rPr lang="es-ES" sz="2700">
                <a:latin typeface="Calibri" panose="020F0502020204030204" pitchFamily="34" charset="0"/>
                <a:ea typeface="Calibri" panose="020F0502020204030204" pitchFamily="34" charset="0"/>
              </a:rPr>
              <a:t>resultados con </a:t>
            </a:r>
            <a:r>
              <a:rPr lang="es-ES" sz="2700" dirty="0">
                <a:latin typeface="Calibri" panose="020F0502020204030204" pitchFamily="34" charset="0"/>
                <a:ea typeface="Calibri" panose="020F0502020204030204" pitchFamily="34" charset="0"/>
              </a:rPr>
              <a:t>un(a</a:t>
            </a:r>
            <a:r>
              <a:rPr lang="es-ES" sz="2700">
                <a:latin typeface="Calibri" panose="020F0502020204030204" pitchFamily="34" charset="0"/>
                <a:ea typeface="Calibri" panose="020F0502020204030204" pitchFamily="34" charset="0"/>
              </a:rPr>
              <a:t>) compañero(a).</a:t>
            </a:r>
            <a:endParaRPr lang="es-ES" sz="2700" dirty="0">
              <a:latin typeface="Calibri" panose="020F0502020204030204" pitchFamily="34" charset="0"/>
              <a:ea typeface="Calibri" panose="020F0502020204030204" pitchFamily="34" charset="0"/>
            </a:endParaRPr>
          </a:p>
          <a:p>
            <a:pPr lvl="3"/>
            <a:endParaRPr lang="en-US" dirty="0"/>
          </a:p>
          <a:p>
            <a:pPr lvl="3"/>
            <a:endParaRPr lang="en-US" dirty="0"/>
          </a:p>
          <a:p>
            <a:pPr lvl="2"/>
            <a:endParaRPr lang="en-US" dirty="0"/>
          </a:p>
          <a:p>
            <a:pPr lvl="2"/>
            <a:endParaRPr lang="en-US" dirty="0"/>
          </a:p>
        </p:txBody>
      </p:sp>
    </p:spTree>
    <p:extLst>
      <p:ext uri="{BB962C8B-B14F-4D97-AF65-F5344CB8AC3E}">
        <p14:creationId xmlns:p14="http://schemas.microsoft.com/office/powerpoint/2010/main" val="2977352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530" t="15601" r="6561" b="11425"/>
          <a:stretch/>
        </p:blipFill>
        <p:spPr>
          <a:xfrm>
            <a:off x="0" y="1965277"/>
            <a:ext cx="9144000" cy="4892723"/>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s-ES"/>
              <a:t>Resumen</a:t>
            </a:r>
          </a:p>
        </p:txBody>
      </p:sp>
    </p:spTree>
    <p:extLst>
      <p:ext uri="{BB962C8B-B14F-4D97-AF65-F5344CB8AC3E}">
        <p14:creationId xmlns:p14="http://schemas.microsoft.com/office/powerpoint/2010/main" val="369123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a:t>10 pasos clave en la transferencia 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EA9F24">
                      <a:lumMod val="50000"/>
                    </a:srgbClr>
                  </a:solidFill>
                  <a:uLnTx/>
                  <a:uFillTx/>
                  <a:latin typeface="Arial"/>
                  <a:ea typeface="+mn-ea"/>
                  <a:cs typeface="+mn-cs"/>
                </a:rPr>
                <a:t>Cree su equipo de apoyo</a:t>
              </a:r>
              <a:r>
                <a:rPr kumimoji="0" lang="es-ES" sz="1600" b="0" i="0" u="none" strike="noStrike" cap="none" normalizeH="0" baseline="0" noProof="0" dirty="0">
                  <a:ln>
                    <a:noFill/>
                  </a:ln>
                  <a:solidFill>
                    <a:srgbClr val="415B9B"/>
                  </a:solidFill>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4" y="5352318"/>
            <a:ext cx="2284621" cy="584775"/>
            <a:chOff x="6747793" y="5665000"/>
            <a:chExt cx="4061548"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889690"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8"/>
            <a:ext cx="2149010" cy="830997"/>
            <a:chOff x="3102031" y="4712980"/>
            <a:chExt cx="3820461" cy="1477327"/>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477327"/>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2" y="3022335"/>
              <a:ext cx="2571457"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3" y="4824713"/>
            <a:ext cx="1874335" cy="645870"/>
            <a:chOff x="9541214" y="1494002"/>
            <a:chExt cx="333215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79" y="1602616"/>
              <a:ext cx="2403586"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737031"/>
            <a:ext cx="2140188" cy="1077218"/>
            <a:chOff x="3024404" y="3536358"/>
            <a:chExt cx="3517499" cy="1915049"/>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536358"/>
              <a:ext cx="2542141" cy="191504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324348"/>
            <a:ext cx="1999148" cy="830997"/>
            <a:chOff x="697693" y="3184559"/>
            <a:chExt cx="1999148" cy="830997"/>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184559"/>
              <a:ext cx="146176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Identifique sus necesidades.  </a:t>
              </a: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286811" y="1893374"/>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a:ln>
                    <a:noFill/>
                  </a:ln>
                  <a:solidFill>
                    <a:srgbClr val="F5EACC">
                      <a:lumMod val="25000"/>
                    </a:srgbClr>
                  </a:solidFill>
                  <a:uLnTx/>
                  <a:uFillTx/>
                  <a:latin typeface="Arial"/>
                  <a:ea typeface="+mn-ea"/>
                  <a:cs typeface="+mn-cs"/>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3" y="3424503"/>
            <a:ext cx="1768368" cy="548640"/>
            <a:chOff x="8502434" y="2907567"/>
            <a:chExt cx="3143765"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580713"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s-ES" sz="1600" b="0" i="0" u="none" strike="noStrike" cap="none" normalizeH="0" baseline="0" noProof="0" dirty="0">
                  <a:ln>
                    <a:noFill/>
                  </a:ln>
                  <a:solidFill>
                    <a:srgbClr val="F5EACC">
                      <a:lumMod val="25000"/>
                    </a:srgbClr>
                  </a:solidFill>
                  <a:uLnTx/>
                  <a:uFillTx/>
                  <a:latin typeface="Arial"/>
                  <a:ea typeface="+mn-ea"/>
                  <a:cs typeface="+mn-cs"/>
                </a:rPr>
                <a:t>Negocie.</a:t>
              </a:r>
            </a:p>
          </p:txBody>
        </p:sp>
      </p:grpSp>
      <p:sp>
        <p:nvSpPr>
          <p:cNvPr id="4" name="Oval 3">
            <a:extLst>
              <a:ext uri="{FF2B5EF4-FFF2-40B4-BE49-F238E27FC236}">
                <a16:creationId xmlns:a16="http://schemas.microsoft.com/office/drawing/2014/main" id="{16BD59F8-58A7-873D-691E-4008A368899C}"/>
              </a:ext>
            </a:extLst>
          </p:cNvPr>
          <p:cNvSpPr/>
          <p:nvPr/>
        </p:nvSpPr>
        <p:spPr>
          <a:xfrm>
            <a:off x="634098" y="172157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50D1A7-DAEE-FEDD-8EB7-DB73520EFDA2}"/>
              </a:ext>
            </a:extLst>
          </p:cNvPr>
          <p:cNvSpPr/>
          <p:nvPr/>
        </p:nvSpPr>
        <p:spPr>
          <a:xfrm>
            <a:off x="608616" y="320768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2BFDB54-5119-402A-9C20-BA36AB8A8E19}"/>
              </a:ext>
            </a:extLst>
          </p:cNvPr>
          <p:cNvSpPr/>
          <p:nvPr/>
        </p:nvSpPr>
        <p:spPr>
          <a:xfrm>
            <a:off x="634098" y="4674163"/>
            <a:ext cx="235377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064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s-ES" sz="3200">
                <a:solidFill>
                  <a:srgbClr val="002659"/>
                </a:solidFill>
                <a:latin typeface="Arial" panose="020B0604020202020204" pitchFamily="34" charset="0"/>
                <a:ea typeface="+mn-ea"/>
                <a:cs typeface="Arial" panose="020B0604020202020204" pitchFamily="34" charset="0"/>
              </a:rPr>
              <a:t>Tarea para la casa</a:t>
            </a: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p:txBody>
          <a:bodyPr vert="horz" lIns="51435" tIns="25718" rIns="51435" bIns="25718" rtlCol="0" anchor="t">
            <a:normAutofit/>
          </a:bodyPr>
          <a:lstStyle/>
          <a:p>
            <a:r>
              <a:rPr lang="es-ES" dirty="0"/>
              <a:t>las</a:t>
            </a:r>
            <a:r>
              <a:rPr lang="es-ES"/>
              <a:t> Hojas Complete de </a:t>
            </a:r>
            <a:r>
              <a:rPr lang="es-ES" dirty="0"/>
              <a:t>Trabajo de Evaluación de </a:t>
            </a:r>
            <a:r>
              <a:rPr lang="es-ES"/>
              <a:t>Necesidades </a:t>
            </a:r>
            <a:r>
              <a:rPr lang="es-ES" dirty="0"/>
              <a:t>y</a:t>
            </a:r>
            <a:r>
              <a:rPr lang="es-ES"/>
              <a:t> de Inventario </a:t>
            </a:r>
            <a:r>
              <a:rPr lang="es-ES" dirty="0"/>
              <a:t>de Activos.</a:t>
            </a:r>
          </a:p>
          <a:p>
            <a:r>
              <a:rPr lang="es-ES" dirty="0"/>
              <a:t>Revise la Hoja Informativa de Objetivos SMART.</a:t>
            </a:r>
          </a:p>
          <a:p>
            <a:r>
              <a:rPr lang="es-ES"/>
              <a:t>Complete la </a:t>
            </a:r>
            <a:r>
              <a:rPr lang="es-ES" dirty="0"/>
              <a:t>Hoja de Trabajo de Objetivos SMART.</a:t>
            </a:r>
          </a:p>
          <a:p>
            <a:r>
              <a:rPr lang="es-ES"/>
              <a:t>Complete la </a:t>
            </a:r>
            <a:r>
              <a:rPr lang="es-ES" dirty="0"/>
              <a:t>Hoja de Trabajo para Generar Confianza</a:t>
            </a:r>
          </a:p>
        </p:txBody>
      </p:sp>
      <p:grpSp>
        <p:nvGrpSpPr>
          <p:cNvPr id="5" name="Group 4">
            <a:extLst>
              <a:ext uri="{FF2B5EF4-FFF2-40B4-BE49-F238E27FC236}">
                <a16:creationId xmlns:a16="http://schemas.microsoft.com/office/drawing/2014/main" id="{931EFA50-9EE7-5E08-3390-B39759CEAA74}"/>
              </a:ext>
            </a:extLst>
          </p:cNvPr>
          <p:cNvGrpSpPr/>
          <p:nvPr/>
        </p:nvGrpSpPr>
        <p:grpSpPr>
          <a:xfrm>
            <a:off x="7597581" y="329725"/>
            <a:ext cx="933714" cy="81705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37245860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4974550" y="5436415"/>
            <a:ext cx="4169450" cy="923330"/>
          </a:xfrm>
          <a:prstGeom prst="rect">
            <a:avLst/>
          </a:prstGeom>
          <a:noFill/>
        </p:spPr>
        <p:txBody>
          <a:bodyPr wrap="square">
            <a:spAutoFit/>
          </a:bodyPr>
          <a:lstStyle/>
          <a:p>
            <a:pPr defTabSz="514350">
              <a:defRPr/>
            </a:pPr>
            <a:r>
              <a:rPr lang="es-ES" sz="5400" b="1">
                <a:solidFill>
                  <a:srgbClr val="004B24"/>
                </a:solidFill>
                <a:latin typeface="Arial"/>
              </a:rPr>
              <a:t>Gracias</a:t>
            </a:r>
          </a:p>
        </p:txBody>
      </p:sp>
      <p:sp>
        <p:nvSpPr>
          <p:cNvPr id="4" name="TextBox 3">
            <a:extLst>
              <a:ext uri="{FF2B5EF4-FFF2-40B4-BE49-F238E27FC236}">
                <a16:creationId xmlns:a16="http://schemas.microsoft.com/office/drawing/2014/main" id="{606FC62A-5C52-44FD-8CE2-16C4DC705ADE}"/>
              </a:ext>
            </a:extLst>
          </p:cNvPr>
          <p:cNvSpPr txBox="1"/>
          <p:nvPr/>
        </p:nvSpPr>
        <p:spPr>
          <a:xfrm>
            <a:off x="650591" y="1261591"/>
            <a:ext cx="8220454" cy="3785652"/>
          </a:xfrm>
          <a:prstGeom prst="rect">
            <a:avLst/>
          </a:prstGeom>
          <a:noFill/>
          <a:ln>
            <a:solidFill>
              <a:srgbClr val="C00000"/>
            </a:solidFill>
          </a:ln>
        </p:spPr>
        <p:txBody>
          <a:bodyPr wrap="square" rtlCol="0">
            <a:spAutoFit/>
          </a:bodyPr>
          <a:lstStyle/>
          <a:p>
            <a:pPr defTabSz="514350">
              <a:lnSpc>
                <a:spcPct val="150000"/>
              </a:lnSpc>
              <a:defRPr/>
            </a:pPr>
            <a:r>
              <a:rPr lang="es-ES" sz="2400" dirty="0">
                <a:solidFill>
                  <a:srgbClr val="C00000"/>
                </a:solidFill>
                <a:latin typeface="Arial"/>
              </a:rPr>
              <a:t>**CAPACITADORES</a:t>
            </a:r>
            <a:r>
              <a:rPr lang="es-ES" sz="2400">
                <a:solidFill>
                  <a:srgbClr val="C00000"/>
                </a:solidFill>
                <a:latin typeface="Arial"/>
              </a:rPr>
              <a:t>: diseñen </a:t>
            </a:r>
            <a:r>
              <a:rPr lang="es-ES" sz="2400" dirty="0">
                <a:solidFill>
                  <a:srgbClr val="C00000"/>
                </a:solidFill>
                <a:latin typeface="Arial"/>
              </a:rPr>
              <a:t>esta diapositiva con información, por ejemplo:  </a:t>
            </a:r>
          </a:p>
          <a:p>
            <a:pPr marL="450056" lvl="1" indent="-192881" defTabSz="514350">
              <a:lnSpc>
                <a:spcPct val="150000"/>
              </a:lnSpc>
              <a:buFont typeface="Arial" panose="020B0604020202020204" pitchFamily="34" charset="0"/>
              <a:buChar char="•"/>
              <a:defRPr/>
            </a:pPr>
            <a:r>
              <a:rPr lang="es-ES" sz="2400" dirty="0">
                <a:solidFill>
                  <a:srgbClr val="C00000"/>
                </a:solidFill>
                <a:latin typeface="Arial"/>
              </a:rPr>
              <a:t>Nombres y fotos de los ponentes </a:t>
            </a:r>
          </a:p>
          <a:p>
            <a:pPr marL="450056" lvl="1" indent="-192881" defTabSz="514350">
              <a:lnSpc>
                <a:spcPct val="150000"/>
              </a:lnSpc>
              <a:buFont typeface="Arial" panose="020B0604020202020204" pitchFamily="34" charset="0"/>
              <a:buChar char="•"/>
              <a:defRPr/>
            </a:pPr>
            <a:r>
              <a:rPr lang="es-ES" sz="2400" dirty="0">
                <a:solidFill>
                  <a:srgbClr val="C00000"/>
                </a:solidFill>
                <a:latin typeface="Arial"/>
              </a:rPr>
              <a:t>Su logotipo y los logotipos de los copatrocinadores </a:t>
            </a:r>
          </a:p>
          <a:p>
            <a:pPr marL="450056" lvl="1" indent="-192881" defTabSz="514350">
              <a:lnSpc>
                <a:spcPct val="150000"/>
              </a:lnSpc>
              <a:buFont typeface="Arial" panose="020B0604020202020204" pitchFamily="34" charset="0"/>
              <a:buChar char="•"/>
              <a:defRPr/>
            </a:pPr>
            <a:r>
              <a:rPr lang="es-ES" sz="2400" dirty="0">
                <a:solidFill>
                  <a:srgbClr val="C00000"/>
                </a:solidFill>
                <a:latin typeface="Arial"/>
              </a:rPr>
              <a:t>Reflexiones finales</a:t>
            </a:r>
          </a:p>
          <a:p>
            <a:pPr marL="450056" lvl="1" indent="-192881" defTabSz="514350">
              <a:lnSpc>
                <a:spcPct val="150000"/>
              </a:lnSpc>
              <a:buFont typeface="Arial" panose="020B0604020202020204" pitchFamily="34" charset="0"/>
              <a:buChar char="•"/>
              <a:defRPr/>
            </a:pPr>
            <a:r>
              <a:rPr lang="es-ES" sz="2400" dirty="0">
                <a:solidFill>
                  <a:srgbClr val="C00000"/>
                </a:solidFill>
                <a:latin typeface="Arial"/>
              </a:rPr>
              <a:t>Recursos </a:t>
            </a:r>
          </a:p>
          <a:p>
            <a:pPr defTabSz="514350">
              <a:defRPr/>
            </a:pPr>
            <a:endParaRPr lang="en-US" sz="2400" dirty="0">
              <a:solidFill>
                <a:srgbClr val="FF0000"/>
              </a:solidFill>
              <a:latin typeface="Arial"/>
            </a:endParaRPr>
          </a:p>
        </p:txBody>
      </p:sp>
    </p:spTree>
    <p:extLst>
      <p:ext uri="{BB962C8B-B14F-4D97-AF65-F5344CB8AC3E}">
        <p14:creationId xmlns:p14="http://schemas.microsoft.com/office/powerpoint/2010/main" val="67164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3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7BF21E-072D-44DB-BB68-7873B2D0FE77}"/>
              </a:ext>
            </a:extLst>
          </p:cNvPr>
          <p:cNvSpPr>
            <a:spLocks noGrp="1"/>
          </p:cNvSpPr>
          <p:nvPr>
            <p:ph idx="1"/>
          </p:nvPr>
        </p:nvSpPr>
        <p:spPr>
          <a:xfrm>
            <a:off x="850606" y="1313202"/>
            <a:ext cx="7442788" cy="4648311"/>
          </a:xfrm>
          <a:solidFill>
            <a:schemeClr val="bg2"/>
          </a:solidFill>
          <a:ln w="3175">
            <a:noFill/>
          </a:ln>
          <a:effectLst/>
        </p:spPr>
        <p:txBody>
          <a:bodyPr vert="horz" lIns="51435" tIns="25718" rIns="51435" bIns="25718" rtlCol="0" anchor="t">
            <a:noAutofit/>
          </a:bodyPr>
          <a:lstStyle/>
          <a:p>
            <a:pPr marL="457200" indent="-457200">
              <a:buFont typeface="+mj-lt"/>
              <a:buAutoNum type="arabicPeriod"/>
            </a:pPr>
            <a:r>
              <a:rPr lang="es-ES" sz="2100" dirty="0"/>
              <a:t>Divídanse en parejas. Busque a otra persona si ha venido al taller con alguien conocido.</a:t>
            </a:r>
          </a:p>
          <a:p>
            <a:pPr marL="457200" indent="-457200">
              <a:buFont typeface="+mj-lt"/>
              <a:buAutoNum type="arabicPeriod"/>
            </a:pPr>
            <a:r>
              <a:rPr lang="es-ES" sz="2100" dirty="0"/>
              <a:t>La primera persona toma 1 minuto para presentarse: </a:t>
            </a:r>
          </a:p>
          <a:p>
            <a:pPr marL="982266" lvl="2" indent="-457200">
              <a:buFont typeface="+mj-lt"/>
              <a:buAutoNum type="arabicPeriod"/>
            </a:pPr>
            <a:r>
              <a:rPr lang="es-ES" sz="2100" dirty="0">
                <a:solidFill>
                  <a:schemeClr val="accent1"/>
                </a:solidFill>
              </a:rPr>
              <a:t>Nombre, </a:t>
            </a:r>
          </a:p>
          <a:p>
            <a:pPr marL="982266" lvl="2" indent="-457200">
              <a:buFont typeface="+mj-lt"/>
              <a:buAutoNum type="arabicPeriod"/>
            </a:pPr>
            <a:r>
              <a:rPr lang="es-ES" sz="2100" dirty="0">
                <a:solidFill>
                  <a:schemeClr val="accent1"/>
                </a:solidFill>
              </a:rPr>
              <a:t>de dónde es, </a:t>
            </a:r>
          </a:p>
          <a:p>
            <a:pPr marL="982266" lvl="2" indent="-457200">
              <a:buFont typeface="+mj-lt"/>
              <a:buAutoNum type="arabicPeriod"/>
            </a:pPr>
            <a:r>
              <a:rPr lang="es-ES" sz="2100" dirty="0">
                <a:solidFill>
                  <a:schemeClr val="accent1"/>
                </a:solidFill>
              </a:rPr>
              <a:t>qué tipo de propiedad agrícola o ganadera tiene o desea tener, </a:t>
            </a:r>
          </a:p>
          <a:p>
            <a:pPr marL="982266" lvl="2" indent="-457200">
              <a:buFont typeface="+mj-lt"/>
              <a:buAutoNum type="arabicPeriod"/>
            </a:pPr>
            <a:r>
              <a:rPr lang="es-ES" sz="2100" dirty="0">
                <a:solidFill>
                  <a:schemeClr val="accent1"/>
                </a:solidFill>
              </a:rPr>
              <a:t>lo que desea obtener de la capacitación.</a:t>
            </a:r>
          </a:p>
          <a:p>
            <a:pPr marL="457200" indent="-457200">
              <a:buFont typeface="+mj-lt"/>
              <a:buAutoNum type="arabicPeriod"/>
            </a:pPr>
            <a:r>
              <a:rPr lang="es-ES" sz="2100"/>
              <a:t>Inviertan los papeles.</a:t>
            </a:r>
            <a:r>
              <a:rPr lang="es-ES" sz="2100" dirty="0"/>
              <a:t> </a:t>
            </a:r>
          </a:p>
          <a:p>
            <a:pPr marL="457200" indent="-457200">
              <a:buFont typeface="+mj-lt"/>
              <a:buAutoNum type="arabicPeriod"/>
            </a:pPr>
            <a:r>
              <a:rPr lang="es-ES" sz="2100" dirty="0"/>
              <a:t>Regresen</a:t>
            </a:r>
            <a:r>
              <a:rPr lang="es-ES" sz="2100"/>
              <a:t> de nuevo al grupo</a:t>
            </a:r>
            <a:r>
              <a:rPr lang="es-ES" sz="2100" dirty="0"/>
              <a:t>.</a:t>
            </a:r>
          </a:p>
          <a:p>
            <a:pPr marL="457200" indent="-457200">
              <a:buFont typeface="+mj-lt"/>
              <a:buAutoNum type="arabicPeriod"/>
            </a:pPr>
            <a:r>
              <a:rPr lang="es-ES" sz="2100" dirty="0"/>
              <a:t>Que cada persona presente a </a:t>
            </a:r>
            <a:r>
              <a:rPr lang="es-ES" sz="2100"/>
              <a:t>la otra</a:t>
            </a:r>
            <a:r>
              <a:rPr lang="es-ES" sz="2100" dirty="0"/>
              <a:t>,</a:t>
            </a:r>
            <a:r>
              <a:rPr lang="es-ES" sz="2100"/>
              <a:t> basándose en lo que escuchó.</a:t>
            </a:r>
            <a:endParaRPr lang="es-ES" sz="2100" dirty="0"/>
          </a:p>
        </p:txBody>
      </p:sp>
      <p:sp>
        <p:nvSpPr>
          <p:cNvPr id="5" name="Title 4">
            <a:extLst>
              <a:ext uri="{FF2B5EF4-FFF2-40B4-BE49-F238E27FC236}">
                <a16:creationId xmlns:a16="http://schemas.microsoft.com/office/drawing/2014/main" id="{BD0A1136-6242-CF92-CF81-CDF554469BA1}"/>
              </a:ext>
            </a:extLst>
          </p:cNvPr>
          <p:cNvSpPr>
            <a:spLocks noGrp="1"/>
          </p:cNvSpPr>
          <p:nvPr>
            <p:ph type="title"/>
          </p:nvPr>
        </p:nvSpPr>
        <p:spPr>
          <a:xfrm>
            <a:off x="457200" y="322380"/>
            <a:ext cx="8229600" cy="939341"/>
          </a:xfrm>
          <a:noFill/>
        </p:spPr>
        <p:txBody>
          <a:bodyPr/>
          <a:lstStyle/>
          <a:p>
            <a:r>
              <a:rPr lang="es-ES" sz="2800">
                <a:solidFill>
                  <a:schemeClr val="tx1">
                    <a:lumMod val="50000"/>
                  </a:schemeClr>
                </a:solidFill>
              </a:rPr>
              <a:t>Conozcámonos </a:t>
            </a:r>
            <a:r>
              <a:rPr lang="es-ES" sz="2800"/>
              <a:t>mutuamente</a:t>
            </a:r>
            <a:endParaRPr lang="es-ES" sz="2800">
              <a:solidFill>
                <a:schemeClr val="tx1">
                  <a:lumMod val="50000"/>
                </a:schemeClr>
              </a:solidFill>
            </a:endParaRPr>
          </a:p>
        </p:txBody>
      </p:sp>
    </p:spTree>
    <p:extLst>
      <p:ext uri="{BB962C8B-B14F-4D97-AF65-F5344CB8AC3E}">
        <p14:creationId xmlns:p14="http://schemas.microsoft.com/office/powerpoint/2010/main" val="3963527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39" r="618" b="4145"/>
          <a:stretch/>
        </p:blipFill>
        <p:spPr>
          <a:xfrm>
            <a:off x="0" y="2217420"/>
            <a:ext cx="9144000" cy="4640580"/>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338"/>
              </a:spcAft>
            </a:pPr>
            <a:r>
              <a:rPr lang="es-ES" sz="2250">
                <a:solidFill>
                  <a:schemeClr val="bg2"/>
                </a:solidFill>
              </a:rPr>
              <a:t>Parte 1: El proceso de</a:t>
            </a:r>
            <a:r>
              <a:rPr lang="es-ES" sz="2250">
                <a:ea typeface="+mj-lt"/>
                <a:cs typeface="+mj-lt"/>
              </a:rPr>
              <a:t> transferencia </a:t>
            </a:r>
          </a:p>
        </p:txBody>
      </p:sp>
      <p:sp>
        <p:nvSpPr>
          <p:cNvPr id="3" name="Text Placeholder 2">
            <a:extLst>
              <a:ext uri="{FF2B5EF4-FFF2-40B4-BE49-F238E27FC236}">
                <a16:creationId xmlns:a16="http://schemas.microsoft.com/office/drawing/2014/main" id="{451A57AF-5632-78BF-2611-2EEA80A5E6AD}"/>
              </a:ext>
            </a:extLst>
          </p:cNvPr>
          <p:cNvSpPr>
            <a:spLocks noGrp="1"/>
          </p:cNvSpPr>
          <p:nvPr>
            <p:ph type="body" sz="quarter" idx="12"/>
          </p:nvPr>
        </p:nvSpPr>
        <p:spPr/>
        <p:txBody>
          <a:bodyPr/>
          <a:lstStyle/>
          <a:p>
            <a:pPr algn="l"/>
            <a:r>
              <a:rPr lang="es-ES"/>
              <a:t>Primeros pasos</a:t>
            </a:r>
          </a:p>
        </p:txBody>
      </p:sp>
    </p:spTree>
    <p:extLst>
      <p:ext uri="{BB962C8B-B14F-4D97-AF65-F5344CB8AC3E}">
        <p14:creationId xmlns:p14="http://schemas.microsoft.com/office/powerpoint/2010/main" val="1796322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ADEB-52D9-4FD8-95EF-2D628CD74E74}"/>
              </a:ext>
            </a:extLst>
          </p:cNvPr>
          <p:cNvSpPr>
            <a:spLocks noGrp="1"/>
          </p:cNvSpPr>
          <p:nvPr>
            <p:ph type="title"/>
          </p:nvPr>
        </p:nvSpPr>
        <p:spPr>
          <a:xfrm>
            <a:off x="457200" y="489727"/>
            <a:ext cx="8229600" cy="939341"/>
          </a:xfrm>
        </p:spPr>
        <p:txBody>
          <a:bodyPr anchor="ctr">
            <a:normAutofit fontScale="90000"/>
          </a:bodyPr>
          <a:lstStyle/>
          <a:p>
            <a:r>
              <a:rPr lang="es-ES"/>
              <a:t>¿Qué y quiénes </a:t>
            </a:r>
            <a:r>
              <a:rPr lang="es-ES" dirty="0"/>
              <a:t>están</a:t>
            </a:r>
            <a:r>
              <a:rPr lang="es-ES"/>
              <a:t> involucrados en una transferencia? </a:t>
            </a:r>
          </a:p>
        </p:txBody>
      </p:sp>
      <p:graphicFrame>
        <p:nvGraphicFramePr>
          <p:cNvPr id="8" name="Content Placeholder 2">
            <a:extLst>
              <a:ext uri="{FF2B5EF4-FFF2-40B4-BE49-F238E27FC236}">
                <a16:creationId xmlns:a16="http://schemas.microsoft.com/office/drawing/2014/main" id="{2CB49671-35D0-456B-875A-AE91777194C1}"/>
              </a:ext>
            </a:extLst>
          </p:cNvPr>
          <p:cNvGraphicFramePr>
            <a:graphicFrameLocks noGrp="1" noChangeAspect="1"/>
          </p:cNvGraphicFramePr>
          <p:nvPr>
            <p:ph idx="1"/>
            <p:extLst>
              <p:ext uri="{D42A27DB-BD31-4B8C-83A1-F6EECF244321}">
                <p14:modId xmlns:p14="http://schemas.microsoft.com/office/powerpoint/2010/main" val="2332862160"/>
              </p:ext>
            </p:extLst>
          </p:nvPr>
        </p:nvGraphicFramePr>
        <p:xfrm>
          <a:off x="340685" y="1429068"/>
          <a:ext cx="8462629" cy="480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0300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s-ES" sz="3200"/>
              <a:t>10 pasos clave en la transferencia de una explotación agrícola o ganadera</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defTabSz="514350">
                <a:defRPr/>
              </a:pPr>
              <a:r>
                <a:rPr lang="es-ES" sz="1600" dirty="0">
                  <a:solidFill>
                    <a:schemeClr val="accent3">
                      <a:lumMod val="50000"/>
                    </a:schemeClr>
                  </a:solidFill>
                  <a:latin typeface="Arial"/>
                </a:rPr>
                <a:t>Cree su equipo de apoyo</a:t>
              </a:r>
              <a:r>
                <a:rPr lang="es-ES" sz="1600" dirty="0">
                  <a:solidFill>
                    <a:srgbClr val="415B9B"/>
                  </a:solidFill>
                  <a:latin typeface="Arial"/>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defTabSz="514350">
                <a:defRPr/>
              </a:pPr>
              <a:r>
                <a:rPr lang="es-ES" sz="1600">
                  <a:solidFill>
                    <a:srgbClr val="F5EACC">
                      <a:lumMod val="25000"/>
                    </a:srgbClr>
                  </a:solidFill>
                  <a:latin typeface="Arial"/>
                </a:rPr>
                <a:t>Evalúe las finanzas.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defTabSz="514350">
                <a:defRPr/>
              </a:pPr>
              <a:r>
                <a:rPr lang="es-ES" sz="1600" dirty="0">
                  <a:solidFill>
                    <a:srgbClr val="F5EACC">
                      <a:lumMod val="25000"/>
                    </a:srgbClr>
                  </a:solidFill>
                  <a:latin typeface="Arial"/>
                </a:rPr>
                <a:t>Esboce y adapte su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8"/>
            <a:ext cx="2149010" cy="830997"/>
            <a:chOff x="3102031" y="4712980"/>
            <a:chExt cx="3820461" cy="1477327"/>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477327"/>
            </a:xfrm>
            <a:prstGeom prst="rect">
              <a:avLst/>
            </a:prstGeom>
            <a:noFill/>
          </p:spPr>
          <p:txBody>
            <a:bodyPr wrap="square">
              <a:spAutoFit/>
            </a:bodyPr>
            <a:lstStyle/>
            <a:p>
              <a:pPr defTabSz="514350">
                <a:defRPr/>
              </a:pPr>
              <a:r>
                <a:rPr lang="es-ES" sz="1600" dirty="0">
                  <a:solidFill>
                    <a:srgbClr val="F5EACC">
                      <a:lumMod val="25000"/>
                    </a:srgbClr>
                  </a:solidFill>
                  <a:latin typeface="Arial"/>
                </a:rPr>
                <a:t>Elija qué herramientas utilizar.</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2" y="3022335"/>
              <a:ext cx="2571457" cy="1477323"/>
            </a:xfrm>
            <a:prstGeom prst="rect">
              <a:avLst/>
            </a:prstGeom>
            <a:noFill/>
          </p:spPr>
          <p:txBody>
            <a:bodyPr wrap="square">
              <a:spAutoFit/>
            </a:bodyPr>
            <a:lstStyle/>
            <a:p>
              <a:pPr defTabSz="514350">
                <a:defRPr/>
              </a:pPr>
              <a:r>
                <a:rPr lang="es-ES" sz="1600">
                  <a:solidFill>
                    <a:srgbClr val="F5EACC">
                      <a:lumMod val="25000"/>
                    </a:srgbClr>
                  </a:solidFill>
                  <a:latin typeface="Arial"/>
                </a:rPr>
                <a:t>Describa sus valores, visión y objetivos.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92809" cy="645870"/>
            <a:chOff x="9541214" y="1494002"/>
            <a:chExt cx="3364994"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436427" cy="1039602"/>
            </a:xfrm>
            <a:prstGeom prst="rect">
              <a:avLst/>
            </a:prstGeom>
            <a:noFill/>
          </p:spPr>
          <p:txBody>
            <a:bodyPr wrap="square">
              <a:spAutoFit/>
            </a:bodyPr>
            <a:lstStyle/>
            <a:p>
              <a:pPr defTabSz="514350">
                <a:defRPr/>
              </a:pPr>
              <a:r>
                <a:rPr lang="es-ES" sz="1600" dirty="0">
                  <a:solidFill>
                    <a:srgbClr val="F5EACC">
                      <a:lumMod val="25000"/>
                    </a:srgbClr>
                  </a:solidFill>
                  <a:latin typeface="Arial"/>
                </a:rPr>
                <a:t>Recabe los documentos.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749557"/>
            <a:ext cx="2140188" cy="1077218"/>
            <a:chOff x="3024404" y="3558627"/>
            <a:chExt cx="3517499" cy="1915049"/>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558627"/>
              <a:ext cx="2542141" cy="1915049"/>
            </a:xfrm>
            <a:prstGeom prst="rect">
              <a:avLst/>
            </a:prstGeom>
            <a:noFill/>
          </p:spPr>
          <p:txBody>
            <a:bodyPr wrap="square">
              <a:spAutoFit/>
            </a:bodyPr>
            <a:lstStyle/>
            <a:p>
              <a:pPr defTabSz="514350">
                <a:defRPr/>
              </a:pPr>
              <a:r>
                <a:rPr lang="es-ES" sz="1600" dirty="0">
                  <a:solidFill>
                    <a:srgbClr val="F5EACC">
                      <a:lumMod val="25000"/>
                    </a:srgbClr>
                  </a:solidFill>
                  <a:latin typeface="Arial"/>
                </a:rPr>
                <a:t>Identifique y refuerce las relaciones clave. </a:t>
              </a: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374452"/>
            <a:ext cx="1964516" cy="830997"/>
            <a:chOff x="697693" y="3234663"/>
            <a:chExt cx="1964516" cy="830997"/>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234663"/>
              <a:ext cx="1427133" cy="830997"/>
            </a:xfrm>
            <a:prstGeom prst="rect">
              <a:avLst/>
            </a:prstGeom>
            <a:noFill/>
          </p:spPr>
          <p:txBody>
            <a:bodyPr wrap="square">
              <a:spAutoFit/>
            </a:bodyPr>
            <a:lstStyle/>
            <a:p>
              <a:r>
                <a:rPr lang="es-ES" sz="1600" dirty="0">
                  <a:solidFill>
                    <a:srgbClr val="F5EACC">
                      <a:lumMod val="25000"/>
                    </a:srgbClr>
                  </a:solidFill>
                  <a:latin typeface="Arial"/>
                </a:rPr>
                <a:t>Identifique sus necesidades.  </a:t>
              </a: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defTabSz="257175">
                <a:defRPr/>
              </a:pPr>
              <a:r>
                <a:rPr lang="es-ES" sz="1600">
                  <a:solidFill>
                    <a:srgbClr val="F5EACC">
                      <a:lumMod val="25000"/>
                    </a:srgbClr>
                  </a:solidFill>
                  <a:latin typeface="Arial"/>
                </a:rPr>
                <a:t>Cuente su historia.</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3" y="3424503"/>
            <a:ext cx="1718264" cy="548640"/>
            <a:chOff x="8502434" y="2907567"/>
            <a:chExt cx="305469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491639" y="3196884"/>
              <a:ext cx="2065486" cy="601874"/>
            </a:xfrm>
            <a:prstGeom prst="rect">
              <a:avLst/>
            </a:prstGeom>
            <a:noFill/>
          </p:spPr>
          <p:txBody>
            <a:bodyPr wrap="square">
              <a:spAutoFit/>
            </a:bodyPr>
            <a:lstStyle/>
            <a:p>
              <a:pPr defTabSz="514350">
                <a:defRPr/>
              </a:pPr>
              <a:r>
                <a:rPr lang="es-ES" sz="1600" dirty="0">
                  <a:solidFill>
                    <a:srgbClr val="F5EACC">
                      <a:lumMod val="25000"/>
                    </a:srgbClr>
                  </a:solidFill>
                  <a:latin typeface="Arial"/>
                </a:rPr>
                <a:t>Negocie.</a:t>
              </a:r>
            </a:p>
          </p:txBody>
        </p:sp>
      </p:grpSp>
      <p:sp>
        <p:nvSpPr>
          <p:cNvPr id="4" name="Oval 3">
            <a:extLst>
              <a:ext uri="{FF2B5EF4-FFF2-40B4-BE49-F238E27FC236}">
                <a16:creationId xmlns:a16="http://schemas.microsoft.com/office/drawing/2014/main" id="{5E2C50F5-31FF-0D2C-0A6D-72F3C6090170}"/>
              </a:ext>
            </a:extLst>
          </p:cNvPr>
          <p:cNvSpPr/>
          <p:nvPr/>
        </p:nvSpPr>
        <p:spPr>
          <a:xfrm>
            <a:off x="634098" y="172157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BA7B73-346D-AC13-78B7-D98643FD9AC8}"/>
              </a:ext>
            </a:extLst>
          </p:cNvPr>
          <p:cNvSpPr/>
          <p:nvPr/>
        </p:nvSpPr>
        <p:spPr>
          <a:xfrm>
            <a:off x="672404" y="3207682"/>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E95FC13-E207-797B-7B10-E7499950E28B}"/>
              </a:ext>
            </a:extLst>
          </p:cNvPr>
          <p:cNvSpPr/>
          <p:nvPr/>
        </p:nvSpPr>
        <p:spPr>
          <a:xfrm>
            <a:off x="802312" y="4674163"/>
            <a:ext cx="222139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717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BC06-B800-D8E5-53AD-8F19AC092C3E}"/>
              </a:ext>
            </a:extLst>
          </p:cNvPr>
          <p:cNvSpPr>
            <a:spLocks noGrp="1"/>
          </p:cNvSpPr>
          <p:nvPr>
            <p:ph type="title"/>
          </p:nvPr>
        </p:nvSpPr>
        <p:spPr>
          <a:xfrm>
            <a:off x="457200" y="518410"/>
            <a:ext cx="8229600" cy="939341"/>
          </a:xfrm>
        </p:spPr>
        <p:txBody>
          <a:bodyPr/>
          <a:lstStyle/>
          <a:p>
            <a:r>
              <a:rPr lang="es-ES" sz="2800"/>
              <a:t>¿En qué punto del proceso de transferencia se encuentra?</a:t>
            </a:r>
            <a:br>
              <a:rPr lang="es-ES"/>
            </a:br>
            <a:endParaRPr lang="es-ES"/>
          </a:p>
        </p:txBody>
      </p:sp>
      <p:sp>
        <p:nvSpPr>
          <p:cNvPr id="3" name="Content Placeholder 2">
            <a:extLst>
              <a:ext uri="{FF2B5EF4-FFF2-40B4-BE49-F238E27FC236}">
                <a16:creationId xmlns:a16="http://schemas.microsoft.com/office/drawing/2014/main" id="{95DE738A-A4A9-4F73-206D-2DEEBA9F106C}"/>
              </a:ext>
            </a:extLst>
          </p:cNvPr>
          <p:cNvSpPr>
            <a:spLocks noGrp="1"/>
          </p:cNvSpPr>
          <p:nvPr>
            <p:ph idx="1"/>
          </p:nvPr>
        </p:nvSpPr>
        <p:spPr>
          <a:xfrm>
            <a:off x="457200" y="1155166"/>
            <a:ext cx="8367712" cy="4200606"/>
          </a:xfrm>
          <a:pattFill prst="pct5">
            <a:fgClr>
              <a:schemeClr val="bg2"/>
            </a:fgClr>
            <a:bgClr>
              <a:schemeClr val="bg2"/>
            </a:bgClr>
          </a:pattFill>
        </p:spPr>
        <p:txBody>
          <a:bodyPr>
            <a:normAutofit fontScale="92500" lnSpcReduction="20000"/>
          </a:bodyPr>
          <a:lstStyle/>
          <a:p>
            <a:pPr marL="289322" indent="-289322">
              <a:lnSpc>
                <a:spcPct val="160000"/>
              </a:lnSpc>
              <a:buAutoNum type="arabicPeriod"/>
            </a:pPr>
            <a:r>
              <a:rPr lang="es-ES" sz="2800" dirty="0"/>
              <a:t>Encontrar un socio</a:t>
            </a:r>
          </a:p>
          <a:p>
            <a:pPr marL="289322" indent="-289322">
              <a:lnSpc>
                <a:spcPct val="160000"/>
              </a:lnSpc>
              <a:buAutoNum type="arabicPeriod"/>
            </a:pPr>
            <a:r>
              <a:rPr lang="es-ES" sz="2800" dirty="0"/>
              <a:t>Discutir en qué punto del proceso de transferencia se encuentra. Incluir los retos o retrasos a los que se enfrenta para llegar al siguiente paso</a:t>
            </a:r>
            <a:r>
              <a:rPr lang="es-ES" sz="2800"/>
              <a:t>. Inviertan los papeles. </a:t>
            </a:r>
            <a:endParaRPr lang="es-ES" sz="2800" dirty="0"/>
          </a:p>
          <a:p>
            <a:pPr marL="289322" indent="-289322">
              <a:lnSpc>
                <a:spcPct val="160000"/>
              </a:lnSpc>
              <a:buAutoNum type="arabicPeriod"/>
            </a:pPr>
            <a:r>
              <a:rPr lang="es-ES" sz="2800"/>
              <a:t>Reunirse </a:t>
            </a:r>
            <a:r>
              <a:rPr lang="es-ES" sz="2800" dirty="0"/>
              <a:t>como</a:t>
            </a:r>
            <a:r>
              <a:rPr lang="es-ES" sz="2800"/>
              <a:t> grupo de la clase </a:t>
            </a:r>
            <a:r>
              <a:rPr lang="es-ES" sz="2800" dirty="0"/>
              <a:t>y comentar los puntos más destacados. </a:t>
            </a:r>
          </a:p>
        </p:txBody>
      </p:sp>
    </p:spTree>
    <p:extLst>
      <p:ext uri="{BB962C8B-B14F-4D97-AF65-F5344CB8AC3E}">
        <p14:creationId xmlns:p14="http://schemas.microsoft.com/office/powerpoint/2010/main" val="3953196689"/>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time xmlns="5d8c711f-12c4-4b74-a160-ecf4c25002d6" xsi:nil="true"/>
    <Person xmlns="5d8c711f-12c4-4b74-a160-ecf4c25002d6">
      <UserInfo>
        <DisplayName/>
        <AccountId xsi:nil="true"/>
        <AccountType/>
      </UserInfo>
    </Person>
    <Thumbnail xmlns="5d8c711f-12c4-4b74-a160-ecf4c25002d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354C5E-E3CB-41E6-A342-6391FA6173FC}">
  <ds:schemaRefs>
    <ds:schemaRef ds:uri="http://schemas.microsoft.com/office/2006/metadata/properties"/>
    <ds:schemaRef ds:uri="http://purl.org/dc/elements/1.1/"/>
    <ds:schemaRef ds:uri="5d8c711f-12c4-4b74-a160-ecf4c25002d6"/>
    <ds:schemaRef ds:uri="http://schemas.microsoft.com/office/2006/documentManagement/types"/>
    <ds:schemaRef ds:uri="http://www.w3.org/XML/1998/namespace"/>
    <ds:schemaRef ds:uri="http://schemas.microsoft.com/sharepoint/v4"/>
    <ds:schemaRef ds:uri="http://purl.org/dc/dcmitype/"/>
    <ds:schemaRef ds:uri="d810a318-5788-42c4-bc95-17272ed21e47"/>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5430E00D-2421-4E80-85B3-BE49B1141C4F}">
  <ds:schemaRefs>
    <ds:schemaRef ds:uri="http://schemas.microsoft.com/sharepoint/v3/contenttype/forms"/>
  </ds:schemaRefs>
</ds:datastoreItem>
</file>

<file path=customXml/itemProps3.xml><?xml version="1.0" encoding="utf-8"?>
<ds:datastoreItem xmlns:ds="http://schemas.openxmlformats.org/officeDocument/2006/customXml" ds:itemID="{5B685581-0911-48F9-9DD1-8CB125A0E5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8c711f-12c4-4b74-a160-ecf4c25002d6"/>
    <ds:schemaRef ds:uri="d810a318-5788-42c4-bc95-17272ed21e47"/>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3781</TotalTime>
  <Words>9972</Words>
  <Application>Microsoft Office PowerPoint</Application>
  <PresentationFormat>On-screen Show (4:3)</PresentationFormat>
  <Paragraphs>708</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Courier New</vt:lpstr>
      <vt:lpstr>Wingdings</vt:lpstr>
      <vt:lpstr>Master Template</vt:lpstr>
      <vt:lpstr>Master Template</vt:lpstr>
      <vt:lpstr>PowerPoint Presentation</vt:lpstr>
      <vt:lpstr> Agradecimientos</vt:lpstr>
      <vt:lpstr>PowerPoint Presentation</vt:lpstr>
      <vt:lpstr>Hoy aprenderá a:</vt:lpstr>
      <vt:lpstr>Conozcámonos mutuamente</vt:lpstr>
      <vt:lpstr>PowerPoint Presentation</vt:lpstr>
      <vt:lpstr>¿Qué y quiénes están involucrados en una transferencia? </vt:lpstr>
      <vt:lpstr>10 pasos clave en la transferencia de una explotación agrícola o ganadera</vt:lpstr>
      <vt:lpstr>¿En qué punto del proceso de transferencia se encuentra? </vt:lpstr>
      <vt:lpstr>PowerPoint Presentation</vt:lpstr>
      <vt:lpstr>PowerPoint Presentation</vt:lpstr>
      <vt:lpstr>¿Cuáles son sus valores? </vt:lpstr>
      <vt:lpstr>¿Cuál es su visión? </vt:lpstr>
      <vt:lpstr>¿Cuáles son sus objetivos personales?</vt:lpstr>
      <vt:lpstr>¿Cuáles son sus objetivos empresariales?  </vt:lpstr>
      <vt:lpstr>Establecer Objetivos "SMART"</vt:lpstr>
      <vt:lpstr>Valores, Visión y Objetivos</vt:lpstr>
      <vt:lpstr>PowerPoint Presentation</vt:lpstr>
      <vt:lpstr>¿Cuáles son sus necesidades? </vt:lpstr>
      <vt:lpstr> Los activos son cosas de valor. </vt:lpstr>
      <vt:lpstr> ¿Qué activos financieros tiene o necesita? </vt:lpstr>
      <vt:lpstr>¿Qué otros activos tiene o necesita? </vt:lpstr>
      <vt:lpstr>¿Quiénes participan en su transferencia?</vt:lpstr>
      <vt:lpstr>¿Cuáles son las necesidades de las personas involucradas en su transferencia?  </vt:lpstr>
      <vt:lpstr>¿Qué activos tienen? </vt:lpstr>
      <vt:lpstr>Actividad práctica</vt:lpstr>
      <vt:lpstr>PowerPoint Presentation</vt:lpstr>
      <vt:lpstr>¿Por qué hablamos de relaciones? </vt:lpstr>
      <vt:lpstr>Las relaciones sanas son un proceso de  </vt:lpstr>
      <vt:lpstr>La comunicación eficaz es un proceso de dar y recibir para compartir información y significado. </vt:lpstr>
      <vt:lpstr>¿Cómo comunicarse eficazmente?</vt:lpstr>
      <vt:lpstr>Nos expresamos de dos formas principales</vt:lpstr>
      <vt:lpstr>Escuchar es la parte más poderosa de una comunicación eficaz.</vt:lpstr>
      <vt:lpstr>¿Quién define la comunicación eficaz? </vt:lpstr>
      <vt:lpstr>Comprender el punto de vista  de las otras partes</vt:lpstr>
      <vt:lpstr>Póngase en su lugar...</vt:lpstr>
      <vt:lpstr>...para encontrar puntos en común</vt:lpstr>
      <vt:lpstr>Cultivar la empatía y la confianza</vt:lpstr>
      <vt:lpstr>Formas de transmitir confianza</vt:lpstr>
      <vt:lpstr>Actividad práctica</vt:lpstr>
      <vt:lpstr>PowerPoint Presentation</vt:lpstr>
      <vt:lpstr>10 pasos clave en la transferencia de una explotación agrícola o ganadera</vt:lpstr>
      <vt:lpstr>Tarea para la casa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Faller</dc:creator>
  <cp:lastModifiedBy>Corey Thomas</cp:lastModifiedBy>
  <cp:revision>132</cp:revision>
  <dcterms:created xsi:type="dcterms:W3CDTF">2022-09-12T14:14:39Z</dcterms:created>
  <dcterms:modified xsi:type="dcterms:W3CDTF">2024-04-29T14:50:44Z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