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403" r:id="rId5"/>
    <p:sldId id="402" r:id="rId6"/>
    <p:sldId id="404" r:id="rId7"/>
    <p:sldId id="408" r:id="rId8"/>
    <p:sldId id="409" r:id="rId9"/>
    <p:sldId id="405" r:id="rId10"/>
    <p:sldId id="406" r:id="rId11"/>
    <p:sldId id="40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1C14A4-384D-82CE-9BD5-5CDC85C352E9}" name="Ariel Looser" initials="AL" userId="S::alooser@farmland.org::33c963ec-94f8-439a-9db9-309f5ee1570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5ECDE8-EC8A-42B6-93E1-7DC0BAEB7810}" v="2" dt="2025-12-11T20:22:20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5" autoAdjust="0"/>
    <p:restoredTop sz="92794" autoAdjust="0"/>
  </p:normalViewPr>
  <p:slideViewPr>
    <p:cSldViewPr snapToGrid="0">
      <p:cViewPr varScale="1">
        <p:scale>
          <a:sx n="64" d="100"/>
          <a:sy n="64" d="100"/>
        </p:scale>
        <p:origin x="1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4.xml" Id="rId8" /><Relationship Type="http://schemas.openxmlformats.org/officeDocument/2006/relationships/notesMaster" Target="notesMasters/notesMaster1.xml" Id="rId13" /><Relationship Type="http://schemas.openxmlformats.org/officeDocument/2006/relationships/customXml" Target="../customXml/item3.xml" Id="rId3" /><Relationship Type="http://schemas.openxmlformats.org/officeDocument/2006/relationships/slide" Target="slides/slide3.xml" Id="rId7" /><Relationship Type="http://schemas.openxmlformats.org/officeDocument/2006/relationships/slide" Target="slides/slide8.xml" Id="rId12" /><Relationship Type="http://schemas.openxmlformats.org/officeDocument/2006/relationships/tableStyles" Target="tableStyles.xml" Id="rId17" /><Relationship Type="http://schemas.openxmlformats.org/officeDocument/2006/relationships/customXml" Target="../customXml/item2.xml" Id="rId2" /><Relationship Type="http://schemas.openxmlformats.org/officeDocument/2006/relationships/theme" Target="theme/theme1.xml" Id="rId16" /><Relationship Type="http://schemas.microsoft.com/office/2018/10/relationships/authors" Target="authors.xml" Id="rId20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slide" Target="slides/slide1.xml" Id="rId5" /><Relationship Type="http://schemas.openxmlformats.org/officeDocument/2006/relationships/viewProps" Target="viewProps.xml" Id="rId15" /><Relationship Type="http://schemas.openxmlformats.org/officeDocument/2006/relationships/slide" Target="slides/slide6.xml" Id="rId10" /><Relationship Type="http://schemas.microsoft.com/office/2015/10/relationships/revisionInfo" Target="revisionInfo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presProps" Target="presProps.xml" Id="rId14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CD46A-ACBB-4157-BEB4-0B54C319FBFA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90E01-1DAB-4AD7-864A-7993B2C11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92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40571D-3D48-44DC-A302-8288040672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16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1200" b="0" i="0" u="none" strike="noStrike" baseline="0" dirty="0">
                <a:solidFill>
                  <a:srgbClr val="211D1E"/>
                </a:solidFill>
                <a:latin typeface="+mn-lt"/>
              </a:rPr>
              <a:t>AFT’s Farmland Information Center (FIC) </a:t>
            </a:r>
            <a:r>
              <a:rPr lang="en-US" sz="1200" dirty="0">
                <a:latin typeface="+mn-lt"/>
              </a:rPr>
              <a:t>conducts </a:t>
            </a:r>
            <a:r>
              <a:rPr lang="en-US" dirty="0"/>
              <a:t>a</a:t>
            </a:r>
            <a:r>
              <a:rPr lang="en-US" sz="1200" dirty="0">
                <a:latin typeface="+mn-lt"/>
              </a:rPr>
              <a:t> survey of state purchase of agricultural conservation easement (PACE) programs</a:t>
            </a:r>
            <a:r>
              <a:rPr lang="en-US" dirty="0"/>
              <a:t> annually and a</a:t>
            </a:r>
            <a:r>
              <a:rPr lang="en-US" sz="1200" dirty="0">
                <a:latin typeface="+mn-lt"/>
              </a:rPr>
              <a:t> survey of local PACE programs</a:t>
            </a:r>
            <a:r>
              <a:rPr lang="en-US" dirty="0"/>
              <a:t> every four years</a:t>
            </a:r>
            <a:r>
              <a:rPr lang="en-US" sz="1200" dirty="0">
                <a:latin typeface="+mn-lt"/>
              </a:rPr>
              <a:t>. This map shows the states with state and/or local PACE programs.</a:t>
            </a:r>
            <a:r>
              <a:rPr lang="en-US" dirty="0"/>
              <a:t> </a:t>
            </a:r>
            <a:endParaRPr lang="en-US" sz="1200" dirty="0">
              <a:latin typeface="+mn-lt"/>
            </a:endParaRPr>
          </a:p>
          <a:p>
            <a:pPr>
              <a:defRPr/>
            </a:pPr>
            <a:endParaRPr lang="en-US" sz="1200" b="0" i="0" u="none" strike="noStrike" baseline="0" dirty="0">
              <a:solidFill>
                <a:srgbClr val="211D1E"/>
              </a:solidFill>
              <a:highlight>
                <a:srgbClr val="FFFF00"/>
              </a:highlight>
              <a:latin typeface="+mn-lt"/>
            </a:endParaRPr>
          </a:p>
          <a:p>
            <a:pPr rtl="0" fontAlgn="base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of spring 2025, 35 states have had active state and/or local PACE programs. There are currently 37 active state PACE programs in 29 states; some states have more than one PACE program.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 additional states—Missouri and, more recently, Tennessee—have authorized PACE programs but do not yet have funding. Four further states have only local-level PACE programs. Nationwide, there are at least 108 local-level PACE programs. Montana and Alabama no longer have active state-level programs but are included on the state PACE table because they have funded easement purchases in the past.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</a:endParaRPr>
          </a:p>
          <a:p>
            <a:pPr>
              <a:defRPr/>
            </a:pPr>
            <a:endParaRPr lang="en-US" altLang="en-US" sz="1200" b="0" i="0" u="none" strike="noStrike" baseline="0" dirty="0">
              <a:solidFill>
                <a:srgbClr val="000000"/>
              </a:solidFill>
              <a:latin typeface="+mn-lt"/>
              <a:ea typeface="Verdan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86851B-3769-4121-83AC-B621414548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0298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18CB0-E298-7CC2-DC1A-F9B69D22B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70D99A-C1AB-B826-007A-ECAF4EAB2B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3E1252-F783-3A42-21E0-E4FA1DE3B7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200" u="none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AB282-E3D3-320D-8914-52C49EB66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86851B-3769-4121-83AC-B621414548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049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C8EB6-A752-CFCA-71E7-415C70F47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52321A-6714-AC90-BA17-146CA6CD2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3DB649-36E1-3E13-2BE2-7373231B9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200" u="none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B52A9-23A8-376E-F0DB-2B3B564FD6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86851B-3769-4121-83AC-B621414548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04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A6E02-1A1A-8A2D-07F9-076090AAD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1895AC-D021-3191-277E-544AE92059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1FB310-3099-7803-B076-6D3A2081E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200" u="none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73064-1A30-0F09-CE8C-C17D8658A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86851B-3769-4121-83AC-B621414548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5072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11D60-1748-6679-4EC6-ED37489F1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351768-35D0-048D-0F32-181B7343BF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8D18BA-9DBC-6FFE-C375-9B5E260D8B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200" u="none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B3CA7-BF47-E2F9-235B-19B9BDA728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86851B-3769-4121-83AC-B621414548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447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D9B6F-78BB-1DB9-0CE4-A727A711D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4BC7C0-D455-5224-25D4-0ABDB7D052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20EA85-90AD-86E0-3795-2B241DBF49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200" u="none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F38C6-CAE4-8B16-8230-1F44145854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86851B-3769-4121-83AC-B621414548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9279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C18EB-EE02-7F65-12B7-E820A85E5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4FB4C0-CF8E-EAF1-4D9D-A4DDC84BD1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B314F8-2922-619B-17A8-9077B6D684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200" u="none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89B96F-0DE3-F858-ECBF-055BD3C46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86851B-3769-4121-83AC-B621414548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024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1343B-E55E-E1B6-007F-75314C4236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2A7222-227B-128F-3674-7F8C20E0A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5D669-B1C4-56B5-9E85-A189E5A40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A74DB-F0A8-BA6B-2C0C-7DF0AD93C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AC0FD-B2FF-370F-7C07-BC2C22652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3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38411-963C-FEBF-7615-7217AFDC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40DAF5-B578-9B04-8194-71EBA8A28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875DF-EC1B-5F36-B96A-9D066FE57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E11B0-CB18-7CAC-EAFA-62D946024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4A6B5-19ED-CF1C-C113-F3A8652AB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8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2EB15C-DB79-C6C2-D4F3-E3EEBE6C74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C40599-30D8-1B85-3866-C6645F0101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FEBE8-7F0F-75A1-4830-2CEBF9D3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5F926-FFDA-BF3A-7A42-AD57C37A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45630-8F4A-B081-F253-0211640C9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0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0A0A8-8453-5AFF-617F-50006A313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46563-B8C0-DBC5-A4E4-A2D30ABDE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78FAA-119F-B1C6-E4A4-E362A0BD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FDF45-8B0D-7202-22B7-82E2EE5D4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2918C-E5EC-FEBA-ABC2-80CBEC70E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0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C054F-DF71-6F6A-F16D-34C27BD57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D3D9CC-9416-A10D-A4B5-03A41563F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0C888-5AC6-F490-71BF-8ADDE2A23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E34E4-1544-AEFB-9C05-367ABC3ED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7E019-C9B9-EB73-AD16-5C7F64B73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4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6C002-9BE6-6433-8CF0-56AC5AB68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2DD61-0AD1-D9A2-C286-0CC46C676F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9399B1-3D94-20C3-6F13-39F2F5782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E3B59-0407-CD49-664D-983E37F3A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95FE5-AF05-C27E-71D2-F117BFA0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8262B9-C285-C270-CB54-3C4416831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3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4508B-0A26-E633-9802-BD530C573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E4BF0-2E6F-04E8-D1C2-AAFAE02AC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F2FC64-1524-DBCA-1DEC-2D2076BFAB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7045C8-FC5C-9FD7-2653-EE6A8B47E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66E1EE-AB77-5555-5BCE-B0BA32B17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94C49F-D707-EC07-B5ED-A8C3A702F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14565E-1E9E-0C75-7846-0AEDE4C43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D4ADDF-BFD2-ED94-315A-C357F6E4C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6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56418-6B24-AFD5-B26F-5ED6A2AAF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B3E617-A921-3659-1EBF-B996B699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08F0BF-662D-E75C-66F3-AD184382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24FA1-FD54-C499-2F10-3EE409BB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6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38E966-456D-CB41-8CB8-6454B2D51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453E87-8EB2-1FAC-719A-C91D895C9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C3EB26-B58B-47BE-6A05-486D7A12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76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4CAC4-B610-78CE-3BEA-3858D7B75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0293D-7596-FEDB-5DC6-EE681390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E611D-51A0-3021-0E23-885B20756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4DBB8-57CB-F7E6-AC0C-7C3C739E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797E1-DCF6-AAF2-FDB9-8DAE8A591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99C951-933A-162C-B79B-DB31CCDC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31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8135D-C2FB-6B1B-856D-76C63090E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047C00-F914-E72E-B255-53702D3F2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1EB1A6-D472-14F5-F2EC-17C2F9668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20195-BF5E-18D1-AE2D-9803FE93C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3E1033-6669-F11A-1596-9152075A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6F95B-7003-1474-452E-4FA90D858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4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DD9FD6-5242-178E-B995-817CCCC9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B2F65-6A5C-7E58-4F76-7DB2D7F6C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6F0D5-4F8B-F3D6-98D5-8F50B02FA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DE904-775C-4EF5-9232-BB976DD4A37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E1600-C4A3-8249-0BDC-425FDA1085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3E6AB-DCB1-0626-21D5-A543CEB4B5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9F592-5A87-4F55-8CCF-BD79665E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2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armlandinfo.org/ask-an-exper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6BEB880A-B219-4315-BEC2-BBA5E270D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81" y="6114472"/>
            <a:ext cx="2044524" cy="5121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010727-3A36-41CC-8D54-CD68E97B2E22}"/>
              </a:ext>
            </a:extLst>
          </p:cNvPr>
          <p:cNvSpPr txBox="1"/>
          <p:nvPr/>
        </p:nvSpPr>
        <p:spPr>
          <a:xfrm>
            <a:off x="2169273" y="2413337"/>
            <a:ext cx="785345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The graphics in these slides show the results of the Farmland Information Center’s latest survey of state </a:t>
            </a:r>
            <a:r>
              <a:rPr lang="en-US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urchase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of agricultural </a:t>
            </a:r>
            <a:r>
              <a:rPr lang="en-US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onservation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lang="en-US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asement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(PACE) programs. Programs reported on activity in calendar year 2024.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These visuals are available for use with proper attribution to AFT’s Farmland Information Center. Suggestions for additional visuals can be submitted to the FIC via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Verdana"/>
                <a:cs typeface="+mn-cs"/>
                <a:hlinkClick r:id="rId4"/>
              </a:rPr>
              <a:t>this online form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03EAF0-CBAC-4611-A311-069E2DB139CB}"/>
              </a:ext>
            </a:extLst>
          </p:cNvPr>
          <p:cNvSpPr txBox="1"/>
          <p:nvPr/>
        </p:nvSpPr>
        <p:spPr>
          <a:xfrm>
            <a:off x="1758614" y="1018274"/>
            <a:ext cx="8674769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Survey of State PACE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+mn-cs"/>
              </a:rPr>
              <a:t>Programs Graphics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AF3A82-C430-7281-322F-703AEBECF7F1}"/>
              </a:ext>
            </a:extLst>
          </p:cNvPr>
          <p:cNvSpPr txBox="1"/>
          <p:nvPr/>
        </p:nvSpPr>
        <p:spPr>
          <a:xfrm>
            <a:off x="10323443" y="6281530"/>
            <a:ext cx="1868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3004594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5DC039C-0E98-40CE-B7ED-6167F561D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13" y="6093810"/>
            <a:ext cx="1943269" cy="534971"/>
          </a:xfrm>
          <a:prstGeom prst="rect">
            <a:avLst/>
          </a:prstGeom>
        </p:spPr>
      </p:pic>
      <p:pic>
        <p:nvPicPr>
          <p:cNvPr id="3" name="Picture 2" descr="A map of the united states&#10;&#10;AI-generated content may be incorrect.">
            <a:extLst>
              <a:ext uri="{FF2B5EF4-FFF2-40B4-BE49-F238E27FC236}">
                <a16:creationId xmlns:a16="http://schemas.microsoft.com/office/drawing/2014/main" id="{B2488935-C85D-7FF2-244E-CD62F108BA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882" y="373098"/>
            <a:ext cx="7646261" cy="572071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963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20590-D9C0-D4BD-D618-4D7CADB4B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20F2520-EC8F-811F-A0E2-1E908232A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13" y="6093810"/>
            <a:ext cx="1943269" cy="534971"/>
          </a:xfrm>
          <a:prstGeom prst="rect">
            <a:avLst/>
          </a:prstGeom>
        </p:spPr>
      </p:pic>
      <p:pic>
        <p:nvPicPr>
          <p:cNvPr id="3" name="Picture 2" descr="A map of the united states&#10;&#10;AI-generated content may be incorrect.">
            <a:extLst>
              <a:ext uri="{FF2B5EF4-FFF2-40B4-BE49-F238E27FC236}">
                <a16:creationId xmlns:a16="http://schemas.microsoft.com/office/drawing/2014/main" id="{2704B8DD-49B6-97AD-E82A-FAED6A8997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210" y="555005"/>
            <a:ext cx="7235580" cy="630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67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31A40-CF85-2BFC-7FE1-4C0A2FE21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AE03CEA-B795-05FB-877D-B28888B7E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13" y="6093810"/>
            <a:ext cx="1943269" cy="534971"/>
          </a:xfrm>
          <a:prstGeom prst="rect">
            <a:avLst/>
          </a:prstGeom>
        </p:spPr>
      </p:pic>
      <p:pic>
        <p:nvPicPr>
          <p:cNvPr id="3" name="Picture 2" descr="A map of the united states&#10;&#10;AI-generated content may be incorrect.">
            <a:extLst>
              <a:ext uri="{FF2B5EF4-FFF2-40B4-BE49-F238E27FC236}">
                <a16:creationId xmlns:a16="http://schemas.microsoft.com/office/drawing/2014/main" id="{3366090D-F0A5-F81F-57D6-D70A1A1212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994" y="470177"/>
            <a:ext cx="7730012" cy="562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791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5331C-DD0D-3FED-B212-2755C82A9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2BF8994-D2D9-95D2-7D2C-219F4E2362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13" y="6093810"/>
            <a:ext cx="1943269" cy="5349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D37BA67-5568-5876-1970-A908DC269D45}"/>
              </a:ext>
            </a:extLst>
          </p:cNvPr>
          <p:cNvSpPr txBox="1"/>
          <p:nvPr/>
        </p:nvSpPr>
        <p:spPr>
          <a:xfrm>
            <a:off x="2517335" y="848056"/>
            <a:ext cx="7157326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2358"/>
                </a:solidFill>
                <a:latin typeface="Verdana"/>
                <a:ea typeface="Verdana"/>
              </a:rPr>
              <a:t>Proportion of All Easements Acquired with the Assistance of State PACE Programs, through 2024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FCF30C-2DB0-5671-85AF-A86F6F20F4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8246" y="1624252"/>
            <a:ext cx="6695507" cy="5025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8120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117CB-20DA-3808-4B3D-1A9F76BD0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608C1F1-C71C-BB08-229E-4BBD43E85F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13" y="6093810"/>
            <a:ext cx="1943269" cy="53497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0E1EC6-8150-E81F-FC5A-988DA1BB10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60283" y="73891"/>
            <a:ext cx="3471433" cy="647883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7051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93B39-AB07-17B9-5937-C928EA2D5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8C0B7EC-3F50-BC18-A637-0F50EACF5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13" y="6093810"/>
            <a:ext cx="1943269" cy="53497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97B698-2A06-0AE7-F883-F307FC02D7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77510" y="80517"/>
            <a:ext cx="3436980" cy="628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870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D91CA-5248-AE5C-BF66-210543B28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CFB32CE-FBCB-D92D-50BF-BC5DE6B449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13" y="6093810"/>
            <a:ext cx="1943269" cy="53497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4827DFF-B440-058B-CA85-3C616BEBE7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454" y="1561565"/>
            <a:ext cx="6757087" cy="5141107"/>
          </a:xfrm>
          <a:prstGeom prst="rect">
            <a:avLst/>
          </a:prstGeom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7D5A21-C239-4CC0-2E76-BF17169DB66C}"/>
              </a:ext>
            </a:extLst>
          </p:cNvPr>
          <p:cNvSpPr txBox="1"/>
          <p:nvPr/>
        </p:nvSpPr>
        <p:spPr>
          <a:xfrm>
            <a:off x="2430639" y="849509"/>
            <a:ext cx="7330718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2358"/>
                </a:solidFill>
                <a:latin typeface="Verdana"/>
                <a:ea typeface="Verdana"/>
              </a:rPr>
              <a:t>Proportion of Easements Acquired with the </a:t>
            </a:r>
          </a:p>
          <a:p>
            <a:pPr algn="ctr"/>
            <a:r>
              <a:rPr lang="en-US" b="1" dirty="0">
                <a:solidFill>
                  <a:srgbClr val="002358"/>
                </a:solidFill>
                <a:latin typeface="Verdana"/>
                <a:ea typeface="Verdana"/>
              </a:rPr>
              <a:t>Assistance of State PACE Programs in 2024</a:t>
            </a:r>
          </a:p>
        </p:txBody>
      </p:sp>
    </p:spTree>
    <p:extLst>
      <p:ext uri="{BB962C8B-B14F-4D97-AF65-F5344CB8AC3E}">
        <p14:creationId xmlns:p14="http://schemas.microsoft.com/office/powerpoint/2010/main" val="10742734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10a318-5788-42c4-bc95-17272ed21e47" xsi:nil="true"/>
    <lcf76f155ced4ddcb4097134ff3c332f xmlns="5d8c711f-12c4-4b74-a160-ecf4c25002d6">
      <Terms xmlns="http://schemas.microsoft.com/office/infopath/2007/PartnerControls"/>
    </lcf76f155ced4ddcb4097134ff3c332f>
    <IconOverlay xmlns="http://schemas.microsoft.com/sharepoint/v4" xsi:nil="true"/>
    <Person xmlns="5d8c711f-12c4-4b74-a160-ecf4c25002d6">
      <UserInfo>
        <DisplayName/>
        <AccountId xsi:nil="true"/>
        <AccountType/>
      </UserInfo>
    </Person>
    <time xmlns="5d8c711f-12c4-4b74-a160-ecf4c25002d6" xsi:nil="true"/>
    <Thumbnail xmlns="5d8c711f-12c4-4b74-a160-ecf4c25002d6" xsi:nil="true"/>
    <Notes xmlns="5d8c711f-12c4-4b74-a160-ecf4c25002d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B19818F9C5024198B6F78956A4E7F7" ma:contentTypeVersion="24" ma:contentTypeDescription="Create a new document." ma:contentTypeScope="" ma:versionID="50f8e39518862f678f7e1e0a090cdfe6">
  <xsd:schema xmlns:xsd="http://www.w3.org/2001/XMLSchema" xmlns:xs="http://www.w3.org/2001/XMLSchema" xmlns:p="http://schemas.microsoft.com/office/2006/metadata/properties" xmlns:ns2="5d8c711f-12c4-4b74-a160-ecf4c25002d6" xmlns:ns3="d810a318-5788-42c4-bc95-17272ed21e47" xmlns:ns4="http://schemas.microsoft.com/sharepoint/v4" targetNamespace="http://schemas.microsoft.com/office/2006/metadata/properties" ma:root="true" ma:fieldsID="465fb346115d5a3808956b881279b393" ns2:_="" ns3:_="" ns4:_="">
    <xsd:import namespace="5d8c711f-12c4-4b74-a160-ecf4c25002d6"/>
    <xsd:import namespace="d810a318-5788-42c4-bc95-17272ed21e47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tim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IconOverlay" minOccurs="0"/>
                <xsd:element ref="ns2:Person" minOccurs="0"/>
                <xsd:element ref="ns2:MediaServiceObjectDetectorVersions" minOccurs="0"/>
                <xsd:element ref="ns2:MediaServiceSearchProperties" minOccurs="0"/>
                <xsd:element ref="ns2:Thumbnail" minOccurs="0"/>
                <xsd:element ref="ns2:MediaServiceBillingMetadata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8c711f-12c4-4b74-a160-ecf4c25002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ime" ma:index="20" nillable="true" ma:displayName="time" ma:format="DateOnly" ma:internalName="time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0ba17d1-332e-49f2-a71e-f3f5411414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Person" ma:index="26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humbnail" ma:index="29" nillable="true" ma:displayName="Thumbnail" ma:format="Thumbnail" ma:internalName="Thumbnail">
      <xsd:simpleType>
        <xsd:restriction base="dms:Unknown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  <xsd:element name="Notes" ma:index="31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0a318-5788-42c4-bc95-17272ed21e4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29c3865-c860-4cfe-bfb0-6374394e6f6f}" ma:internalName="TaxCatchAll" ma:showField="CatchAllData" ma:web="d810a318-5788-42c4-bc95-17272ed21e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8B6E52-7651-4E1C-9215-E75AA34BD35D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d810a318-5788-42c4-bc95-17272ed21e47"/>
    <ds:schemaRef ds:uri="http://schemas.microsoft.com/office/infopath/2007/PartnerControls"/>
    <ds:schemaRef ds:uri="http://www.w3.org/XML/1998/namespace"/>
    <ds:schemaRef ds:uri="http://schemas.microsoft.com/sharepoint/v4"/>
    <ds:schemaRef ds:uri="5d8c711f-12c4-4b74-a160-ecf4c25002d6"/>
  </ds:schemaRefs>
</ds:datastoreItem>
</file>

<file path=customXml/itemProps2.xml><?xml version="1.0" encoding="utf-8"?>
<ds:datastoreItem xmlns:ds="http://schemas.openxmlformats.org/officeDocument/2006/customXml" ds:itemID="{C6283664-84A4-40DB-909E-91A1BFEEB5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8c711f-12c4-4b74-a160-ecf4c25002d6"/>
    <ds:schemaRef ds:uri="d810a318-5788-42c4-bc95-17272ed21e47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7FD959-04ED-4869-BC29-54400546B0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8038</TotalTime>
  <Words>268</Words>
  <Application>Microsoft Office PowerPoint</Application>
  <PresentationFormat>Widescreen</PresentationFormat>
  <Paragraphs>20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Verdana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Ariel Looser</dc:creator>
  <cp:lastModifiedBy>Ariel Looser</cp:lastModifiedBy>
  <cp:revision>13</cp:revision>
  <dcterms:created xsi:type="dcterms:W3CDTF">2025-12-01T20:16:19Z</dcterms:created>
  <dcterms:modified xsi:type="dcterms:W3CDTF">2025-12-11T20:25:02Z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0x0101006FB19818F9C5024198B6F78956A4E7F7</vt:lpwstr>
  </property>
  <property fmtid="{D5CDD505-2E9C-101B-9397-08002B2CF9AE}" pid="3" name="MediaServiceImageTags">
    <vt:lpwstr/>
  </property>
</Properties>
</file>