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sldIdLst>
    <p:sldId id="256" r:id="rId5"/>
    <p:sldId id="290" r:id="rId6"/>
    <p:sldId id="257" r:id="rId7"/>
    <p:sldId id="258" r:id="rId8"/>
    <p:sldId id="259" r:id="rId9"/>
    <p:sldId id="260" r:id="rId10"/>
    <p:sldId id="291" r:id="rId11"/>
    <p:sldId id="261" r:id="rId12"/>
    <p:sldId id="292" r:id="rId13"/>
    <p:sldId id="293" r:id="rId14"/>
    <p:sldId id="262" r:id="rId15"/>
    <p:sldId id="263" r:id="rId16"/>
    <p:sldId id="294" r:id="rId17"/>
    <p:sldId id="264" r:id="rId18"/>
    <p:sldId id="266" r:id="rId19"/>
    <p:sldId id="26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F5BE01B-4582-467D-BD47-351D2A5561AD}" v="85" dt="2024-08-05T14:56:20.5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1533" autoAdjust="0"/>
  </p:normalViewPr>
  <p:slideViewPr>
    <p:cSldViewPr snapToGrid="0">
      <p:cViewPr varScale="1">
        <p:scale>
          <a:sx n="70" d="100"/>
          <a:sy n="70" d="100"/>
        </p:scale>
        <p:origin x="442"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lie Platz" userId="ee3d9874-b684-4584-b941-76e3227206e8" providerId="ADAL" clId="{EF5BE01B-4582-467D-BD47-351D2A5561AD}"/>
    <pc:docChg chg="undo custSel addSld modSld">
      <pc:chgData name="Julie Platz" userId="ee3d9874-b684-4584-b941-76e3227206e8" providerId="ADAL" clId="{EF5BE01B-4582-467D-BD47-351D2A5561AD}" dt="2024-08-05T14:56:25.253" v="854" actId="26606"/>
      <pc:docMkLst>
        <pc:docMk/>
      </pc:docMkLst>
      <pc:sldChg chg="modNotesTx">
        <pc:chgData name="Julie Platz" userId="ee3d9874-b684-4584-b941-76e3227206e8" providerId="ADAL" clId="{EF5BE01B-4582-467D-BD47-351D2A5561AD}" dt="2024-08-05T14:36:12.793" v="57"/>
        <pc:sldMkLst>
          <pc:docMk/>
          <pc:sldMk cId="1985865717" sldId="257"/>
        </pc:sldMkLst>
      </pc:sldChg>
      <pc:sldChg chg="modNotesTx">
        <pc:chgData name="Julie Platz" userId="ee3d9874-b684-4584-b941-76e3227206e8" providerId="ADAL" clId="{EF5BE01B-4582-467D-BD47-351D2A5561AD}" dt="2024-08-05T14:36:39.566" v="58"/>
        <pc:sldMkLst>
          <pc:docMk/>
          <pc:sldMk cId="1507048994" sldId="258"/>
        </pc:sldMkLst>
      </pc:sldChg>
      <pc:sldChg chg="modSp mod modNotesTx">
        <pc:chgData name="Julie Platz" userId="ee3d9874-b684-4584-b941-76e3227206e8" providerId="ADAL" clId="{EF5BE01B-4582-467D-BD47-351D2A5561AD}" dt="2024-08-05T14:37:26.789" v="69"/>
        <pc:sldMkLst>
          <pc:docMk/>
          <pc:sldMk cId="1608024569" sldId="259"/>
        </pc:sldMkLst>
        <pc:spChg chg="mod">
          <ac:chgData name="Julie Platz" userId="ee3d9874-b684-4584-b941-76e3227206e8" providerId="ADAL" clId="{EF5BE01B-4582-467D-BD47-351D2A5561AD}" dt="2024-08-05T14:37:18.399" v="68" actId="313"/>
          <ac:spMkLst>
            <pc:docMk/>
            <pc:sldMk cId="1608024569" sldId="259"/>
            <ac:spMk id="3" creationId="{86CE3491-918F-3046-99A9-B1D2D44AD9C1}"/>
          </ac:spMkLst>
        </pc:spChg>
      </pc:sldChg>
      <pc:sldChg chg="modSp mod modNotesTx">
        <pc:chgData name="Julie Platz" userId="ee3d9874-b684-4584-b941-76e3227206e8" providerId="ADAL" clId="{EF5BE01B-4582-467D-BD47-351D2A5561AD}" dt="2024-08-05T14:39:23.983" v="84" actId="21"/>
        <pc:sldMkLst>
          <pc:docMk/>
          <pc:sldMk cId="455834942" sldId="260"/>
        </pc:sldMkLst>
        <pc:spChg chg="mod">
          <ac:chgData name="Julie Platz" userId="ee3d9874-b684-4584-b941-76e3227206e8" providerId="ADAL" clId="{EF5BE01B-4582-467D-BD47-351D2A5561AD}" dt="2024-08-05T14:39:23.983" v="84" actId="21"/>
          <ac:spMkLst>
            <pc:docMk/>
            <pc:sldMk cId="455834942" sldId="260"/>
            <ac:spMk id="3" creationId="{B08BC330-5491-EC8A-B6A3-7259F8D9475F}"/>
          </ac:spMkLst>
        </pc:spChg>
      </pc:sldChg>
      <pc:sldChg chg="addSp delSp modSp mod modNotesTx">
        <pc:chgData name="Julie Platz" userId="ee3d9874-b684-4584-b941-76e3227206e8" providerId="ADAL" clId="{EF5BE01B-4582-467D-BD47-351D2A5561AD}" dt="2024-08-05T14:45:30.457" v="355"/>
        <pc:sldMkLst>
          <pc:docMk/>
          <pc:sldMk cId="3767979086" sldId="261"/>
        </pc:sldMkLst>
        <pc:spChg chg="mod">
          <ac:chgData name="Julie Platz" userId="ee3d9874-b684-4584-b941-76e3227206e8" providerId="ADAL" clId="{EF5BE01B-4582-467D-BD47-351D2A5561AD}" dt="2024-08-05T14:44:22.909" v="267" actId="26606"/>
          <ac:spMkLst>
            <pc:docMk/>
            <pc:sldMk cId="3767979086" sldId="261"/>
            <ac:spMk id="2" creationId="{E816F683-8BF2-3491-EA0E-CB9D5ED9E9A0}"/>
          </ac:spMkLst>
        </pc:spChg>
        <pc:spChg chg="del">
          <ac:chgData name="Julie Platz" userId="ee3d9874-b684-4584-b941-76e3227206e8" providerId="ADAL" clId="{EF5BE01B-4582-467D-BD47-351D2A5561AD}" dt="2024-08-05T14:44:22.909" v="267" actId="26606"/>
          <ac:spMkLst>
            <pc:docMk/>
            <pc:sldMk cId="3767979086" sldId="261"/>
            <ac:spMk id="3" creationId="{CB433C4F-0977-66D8-25BD-7EB821015366}"/>
          </ac:spMkLst>
        </pc:spChg>
        <pc:spChg chg="del">
          <ac:chgData name="Julie Platz" userId="ee3d9874-b684-4584-b941-76e3227206e8" providerId="ADAL" clId="{EF5BE01B-4582-467D-BD47-351D2A5561AD}" dt="2024-08-05T14:44:22.909" v="267" actId="26606"/>
          <ac:spMkLst>
            <pc:docMk/>
            <pc:sldMk cId="3767979086" sldId="261"/>
            <ac:spMk id="1031" creationId="{B1595A09-E336-4D1B-9B3A-06A2287A54E2}"/>
          </ac:spMkLst>
        </pc:spChg>
        <pc:spChg chg="del">
          <ac:chgData name="Julie Platz" userId="ee3d9874-b684-4584-b941-76e3227206e8" providerId="ADAL" clId="{EF5BE01B-4582-467D-BD47-351D2A5561AD}" dt="2024-08-05T14:44:22.909" v="267" actId="26606"/>
          <ac:spMkLst>
            <pc:docMk/>
            <pc:sldMk cId="3767979086" sldId="261"/>
            <ac:spMk id="1033" creationId="{3540989C-C7B8-473B-BF87-6F2DA6A90006}"/>
          </ac:spMkLst>
        </pc:spChg>
        <pc:spChg chg="add">
          <ac:chgData name="Julie Platz" userId="ee3d9874-b684-4584-b941-76e3227206e8" providerId="ADAL" clId="{EF5BE01B-4582-467D-BD47-351D2A5561AD}" dt="2024-08-05T14:44:22.909" v="267" actId="26606"/>
          <ac:spMkLst>
            <pc:docMk/>
            <pc:sldMk cId="3767979086" sldId="261"/>
            <ac:spMk id="1039" creationId="{C05CBC3C-2E5A-4839-8B9B-2E5A6ADF0F58}"/>
          </ac:spMkLst>
        </pc:spChg>
        <pc:spChg chg="add">
          <ac:chgData name="Julie Platz" userId="ee3d9874-b684-4584-b941-76e3227206e8" providerId="ADAL" clId="{EF5BE01B-4582-467D-BD47-351D2A5561AD}" dt="2024-08-05T14:44:22.909" v="267" actId="26606"/>
          <ac:spMkLst>
            <pc:docMk/>
            <pc:sldMk cId="3767979086" sldId="261"/>
            <ac:spMk id="1041" creationId="{DB5B423A-57CC-4C58-AA26-8E2E862B03A0}"/>
          </ac:spMkLst>
        </pc:spChg>
        <pc:graphicFrameChg chg="add">
          <ac:chgData name="Julie Platz" userId="ee3d9874-b684-4584-b941-76e3227206e8" providerId="ADAL" clId="{EF5BE01B-4582-467D-BD47-351D2A5561AD}" dt="2024-08-05T14:44:22.909" v="267" actId="26606"/>
          <ac:graphicFrameMkLst>
            <pc:docMk/>
            <pc:sldMk cId="3767979086" sldId="261"/>
            <ac:graphicFrameMk id="1035" creationId="{FDC98441-CB7F-2334-27B7-3772B660C582}"/>
          </ac:graphicFrameMkLst>
        </pc:graphicFrameChg>
        <pc:picChg chg="del">
          <ac:chgData name="Julie Platz" userId="ee3d9874-b684-4584-b941-76e3227206e8" providerId="ADAL" clId="{EF5BE01B-4582-467D-BD47-351D2A5561AD}" dt="2024-08-05T14:44:16.070" v="266" actId="478"/>
          <ac:picMkLst>
            <pc:docMk/>
            <pc:sldMk cId="3767979086" sldId="261"/>
            <ac:picMk id="1026" creationId="{1D6D37D7-E3B5-FC76-7C95-F260F52B860B}"/>
          </ac:picMkLst>
        </pc:picChg>
      </pc:sldChg>
      <pc:sldChg chg="modNotesTx">
        <pc:chgData name="Julie Platz" userId="ee3d9874-b684-4584-b941-76e3227206e8" providerId="ADAL" clId="{EF5BE01B-4582-467D-BD47-351D2A5561AD}" dt="2024-08-05T14:47:46.501" v="691"/>
        <pc:sldMkLst>
          <pc:docMk/>
          <pc:sldMk cId="2145004997" sldId="262"/>
        </pc:sldMkLst>
      </pc:sldChg>
      <pc:sldChg chg="modNotesTx">
        <pc:chgData name="Julie Platz" userId="ee3d9874-b684-4584-b941-76e3227206e8" providerId="ADAL" clId="{EF5BE01B-4582-467D-BD47-351D2A5561AD}" dt="2024-08-05T14:53:24.069" v="767"/>
        <pc:sldMkLst>
          <pc:docMk/>
          <pc:sldMk cId="3005161625" sldId="264"/>
        </pc:sldMkLst>
      </pc:sldChg>
      <pc:sldChg chg="addSp delSp modSp mod setBg modClrScheme addAnim setClrOvrMap chgLayout">
        <pc:chgData name="Julie Platz" userId="ee3d9874-b684-4584-b941-76e3227206e8" providerId="ADAL" clId="{EF5BE01B-4582-467D-BD47-351D2A5561AD}" dt="2024-08-05T14:56:25.253" v="854" actId="26606"/>
        <pc:sldMkLst>
          <pc:docMk/>
          <pc:sldMk cId="3273350185" sldId="265"/>
        </pc:sldMkLst>
        <pc:spChg chg="mod ord">
          <ac:chgData name="Julie Platz" userId="ee3d9874-b684-4584-b941-76e3227206e8" providerId="ADAL" clId="{EF5BE01B-4582-467D-BD47-351D2A5561AD}" dt="2024-08-05T14:56:25.253" v="854" actId="26606"/>
          <ac:spMkLst>
            <pc:docMk/>
            <pc:sldMk cId="3273350185" sldId="265"/>
            <ac:spMk id="2" creationId="{330EE5B9-6142-A01F-0478-F7F5AD334A56}"/>
          </ac:spMkLst>
        </pc:spChg>
        <pc:spChg chg="del">
          <ac:chgData name="Julie Platz" userId="ee3d9874-b684-4584-b941-76e3227206e8" providerId="ADAL" clId="{EF5BE01B-4582-467D-BD47-351D2A5561AD}" dt="2024-08-05T14:55:36.879" v="810" actId="700"/>
          <ac:spMkLst>
            <pc:docMk/>
            <pc:sldMk cId="3273350185" sldId="265"/>
            <ac:spMk id="3" creationId="{2F3B465A-139B-C443-B667-A2AEC13908F9}"/>
          </ac:spMkLst>
        </pc:spChg>
        <pc:spChg chg="add del">
          <ac:chgData name="Julie Platz" userId="ee3d9874-b684-4584-b941-76e3227206e8" providerId="ADAL" clId="{EF5BE01B-4582-467D-BD47-351D2A5561AD}" dt="2024-08-05T14:56:25.253" v="854" actId="26606"/>
          <ac:spMkLst>
            <pc:docMk/>
            <pc:sldMk cId="3273350185" sldId="265"/>
            <ac:spMk id="7" creationId="{66B332A4-D438-4773-A77F-5ED49A448D9D}"/>
          </ac:spMkLst>
        </pc:spChg>
        <pc:spChg chg="add del">
          <ac:chgData name="Julie Platz" userId="ee3d9874-b684-4584-b941-76e3227206e8" providerId="ADAL" clId="{EF5BE01B-4582-467D-BD47-351D2A5561AD}" dt="2024-08-05T14:56:25.253" v="854" actId="26606"/>
          <ac:spMkLst>
            <pc:docMk/>
            <pc:sldMk cId="3273350185" sldId="265"/>
            <ac:spMk id="9" creationId="{DF9AD32D-FF05-44F4-BD4D-9CEE89B71EB9}"/>
          </ac:spMkLst>
        </pc:spChg>
        <pc:spChg chg="add">
          <ac:chgData name="Julie Platz" userId="ee3d9874-b684-4584-b941-76e3227206e8" providerId="ADAL" clId="{EF5BE01B-4582-467D-BD47-351D2A5561AD}" dt="2024-08-05T14:56:25.253" v="854" actId="26606"/>
          <ac:spMkLst>
            <pc:docMk/>
            <pc:sldMk cId="3273350185" sldId="265"/>
            <ac:spMk id="14" creationId="{FFD48BC7-DC40-47DE-87EE-9F4B6ECB9ABB}"/>
          </ac:spMkLst>
        </pc:spChg>
        <pc:spChg chg="add">
          <ac:chgData name="Julie Platz" userId="ee3d9874-b684-4584-b941-76e3227206e8" providerId="ADAL" clId="{EF5BE01B-4582-467D-BD47-351D2A5561AD}" dt="2024-08-05T14:56:25.253" v="854" actId="26606"/>
          <ac:spMkLst>
            <pc:docMk/>
            <pc:sldMk cId="3273350185" sldId="265"/>
            <ac:spMk id="16" creationId="{E502BBC7-2C76-46F3-BC24-5985BC13DB88}"/>
          </ac:spMkLst>
        </pc:spChg>
        <pc:spChg chg="add">
          <ac:chgData name="Julie Platz" userId="ee3d9874-b684-4584-b941-76e3227206e8" providerId="ADAL" clId="{EF5BE01B-4582-467D-BD47-351D2A5561AD}" dt="2024-08-05T14:56:25.253" v="854" actId="26606"/>
          <ac:spMkLst>
            <pc:docMk/>
            <pc:sldMk cId="3273350185" sldId="265"/>
            <ac:spMk id="18" creationId="{C7F28D52-2A5F-4D23-81AE-7CB8B591C7AF}"/>
          </ac:spMkLst>
        </pc:spChg>
        <pc:spChg chg="add">
          <ac:chgData name="Julie Platz" userId="ee3d9874-b684-4584-b941-76e3227206e8" providerId="ADAL" clId="{EF5BE01B-4582-467D-BD47-351D2A5561AD}" dt="2024-08-05T14:56:25.253" v="854" actId="26606"/>
          <ac:spMkLst>
            <pc:docMk/>
            <pc:sldMk cId="3273350185" sldId="265"/>
            <ac:spMk id="20" creationId="{3629484E-3792-4B3D-89AD-7C8A1ED0E0D4}"/>
          </ac:spMkLst>
        </pc:spChg>
      </pc:sldChg>
      <pc:sldChg chg="addSp delSp modSp mod setBg modNotesTx">
        <pc:chgData name="Julie Platz" userId="ee3d9874-b684-4584-b941-76e3227206e8" providerId="ADAL" clId="{EF5BE01B-4582-467D-BD47-351D2A5561AD}" dt="2024-08-05T14:55:25.850" v="809" actId="27614"/>
        <pc:sldMkLst>
          <pc:docMk/>
          <pc:sldMk cId="1201962398" sldId="266"/>
        </pc:sldMkLst>
        <pc:spChg chg="mod">
          <ac:chgData name="Julie Platz" userId="ee3d9874-b684-4584-b941-76e3227206e8" providerId="ADAL" clId="{EF5BE01B-4582-467D-BD47-351D2A5561AD}" dt="2024-08-05T14:55:14.378" v="807" actId="26606"/>
          <ac:spMkLst>
            <pc:docMk/>
            <pc:sldMk cId="1201962398" sldId="266"/>
            <ac:spMk id="2" creationId="{DB668AE6-58E5-50F3-8BDC-FE2AAFB1CD0E}"/>
          </ac:spMkLst>
        </pc:spChg>
        <pc:spChg chg="del">
          <ac:chgData name="Julie Platz" userId="ee3d9874-b684-4584-b941-76e3227206e8" providerId="ADAL" clId="{EF5BE01B-4582-467D-BD47-351D2A5561AD}" dt="2024-08-05T14:55:10" v="805" actId="478"/>
          <ac:spMkLst>
            <pc:docMk/>
            <pc:sldMk cId="1201962398" sldId="266"/>
            <ac:spMk id="3" creationId="{DF343903-C39D-A270-C8BE-055B4B089268}"/>
          </ac:spMkLst>
        </pc:spChg>
        <pc:spChg chg="add">
          <ac:chgData name="Julie Platz" userId="ee3d9874-b684-4584-b941-76e3227206e8" providerId="ADAL" clId="{EF5BE01B-4582-467D-BD47-351D2A5561AD}" dt="2024-08-05T14:55:14.378" v="807" actId="26606"/>
          <ac:spMkLst>
            <pc:docMk/>
            <pc:sldMk cId="1201962398" sldId="266"/>
            <ac:spMk id="10" creationId="{A4AC5506-6312-4701-8D3C-40187889A947}"/>
          </ac:spMkLst>
        </pc:spChg>
        <pc:picChg chg="add mod">
          <ac:chgData name="Julie Platz" userId="ee3d9874-b684-4584-b941-76e3227206e8" providerId="ADAL" clId="{EF5BE01B-4582-467D-BD47-351D2A5561AD}" dt="2024-08-05T14:55:25.850" v="809" actId="27614"/>
          <ac:picMkLst>
            <pc:docMk/>
            <pc:sldMk cId="1201962398" sldId="266"/>
            <ac:picMk id="5" creationId="{E874207C-7B95-9855-E6D0-C7916EE344F5}"/>
          </ac:picMkLst>
        </pc:picChg>
      </pc:sldChg>
      <pc:sldChg chg="modSp add">
        <pc:chgData name="Julie Platz" userId="ee3d9874-b684-4584-b941-76e3227206e8" providerId="ADAL" clId="{EF5BE01B-4582-467D-BD47-351D2A5561AD}" dt="2024-08-05T14:35:53.346" v="56" actId="20577"/>
        <pc:sldMkLst>
          <pc:docMk/>
          <pc:sldMk cId="40411745" sldId="290"/>
        </pc:sldMkLst>
        <pc:graphicFrameChg chg="mod">
          <ac:chgData name="Julie Platz" userId="ee3d9874-b684-4584-b941-76e3227206e8" providerId="ADAL" clId="{EF5BE01B-4582-467D-BD47-351D2A5561AD}" dt="2024-08-05T14:35:53.346" v="56" actId="20577"/>
          <ac:graphicFrameMkLst>
            <pc:docMk/>
            <pc:sldMk cId="40411745" sldId="290"/>
            <ac:graphicFrameMk id="5" creationId="{A5E24FA9-56CF-70FC-5D32-D1E6991F40BB}"/>
          </ac:graphicFrameMkLst>
        </pc:graphicFrameChg>
      </pc:sldChg>
      <pc:sldChg chg="addSp modSp new mod setBg modNotesTx">
        <pc:chgData name="Julie Platz" userId="ee3d9874-b684-4584-b941-76e3227206e8" providerId="ADAL" clId="{EF5BE01B-4582-467D-BD47-351D2A5561AD}" dt="2024-08-05T14:41:43.430" v="265" actId="313"/>
        <pc:sldMkLst>
          <pc:docMk/>
          <pc:sldMk cId="3321013935" sldId="291"/>
        </pc:sldMkLst>
        <pc:spChg chg="mod">
          <ac:chgData name="Julie Platz" userId="ee3d9874-b684-4584-b941-76e3227206e8" providerId="ADAL" clId="{EF5BE01B-4582-467D-BD47-351D2A5561AD}" dt="2024-08-05T14:41:34.776" v="264" actId="26606"/>
          <ac:spMkLst>
            <pc:docMk/>
            <pc:sldMk cId="3321013935" sldId="291"/>
            <ac:spMk id="2" creationId="{24E733EB-E5B5-F68F-3585-800C25650041}"/>
          </ac:spMkLst>
        </pc:spChg>
        <pc:spChg chg="mod">
          <ac:chgData name="Julie Platz" userId="ee3d9874-b684-4584-b941-76e3227206e8" providerId="ADAL" clId="{EF5BE01B-4582-467D-BD47-351D2A5561AD}" dt="2024-08-05T14:41:34.776" v="264" actId="26606"/>
          <ac:spMkLst>
            <pc:docMk/>
            <pc:sldMk cId="3321013935" sldId="291"/>
            <ac:spMk id="3" creationId="{52D03431-642A-9521-0700-E7CE0EC3DE2F}"/>
          </ac:spMkLst>
        </pc:spChg>
        <pc:spChg chg="add mod">
          <ac:chgData name="Julie Platz" userId="ee3d9874-b684-4584-b941-76e3227206e8" providerId="ADAL" clId="{EF5BE01B-4582-467D-BD47-351D2A5561AD}" dt="2024-08-05T14:41:34.776" v="264" actId="26606"/>
          <ac:spMkLst>
            <pc:docMk/>
            <pc:sldMk cId="3321013935" sldId="291"/>
            <ac:spMk id="6" creationId="{E6D6DD70-8597-FFE8-9445-E2BDDD72AD1D}"/>
          </ac:spMkLst>
        </pc:spChg>
        <pc:spChg chg="add">
          <ac:chgData name="Julie Platz" userId="ee3d9874-b684-4584-b941-76e3227206e8" providerId="ADAL" clId="{EF5BE01B-4582-467D-BD47-351D2A5561AD}" dt="2024-08-05T14:41:34.776" v="264" actId="26606"/>
          <ac:spMkLst>
            <pc:docMk/>
            <pc:sldMk cId="3321013935" sldId="291"/>
            <ac:spMk id="11" creationId="{F13C74B1-5B17-4795-BED0-7140497B445A}"/>
          </ac:spMkLst>
        </pc:spChg>
        <pc:spChg chg="add">
          <ac:chgData name="Julie Platz" userId="ee3d9874-b684-4584-b941-76e3227206e8" providerId="ADAL" clId="{EF5BE01B-4582-467D-BD47-351D2A5561AD}" dt="2024-08-05T14:41:34.776" v="264" actId="26606"/>
          <ac:spMkLst>
            <pc:docMk/>
            <pc:sldMk cId="3321013935" sldId="291"/>
            <ac:spMk id="13" creationId="{D4974D33-8DC5-464E-8C6D-BE58F0669C17}"/>
          </ac:spMkLst>
        </pc:spChg>
        <pc:picChg chg="add mod">
          <ac:chgData name="Julie Platz" userId="ee3d9874-b684-4584-b941-76e3227206e8" providerId="ADAL" clId="{EF5BE01B-4582-467D-BD47-351D2A5561AD}" dt="2024-08-05T14:41:34.776" v="264" actId="26606"/>
          <ac:picMkLst>
            <pc:docMk/>
            <pc:sldMk cId="3321013935" sldId="291"/>
            <ac:picMk id="5" creationId="{A5F78D3A-9E3E-B965-1F74-04CEE69D1E2F}"/>
          </ac:picMkLst>
        </pc:picChg>
      </pc:sldChg>
      <pc:sldChg chg="addSp modSp new mod setBg modNotesTx">
        <pc:chgData name="Julie Platz" userId="ee3d9874-b684-4584-b941-76e3227206e8" providerId="ADAL" clId="{EF5BE01B-4582-467D-BD47-351D2A5561AD}" dt="2024-08-05T14:45:16.220" v="353"/>
        <pc:sldMkLst>
          <pc:docMk/>
          <pc:sldMk cId="1072427959" sldId="292"/>
        </pc:sldMkLst>
        <pc:spChg chg="mod">
          <ac:chgData name="Julie Platz" userId="ee3d9874-b684-4584-b941-76e3227206e8" providerId="ADAL" clId="{EF5BE01B-4582-467D-BD47-351D2A5561AD}" dt="2024-08-05T14:44:46.699" v="287" actId="27636"/>
          <ac:spMkLst>
            <pc:docMk/>
            <pc:sldMk cId="1072427959" sldId="292"/>
            <ac:spMk id="2" creationId="{0FA230D5-6833-6731-552D-2925EEF8F731}"/>
          </ac:spMkLst>
        </pc:spChg>
        <pc:spChg chg="mod ord">
          <ac:chgData name="Julie Platz" userId="ee3d9874-b684-4584-b941-76e3227206e8" providerId="ADAL" clId="{EF5BE01B-4582-467D-BD47-351D2A5561AD}" dt="2024-08-05T14:45:09.440" v="352" actId="20577"/>
          <ac:spMkLst>
            <pc:docMk/>
            <pc:sldMk cId="1072427959" sldId="292"/>
            <ac:spMk id="3" creationId="{C4366C7D-8360-070F-C8A8-971A381B0C1A}"/>
          </ac:spMkLst>
        </pc:spChg>
        <pc:spChg chg="add">
          <ac:chgData name="Julie Platz" userId="ee3d9874-b684-4584-b941-76e3227206e8" providerId="ADAL" clId="{EF5BE01B-4582-467D-BD47-351D2A5561AD}" dt="2024-08-05T14:44:40.383" v="270" actId="26606"/>
          <ac:spMkLst>
            <pc:docMk/>
            <pc:sldMk cId="1072427959" sldId="292"/>
            <ac:spMk id="1031" creationId="{B1595A09-E336-4D1B-9B3A-06A2287A54E2}"/>
          </ac:spMkLst>
        </pc:spChg>
        <pc:spChg chg="add">
          <ac:chgData name="Julie Platz" userId="ee3d9874-b684-4584-b941-76e3227206e8" providerId="ADAL" clId="{EF5BE01B-4582-467D-BD47-351D2A5561AD}" dt="2024-08-05T14:44:40.383" v="270" actId="26606"/>
          <ac:spMkLst>
            <pc:docMk/>
            <pc:sldMk cId="1072427959" sldId="292"/>
            <ac:spMk id="1033" creationId="{3540989C-C7B8-473B-BF87-6F2DA6A90006}"/>
          </ac:spMkLst>
        </pc:spChg>
        <pc:picChg chg="add mod">
          <ac:chgData name="Julie Platz" userId="ee3d9874-b684-4584-b941-76e3227206e8" providerId="ADAL" clId="{EF5BE01B-4582-467D-BD47-351D2A5561AD}" dt="2024-08-05T14:44:40.383" v="270" actId="26606"/>
          <ac:picMkLst>
            <pc:docMk/>
            <pc:sldMk cId="1072427959" sldId="292"/>
            <ac:picMk id="1026" creationId="{F76DF5F9-45DC-E3B1-71C8-A93D080583C1}"/>
          </ac:picMkLst>
        </pc:picChg>
      </pc:sldChg>
      <pc:sldChg chg="addSp delSp modSp new mod setBg modNotesTx">
        <pc:chgData name="Julie Platz" userId="ee3d9874-b684-4584-b941-76e3227206e8" providerId="ADAL" clId="{EF5BE01B-4582-467D-BD47-351D2A5561AD}" dt="2024-08-05T14:47:32.972" v="690" actId="26606"/>
        <pc:sldMkLst>
          <pc:docMk/>
          <pc:sldMk cId="1916056279" sldId="293"/>
        </pc:sldMkLst>
        <pc:spChg chg="mod">
          <ac:chgData name="Julie Platz" userId="ee3d9874-b684-4584-b941-76e3227206e8" providerId="ADAL" clId="{EF5BE01B-4582-467D-BD47-351D2A5561AD}" dt="2024-08-05T14:47:32.972" v="690" actId="26606"/>
          <ac:spMkLst>
            <pc:docMk/>
            <pc:sldMk cId="1916056279" sldId="293"/>
            <ac:spMk id="2" creationId="{FC1E4566-28AC-8465-5011-A03168B6C90E}"/>
          </ac:spMkLst>
        </pc:spChg>
        <pc:spChg chg="add del mod">
          <ac:chgData name="Julie Platz" userId="ee3d9874-b684-4584-b941-76e3227206e8" providerId="ADAL" clId="{EF5BE01B-4582-467D-BD47-351D2A5561AD}" dt="2024-08-05T14:47:32.972" v="690" actId="26606"/>
          <ac:spMkLst>
            <pc:docMk/>
            <pc:sldMk cId="1916056279" sldId="293"/>
            <ac:spMk id="3" creationId="{9253FD34-841F-DAB6-F7A1-0FAE025D8205}"/>
          </ac:spMkLst>
        </pc:spChg>
        <pc:spChg chg="add">
          <ac:chgData name="Julie Platz" userId="ee3d9874-b684-4584-b941-76e3227206e8" providerId="ADAL" clId="{EF5BE01B-4582-467D-BD47-351D2A5561AD}" dt="2024-08-05T14:47:32.972" v="690" actId="26606"/>
          <ac:spMkLst>
            <pc:docMk/>
            <pc:sldMk cId="1916056279" sldId="293"/>
            <ac:spMk id="8" creationId="{777A147A-9ED8-46B4-8660-1B3C2AA880B5}"/>
          </ac:spMkLst>
        </pc:spChg>
        <pc:spChg chg="add del">
          <ac:chgData name="Julie Platz" userId="ee3d9874-b684-4584-b941-76e3227206e8" providerId="ADAL" clId="{EF5BE01B-4582-467D-BD47-351D2A5561AD}" dt="2024-08-05T14:47:31.715" v="687" actId="26606"/>
          <ac:spMkLst>
            <pc:docMk/>
            <pc:sldMk cId="1916056279" sldId="293"/>
            <ac:spMk id="9" creationId="{C05CBC3C-2E5A-4839-8B9B-2E5A6ADF0F58}"/>
          </ac:spMkLst>
        </pc:spChg>
        <pc:spChg chg="add">
          <ac:chgData name="Julie Platz" userId="ee3d9874-b684-4584-b941-76e3227206e8" providerId="ADAL" clId="{EF5BE01B-4582-467D-BD47-351D2A5561AD}" dt="2024-08-05T14:47:32.972" v="690" actId="26606"/>
          <ac:spMkLst>
            <pc:docMk/>
            <pc:sldMk cId="1916056279" sldId="293"/>
            <ac:spMk id="10" creationId="{5D6C15A0-C087-4593-8414-2B4EC1CDC3DE}"/>
          </ac:spMkLst>
        </pc:spChg>
        <pc:spChg chg="add del">
          <ac:chgData name="Julie Platz" userId="ee3d9874-b684-4584-b941-76e3227206e8" providerId="ADAL" clId="{EF5BE01B-4582-467D-BD47-351D2A5561AD}" dt="2024-08-05T14:47:31.715" v="687" actId="26606"/>
          <ac:spMkLst>
            <pc:docMk/>
            <pc:sldMk cId="1916056279" sldId="293"/>
            <ac:spMk id="11" creationId="{DB5B423A-57CC-4C58-AA26-8E2E862B03A0}"/>
          </ac:spMkLst>
        </pc:spChg>
        <pc:spChg chg="add del">
          <ac:chgData name="Julie Platz" userId="ee3d9874-b684-4584-b941-76e3227206e8" providerId="ADAL" clId="{EF5BE01B-4582-467D-BD47-351D2A5561AD}" dt="2024-08-05T14:47:32.972" v="689" actId="26606"/>
          <ac:spMkLst>
            <pc:docMk/>
            <pc:sldMk cId="1916056279" sldId="293"/>
            <ac:spMk id="14" creationId="{A7AE9375-4664-4DB2-922D-2782A6E439AC}"/>
          </ac:spMkLst>
        </pc:spChg>
        <pc:spChg chg="add">
          <ac:chgData name="Julie Platz" userId="ee3d9874-b684-4584-b941-76e3227206e8" providerId="ADAL" clId="{EF5BE01B-4582-467D-BD47-351D2A5561AD}" dt="2024-08-05T14:47:32.972" v="690" actId="26606"/>
          <ac:spMkLst>
            <pc:docMk/>
            <pc:sldMk cId="1916056279" sldId="293"/>
            <ac:spMk id="18" creationId="{9253FD34-841F-DAB6-F7A1-0FAE025D8205}"/>
          </ac:spMkLst>
        </pc:spChg>
        <pc:graphicFrameChg chg="add del">
          <ac:chgData name="Julie Platz" userId="ee3d9874-b684-4584-b941-76e3227206e8" providerId="ADAL" clId="{EF5BE01B-4582-467D-BD47-351D2A5561AD}" dt="2024-08-05T14:47:31.715" v="687" actId="26606"/>
          <ac:graphicFrameMkLst>
            <pc:docMk/>
            <pc:sldMk cId="1916056279" sldId="293"/>
            <ac:graphicFrameMk id="5" creationId="{863BB55F-416B-00BD-C186-8CEF2D4F7EB8}"/>
          </ac:graphicFrameMkLst>
        </pc:graphicFrameChg>
        <pc:graphicFrameChg chg="add del">
          <ac:chgData name="Julie Platz" userId="ee3d9874-b684-4584-b941-76e3227206e8" providerId="ADAL" clId="{EF5BE01B-4582-467D-BD47-351D2A5561AD}" dt="2024-08-05T14:47:32.972" v="689" actId="26606"/>
          <ac:graphicFrameMkLst>
            <pc:docMk/>
            <pc:sldMk cId="1916056279" sldId="293"/>
            <ac:graphicFrameMk id="16" creationId="{7910F9CF-C3DB-8545-174E-3CBCABF8F63C}"/>
          </ac:graphicFrameMkLst>
        </pc:graphicFrameChg>
        <pc:cxnChg chg="add del">
          <ac:chgData name="Julie Platz" userId="ee3d9874-b684-4584-b941-76e3227206e8" providerId="ADAL" clId="{EF5BE01B-4582-467D-BD47-351D2A5561AD}" dt="2024-08-05T14:47:32.972" v="689" actId="26606"/>
          <ac:cxnSpMkLst>
            <pc:docMk/>
            <pc:sldMk cId="1916056279" sldId="293"/>
            <ac:cxnSpMk id="13" creationId="{17C2F6CE-0CF2-4DDD-85F5-96799A328F15}"/>
          </ac:cxnSpMkLst>
        </pc:cxnChg>
        <pc:cxnChg chg="add del">
          <ac:chgData name="Julie Platz" userId="ee3d9874-b684-4584-b941-76e3227206e8" providerId="ADAL" clId="{EF5BE01B-4582-467D-BD47-351D2A5561AD}" dt="2024-08-05T14:47:32.972" v="689" actId="26606"/>
          <ac:cxnSpMkLst>
            <pc:docMk/>
            <pc:sldMk cId="1916056279" sldId="293"/>
            <ac:cxnSpMk id="15" creationId="{EE504C98-6397-41C1-A8D8-2D9C4ED307E0}"/>
          </ac:cxnSpMkLst>
        </pc:cxnChg>
      </pc:sldChg>
      <pc:sldChg chg="addSp delSp modSp new mod setBg modNotesTx">
        <pc:chgData name="Julie Platz" userId="ee3d9874-b684-4584-b941-76e3227206e8" providerId="ADAL" clId="{EF5BE01B-4582-467D-BD47-351D2A5561AD}" dt="2024-08-05T14:52:35.699" v="766"/>
        <pc:sldMkLst>
          <pc:docMk/>
          <pc:sldMk cId="2441523876" sldId="294"/>
        </pc:sldMkLst>
        <pc:spChg chg="mod">
          <ac:chgData name="Julie Platz" userId="ee3d9874-b684-4584-b941-76e3227206e8" providerId="ADAL" clId="{EF5BE01B-4582-467D-BD47-351D2A5561AD}" dt="2024-08-05T14:52:23.051" v="763" actId="26606"/>
          <ac:spMkLst>
            <pc:docMk/>
            <pc:sldMk cId="2441523876" sldId="294"/>
            <ac:spMk id="2" creationId="{C60F7799-793B-5FFA-0FA6-1AC09DDF164C}"/>
          </ac:spMkLst>
        </pc:spChg>
        <pc:spChg chg="del">
          <ac:chgData name="Julie Platz" userId="ee3d9874-b684-4584-b941-76e3227206e8" providerId="ADAL" clId="{EF5BE01B-4582-467D-BD47-351D2A5561AD}" dt="2024-08-05T14:52:20.204" v="762" actId="478"/>
          <ac:spMkLst>
            <pc:docMk/>
            <pc:sldMk cId="2441523876" sldId="294"/>
            <ac:spMk id="3" creationId="{1C1F23E3-1717-E47C-BDF7-4DF1531BDF64}"/>
          </ac:spMkLst>
        </pc:spChg>
        <pc:spChg chg="add">
          <ac:chgData name="Julie Platz" userId="ee3d9874-b684-4584-b941-76e3227206e8" providerId="ADAL" clId="{EF5BE01B-4582-467D-BD47-351D2A5561AD}" dt="2024-08-05T14:52:23.051" v="763" actId="26606"/>
          <ac:spMkLst>
            <pc:docMk/>
            <pc:sldMk cId="2441523876" sldId="294"/>
            <ac:spMk id="10" creationId="{D4771268-CB57-404A-9271-370EB28F6090}"/>
          </ac:spMkLst>
        </pc:spChg>
        <pc:picChg chg="add mod">
          <ac:chgData name="Julie Platz" userId="ee3d9874-b684-4584-b941-76e3227206e8" providerId="ADAL" clId="{EF5BE01B-4582-467D-BD47-351D2A5561AD}" dt="2024-08-05T14:52:35.699" v="766"/>
          <ac:picMkLst>
            <pc:docMk/>
            <pc:sldMk cId="2441523876" sldId="294"/>
            <ac:picMk id="5" creationId="{5784737C-1BA5-12FA-1602-BA16A00B5F1F}"/>
          </ac:picMkLst>
        </pc:picChg>
      </pc:sldChg>
    </pc:docChg>
  </pc:docChgLst>
</pc:chgInfo>
</file>

<file path=ppt/diagrams/_rels/data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AE1B10-2173-47DB-981B-A2CB118F7C7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CBD99E59-BD84-4CEB-8FD2-806190E21EF6}">
      <dgm:prSet/>
      <dgm:spPr/>
      <dgm:t>
        <a:bodyPr/>
        <a:lstStyle/>
        <a:p>
          <a:r>
            <a:rPr lang="en-US" dirty="0"/>
            <a:t>Manure</a:t>
          </a:r>
        </a:p>
      </dgm:t>
    </dgm:pt>
    <dgm:pt modelId="{A185AD7A-CC92-4854-88A6-0CAF9265F556}" type="parTrans" cxnId="{5260BD54-7ABA-44DD-A523-8410BECB0F6F}">
      <dgm:prSet/>
      <dgm:spPr/>
      <dgm:t>
        <a:bodyPr/>
        <a:lstStyle/>
        <a:p>
          <a:endParaRPr lang="en-US"/>
        </a:p>
      </dgm:t>
    </dgm:pt>
    <dgm:pt modelId="{5D5DC95E-F78A-4CC9-99DA-6357C721B7E6}" type="sibTrans" cxnId="{5260BD54-7ABA-44DD-A523-8410BECB0F6F}">
      <dgm:prSet/>
      <dgm:spPr/>
      <dgm:t>
        <a:bodyPr/>
        <a:lstStyle/>
        <a:p>
          <a:endParaRPr lang="en-US"/>
        </a:p>
      </dgm:t>
    </dgm:pt>
    <dgm:pt modelId="{C06484DE-9933-4F20-B10E-7A4AA3D037F2}">
      <dgm:prSet/>
      <dgm:spPr/>
      <dgm:t>
        <a:bodyPr/>
        <a:lstStyle/>
        <a:p>
          <a:r>
            <a:rPr lang="en-US" dirty="0"/>
            <a:t>Stocking Rate</a:t>
          </a:r>
        </a:p>
      </dgm:t>
    </dgm:pt>
    <dgm:pt modelId="{4DA739EC-816E-483B-853E-957EAA6D1D5D}" type="parTrans" cxnId="{F783CAEE-5DA1-4E91-857F-1D9B126DCC3F}">
      <dgm:prSet/>
      <dgm:spPr/>
      <dgm:t>
        <a:bodyPr/>
        <a:lstStyle/>
        <a:p>
          <a:endParaRPr lang="en-US"/>
        </a:p>
      </dgm:t>
    </dgm:pt>
    <dgm:pt modelId="{36791014-F9E3-4799-9A0C-C4CFFAFE4739}" type="sibTrans" cxnId="{F783CAEE-5DA1-4E91-857F-1D9B126DCC3F}">
      <dgm:prSet/>
      <dgm:spPr/>
      <dgm:t>
        <a:bodyPr/>
        <a:lstStyle/>
        <a:p>
          <a:endParaRPr lang="en-US"/>
        </a:p>
      </dgm:t>
    </dgm:pt>
    <dgm:pt modelId="{5ADA1942-5BD5-4DC8-BCAB-6B0A4C455904}">
      <dgm:prSet/>
      <dgm:spPr/>
      <dgm:t>
        <a:bodyPr/>
        <a:lstStyle/>
        <a:p>
          <a:r>
            <a:rPr lang="en-US" dirty="0"/>
            <a:t>Organic Matter</a:t>
          </a:r>
        </a:p>
      </dgm:t>
    </dgm:pt>
    <dgm:pt modelId="{BEE42D68-1B98-442D-8EE9-E4DDA688517D}" type="parTrans" cxnId="{C19F84B5-CE42-411B-903C-EE2F16B40DF2}">
      <dgm:prSet/>
      <dgm:spPr/>
      <dgm:t>
        <a:bodyPr/>
        <a:lstStyle/>
        <a:p>
          <a:endParaRPr lang="en-US"/>
        </a:p>
      </dgm:t>
    </dgm:pt>
    <dgm:pt modelId="{4F312841-CD4B-4510-A2E8-9C40BCA0B8C6}" type="sibTrans" cxnId="{C19F84B5-CE42-411B-903C-EE2F16B40DF2}">
      <dgm:prSet/>
      <dgm:spPr/>
      <dgm:t>
        <a:bodyPr/>
        <a:lstStyle/>
        <a:p>
          <a:endParaRPr lang="en-US"/>
        </a:p>
      </dgm:t>
    </dgm:pt>
    <dgm:pt modelId="{BD41AC56-335B-4C1E-8C24-DBE7427339FE}">
      <dgm:prSet/>
      <dgm:spPr/>
      <dgm:t>
        <a:bodyPr/>
        <a:lstStyle/>
        <a:p>
          <a:r>
            <a:rPr lang="en-US" dirty="0"/>
            <a:t>Over-grazing</a:t>
          </a:r>
        </a:p>
      </dgm:t>
    </dgm:pt>
    <dgm:pt modelId="{9A7889F3-A49B-4A75-866A-D2BAD89F2268}" type="parTrans" cxnId="{1AACC601-48CB-4BF1-89F9-DA920F38A773}">
      <dgm:prSet/>
      <dgm:spPr/>
      <dgm:t>
        <a:bodyPr/>
        <a:lstStyle/>
        <a:p>
          <a:endParaRPr lang="en-US"/>
        </a:p>
      </dgm:t>
    </dgm:pt>
    <dgm:pt modelId="{4C94C5CF-C7FA-4847-8583-2627B866D8BD}" type="sibTrans" cxnId="{1AACC601-48CB-4BF1-89F9-DA920F38A773}">
      <dgm:prSet/>
      <dgm:spPr/>
      <dgm:t>
        <a:bodyPr/>
        <a:lstStyle/>
        <a:p>
          <a:endParaRPr lang="en-US"/>
        </a:p>
      </dgm:t>
    </dgm:pt>
    <dgm:pt modelId="{B295E021-D686-4428-9E49-6261812A3E5B}" type="pres">
      <dgm:prSet presAssocID="{52AE1B10-2173-47DB-981B-A2CB118F7C7E}" presName="diagram" presStyleCnt="0">
        <dgm:presLayoutVars>
          <dgm:dir/>
          <dgm:resizeHandles val="exact"/>
        </dgm:presLayoutVars>
      </dgm:prSet>
      <dgm:spPr/>
    </dgm:pt>
    <dgm:pt modelId="{D05E32A1-BE1A-4F75-9B94-2E043C49A166}" type="pres">
      <dgm:prSet presAssocID="{CBD99E59-BD84-4CEB-8FD2-806190E21EF6}" presName="node" presStyleLbl="node1" presStyleIdx="0" presStyleCnt="4">
        <dgm:presLayoutVars>
          <dgm:bulletEnabled val="1"/>
        </dgm:presLayoutVars>
      </dgm:prSet>
      <dgm:spPr/>
    </dgm:pt>
    <dgm:pt modelId="{3A013C17-003D-4C43-9C55-9AC4E4AB5936}" type="pres">
      <dgm:prSet presAssocID="{5D5DC95E-F78A-4CC9-99DA-6357C721B7E6}" presName="sibTrans" presStyleCnt="0"/>
      <dgm:spPr/>
    </dgm:pt>
    <dgm:pt modelId="{8BB0640C-48CB-43D9-9891-295C6058325C}" type="pres">
      <dgm:prSet presAssocID="{C06484DE-9933-4F20-B10E-7A4AA3D037F2}" presName="node" presStyleLbl="node1" presStyleIdx="1" presStyleCnt="4">
        <dgm:presLayoutVars>
          <dgm:bulletEnabled val="1"/>
        </dgm:presLayoutVars>
      </dgm:prSet>
      <dgm:spPr/>
    </dgm:pt>
    <dgm:pt modelId="{43F2A25D-807F-45C3-A76C-A1A8522CEB9A}" type="pres">
      <dgm:prSet presAssocID="{36791014-F9E3-4799-9A0C-C4CFFAFE4739}" presName="sibTrans" presStyleCnt="0"/>
      <dgm:spPr/>
    </dgm:pt>
    <dgm:pt modelId="{28DFA6CD-0A20-4A87-AD8F-46BDF43CA5D8}" type="pres">
      <dgm:prSet presAssocID="{5ADA1942-5BD5-4DC8-BCAB-6B0A4C455904}" presName="node" presStyleLbl="node1" presStyleIdx="2" presStyleCnt="4">
        <dgm:presLayoutVars>
          <dgm:bulletEnabled val="1"/>
        </dgm:presLayoutVars>
      </dgm:prSet>
      <dgm:spPr/>
    </dgm:pt>
    <dgm:pt modelId="{1A492429-E7AF-425A-BD7D-E4F24FADCFF5}" type="pres">
      <dgm:prSet presAssocID="{4F312841-CD4B-4510-A2E8-9C40BCA0B8C6}" presName="sibTrans" presStyleCnt="0"/>
      <dgm:spPr/>
    </dgm:pt>
    <dgm:pt modelId="{630F1AB4-7C4D-48CE-985B-F75A266E9722}" type="pres">
      <dgm:prSet presAssocID="{BD41AC56-335B-4C1E-8C24-DBE7427339FE}" presName="node" presStyleLbl="node1" presStyleIdx="3" presStyleCnt="4">
        <dgm:presLayoutVars>
          <dgm:bulletEnabled val="1"/>
        </dgm:presLayoutVars>
      </dgm:prSet>
      <dgm:spPr/>
    </dgm:pt>
  </dgm:ptLst>
  <dgm:cxnLst>
    <dgm:cxn modelId="{1AACC601-48CB-4BF1-89F9-DA920F38A773}" srcId="{52AE1B10-2173-47DB-981B-A2CB118F7C7E}" destId="{BD41AC56-335B-4C1E-8C24-DBE7427339FE}" srcOrd="3" destOrd="0" parTransId="{9A7889F3-A49B-4A75-866A-D2BAD89F2268}" sibTransId="{4C94C5CF-C7FA-4847-8583-2627B866D8BD}"/>
    <dgm:cxn modelId="{E1182F1E-4445-4AEE-AA9E-49F32FFE1166}" type="presOf" srcId="{52AE1B10-2173-47DB-981B-A2CB118F7C7E}" destId="{B295E021-D686-4428-9E49-6261812A3E5B}" srcOrd="0" destOrd="0" presId="urn:microsoft.com/office/officeart/2005/8/layout/default"/>
    <dgm:cxn modelId="{CFF6F841-CC3F-43DB-A01A-4860CA6DD884}" type="presOf" srcId="{BD41AC56-335B-4C1E-8C24-DBE7427339FE}" destId="{630F1AB4-7C4D-48CE-985B-F75A266E9722}" srcOrd="0" destOrd="0" presId="urn:microsoft.com/office/officeart/2005/8/layout/default"/>
    <dgm:cxn modelId="{5462EE51-27FF-4045-AA1E-6290DA9833A7}" type="presOf" srcId="{5ADA1942-5BD5-4DC8-BCAB-6B0A4C455904}" destId="{28DFA6CD-0A20-4A87-AD8F-46BDF43CA5D8}" srcOrd="0" destOrd="0" presId="urn:microsoft.com/office/officeart/2005/8/layout/default"/>
    <dgm:cxn modelId="{560C4A52-4C7F-4721-9436-755582AD518F}" type="presOf" srcId="{C06484DE-9933-4F20-B10E-7A4AA3D037F2}" destId="{8BB0640C-48CB-43D9-9891-295C6058325C}" srcOrd="0" destOrd="0" presId="urn:microsoft.com/office/officeart/2005/8/layout/default"/>
    <dgm:cxn modelId="{5260BD54-7ABA-44DD-A523-8410BECB0F6F}" srcId="{52AE1B10-2173-47DB-981B-A2CB118F7C7E}" destId="{CBD99E59-BD84-4CEB-8FD2-806190E21EF6}" srcOrd="0" destOrd="0" parTransId="{A185AD7A-CC92-4854-88A6-0CAF9265F556}" sibTransId="{5D5DC95E-F78A-4CC9-99DA-6357C721B7E6}"/>
    <dgm:cxn modelId="{C19F84B5-CE42-411B-903C-EE2F16B40DF2}" srcId="{52AE1B10-2173-47DB-981B-A2CB118F7C7E}" destId="{5ADA1942-5BD5-4DC8-BCAB-6B0A4C455904}" srcOrd="2" destOrd="0" parTransId="{BEE42D68-1B98-442D-8EE9-E4DDA688517D}" sibTransId="{4F312841-CD4B-4510-A2E8-9C40BCA0B8C6}"/>
    <dgm:cxn modelId="{206E7ED6-A551-4C63-9B4E-2C1B7DE25BB5}" type="presOf" srcId="{CBD99E59-BD84-4CEB-8FD2-806190E21EF6}" destId="{D05E32A1-BE1A-4F75-9B94-2E043C49A166}" srcOrd="0" destOrd="0" presId="urn:microsoft.com/office/officeart/2005/8/layout/default"/>
    <dgm:cxn modelId="{F783CAEE-5DA1-4E91-857F-1D9B126DCC3F}" srcId="{52AE1B10-2173-47DB-981B-A2CB118F7C7E}" destId="{C06484DE-9933-4F20-B10E-7A4AA3D037F2}" srcOrd="1" destOrd="0" parTransId="{4DA739EC-816E-483B-853E-957EAA6D1D5D}" sibTransId="{36791014-F9E3-4799-9A0C-C4CFFAFE4739}"/>
    <dgm:cxn modelId="{6F613020-BBD1-40DC-875F-19FBD6D41659}" type="presParOf" srcId="{B295E021-D686-4428-9E49-6261812A3E5B}" destId="{D05E32A1-BE1A-4F75-9B94-2E043C49A166}" srcOrd="0" destOrd="0" presId="urn:microsoft.com/office/officeart/2005/8/layout/default"/>
    <dgm:cxn modelId="{41C5A22B-F724-41A7-A409-CBE546C4D4C1}" type="presParOf" srcId="{B295E021-D686-4428-9E49-6261812A3E5B}" destId="{3A013C17-003D-4C43-9C55-9AC4E4AB5936}" srcOrd="1" destOrd="0" presId="urn:microsoft.com/office/officeart/2005/8/layout/default"/>
    <dgm:cxn modelId="{3FC517A0-A85C-4FB3-9BA5-2057DA40243F}" type="presParOf" srcId="{B295E021-D686-4428-9E49-6261812A3E5B}" destId="{8BB0640C-48CB-43D9-9891-295C6058325C}" srcOrd="2" destOrd="0" presId="urn:microsoft.com/office/officeart/2005/8/layout/default"/>
    <dgm:cxn modelId="{ED4E7B0B-F132-410F-8A7C-C0ED1E551A30}" type="presParOf" srcId="{B295E021-D686-4428-9E49-6261812A3E5B}" destId="{43F2A25D-807F-45C3-A76C-A1A8522CEB9A}" srcOrd="3" destOrd="0" presId="urn:microsoft.com/office/officeart/2005/8/layout/default"/>
    <dgm:cxn modelId="{A694FD67-B5BF-40A2-A2F9-5A738657CB05}" type="presParOf" srcId="{B295E021-D686-4428-9E49-6261812A3E5B}" destId="{28DFA6CD-0A20-4A87-AD8F-46BDF43CA5D8}" srcOrd="4" destOrd="0" presId="urn:microsoft.com/office/officeart/2005/8/layout/default"/>
    <dgm:cxn modelId="{AC88E542-E880-4472-9F7C-4EBE09D61E9C}" type="presParOf" srcId="{B295E021-D686-4428-9E49-6261812A3E5B}" destId="{1A492429-E7AF-425A-BD7D-E4F24FADCFF5}" srcOrd="5" destOrd="0" presId="urn:microsoft.com/office/officeart/2005/8/layout/default"/>
    <dgm:cxn modelId="{07431535-24FD-4B74-B530-C366F0D56B92}" type="presParOf" srcId="{B295E021-D686-4428-9E49-6261812A3E5B}" destId="{630F1AB4-7C4D-48CE-985B-F75A266E9722}"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92F2EAB-B22A-4155-BC26-2601B6037359}"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8D7781BF-C6B1-4FB6-8861-6D0CA02B1BC1}">
      <dgm:prSet/>
      <dgm:spPr/>
      <dgm:t>
        <a:bodyPr/>
        <a:lstStyle/>
        <a:p>
          <a:pPr>
            <a:lnSpc>
              <a:spcPct val="100000"/>
            </a:lnSpc>
          </a:pPr>
          <a:r>
            <a:rPr lang="en-US"/>
            <a:t>What is it like to own an animal?</a:t>
          </a:r>
        </a:p>
      </dgm:t>
    </dgm:pt>
    <dgm:pt modelId="{054BA072-D28F-4F72-8A98-4A25BFAC293D}" type="parTrans" cxnId="{A132D2A5-ADE6-422B-85B8-E560CD5D3DDC}">
      <dgm:prSet/>
      <dgm:spPr/>
      <dgm:t>
        <a:bodyPr/>
        <a:lstStyle/>
        <a:p>
          <a:endParaRPr lang="en-US"/>
        </a:p>
      </dgm:t>
    </dgm:pt>
    <dgm:pt modelId="{19C67598-A19C-45F0-BB3E-A91F7980CCEB}" type="sibTrans" cxnId="{A132D2A5-ADE6-422B-85B8-E560CD5D3DDC}">
      <dgm:prSet/>
      <dgm:spPr/>
      <dgm:t>
        <a:bodyPr/>
        <a:lstStyle/>
        <a:p>
          <a:endParaRPr lang="en-US"/>
        </a:p>
      </dgm:t>
    </dgm:pt>
    <dgm:pt modelId="{3AD3A7E5-A849-47E5-889D-5FFB3B35D2ED}">
      <dgm:prSet/>
      <dgm:spPr/>
      <dgm:t>
        <a:bodyPr/>
        <a:lstStyle/>
        <a:p>
          <a:pPr>
            <a:lnSpc>
              <a:spcPct val="100000"/>
            </a:lnSpc>
          </a:pPr>
          <a:r>
            <a:rPr lang="en-US"/>
            <a:t>What things do you think you need to own an animal?</a:t>
          </a:r>
        </a:p>
      </dgm:t>
    </dgm:pt>
    <dgm:pt modelId="{6FE4908E-CBB1-437C-9E01-08965D2DE0EB}" type="parTrans" cxnId="{A2BC94CB-C952-4399-9284-791C3CFE8893}">
      <dgm:prSet/>
      <dgm:spPr/>
      <dgm:t>
        <a:bodyPr/>
        <a:lstStyle/>
        <a:p>
          <a:endParaRPr lang="en-US"/>
        </a:p>
      </dgm:t>
    </dgm:pt>
    <dgm:pt modelId="{1DE8A623-E8EE-4555-894D-25AF9E5B902B}" type="sibTrans" cxnId="{A2BC94CB-C952-4399-9284-791C3CFE8893}">
      <dgm:prSet/>
      <dgm:spPr/>
      <dgm:t>
        <a:bodyPr/>
        <a:lstStyle/>
        <a:p>
          <a:endParaRPr lang="en-US"/>
        </a:p>
      </dgm:t>
    </dgm:pt>
    <dgm:pt modelId="{C0649E23-2D30-4360-9564-4359AE2915AF}">
      <dgm:prSet/>
      <dgm:spPr/>
      <dgm:t>
        <a:bodyPr/>
        <a:lstStyle/>
        <a:p>
          <a:pPr>
            <a:lnSpc>
              <a:spcPct val="100000"/>
            </a:lnSpc>
          </a:pPr>
          <a:r>
            <a:rPr lang="en-US"/>
            <a:t>What work goes into owning this animal?</a:t>
          </a:r>
        </a:p>
      </dgm:t>
    </dgm:pt>
    <dgm:pt modelId="{1689E21F-D1DC-4539-9599-68A36703055D}" type="parTrans" cxnId="{0FABEF87-C13F-4A0E-8284-F3B1088B7D2A}">
      <dgm:prSet/>
      <dgm:spPr/>
      <dgm:t>
        <a:bodyPr/>
        <a:lstStyle/>
        <a:p>
          <a:endParaRPr lang="en-US"/>
        </a:p>
      </dgm:t>
    </dgm:pt>
    <dgm:pt modelId="{22C4CB00-21AF-4519-A9A2-AA066BE22273}" type="sibTrans" cxnId="{0FABEF87-C13F-4A0E-8284-F3B1088B7D2A}">
      <dgm:prSet/>
      <dgm:spPr/>
      <dgm:t>
        <a:bodyPr/>
        <a:lstStyle/>
        <a:p>
          <a:endParaRPr lang="en-US"/>
        </a:p>
      </dgm:t>
    </dgm:pt>
    <dgm:pt modelId="{A2E94A98-4FEC-44C0-B378-AA8EBC0C12CF}">
      <dgm:prSet/>
      <dgm:spPr/>
      <dgm:t>
        <a:bodyPr/>
        <a:lstStyle/>
        <a:p>
          <a:pPr>
            <a:lnSpc>
              <a:spcPct val="100000"/>
            </a:lnSpc>
          </a:pPr>
          <a:r>
            <a:rPr lang="en-US"/>
            <a:t>Where would you keep this animal?</a:t>
          </a:r>
        </a:p>
      </dgm:t>
    </dgm:pt>
    <dgm:pt modelId="{DD6367CE-708C-4BDF-8540-63053952F269}" type="parTrans" cxnId="{C680BE75-9973-4BDB-B569-83F628E2DC39}">
      <dgm:prSet/>
      <dgm:spPr/>
      <dgm:t>
        <a:bodyPr/>
        <a:lstStyle/>
        <a:p>
          <a:endParaRPr lang="en-US"/>
        </a:p>
      </dgm:t>
    </dgm:pt>
    <dgm:pt modelId="{46891E47-9BEB-4297-9135-2C41EB16798F}" type="sibTrans" cxnId="{C680BE75-9973-4BDB-B569-83F628E2DC39}">
      <dgm:prSet/>
      <dgm:spPr/>
      <dgm:t>
        <a:bodyPr/>
        <a:lstStyle/>
        <a:p>
          <a:endParaRPr lang="en-US"/>
        </a:p>
      </dgm:t>
    </dgm:pt>
    <dgm:pt modelId="{2B07490E-A79B-4464-9772-1DDA1F186338}" type="pres">
      <dgm:prSet presAssocID="{F92F2EAB-B22A-4155-BC26-2601B6037359}" presName="root" presStyleCnt="0">
        <dgm:presLayoutVars>
          <dgm:dir/>
          <dgm:resizeHandles val="exact"/>
        </dgm:presLayoutVars>
      </dgm:prSet>
      <dgm:spPr/>
    </dgm:pt>
    <dgm:pt modelId="{BF025930-6BF7-4C02-886C-E42EF03389F0}" type="pres">
      <dgm:prSet presAssocID="{8D7781BF-C6B1-4FB6-8861-6D0CA02B1BC1}" presName="compNode" presStyleCnt="0"/>
      <dgm:spPr/>
    </dgm:pt>
    <dgm:pt modelId="{831FAFBA-EA74-4240-BBE8-7312213815FD}" type="pres">
      <dgm:prSet presAssocID="{8D7781BF-C6B1-4FB6-8861-6D0CA02B1BC1}" presName="bgRect" presStyleLbl="bgShp" presStyleIdx="0" presStyleCnt="4"/>
      <dgm:spPr/>
    </dgm:pt>
    <dgm:pt modelId="{AEA20222-C050-41F8-81C0-6188944B4644}" type="pres">
      <dgm:prSet presAssocID="{8D7781BF-C6B1-4FB6-8861-6D0CA02B1BC1}"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at"/>
        </a:ext>
      </dgm:extLst>
    </dgm:pt>
    <dgm:pt modelId="{151F1BD7-709C-4497-A790-D759BFC50D1B}" type="pres">
      <dgm:prSet presAssocID="{8D7781BF-C6B1-4FB6-8861-6D0CA02B1BC1}" presName="spaceRect" presStyleCnt="0"/>
      <dgm:spPr/>
    </dgm:pt>
    <dgm:pt modelId="{428967AE-B85C-4E9A-88CB-53CA266E173E}" type="pres">
      <dgm:prSet presAssocID="{8D7781BF-C6B1-4FB6-8861-6D0CA02B1BC1}" presName="parTx" presStyleLbl="revTx" presStyleIdx="0" presStyleCnt="4">
        <dgm:presLayoutVars>
          <dgm:chMax val="0"/>
          <dgm:chPref val="0"/>
        </dgm:presLayoutVars>
      </dgm:prSet>
      <dgm:spPr/>
    </dgm:pt>
    <dgm:pt modelId="{43665163-6D2D-4634-B069-3319D621E258}" type="pres">
      <dgm:prSet presAssocID="{19C67598-A19C-45F0-BB3E-A91F7980CCEB}" presName="sibTrans" presStyleCnt="0"/>
      <dgm:spPr/>
    </dgm:pt>
    <dgm:pt modelId="{7C727BA0-4F2C-42B1-946A-737AE4BB8084}" type="pres">
      <dgm:prSet presAssocID="{3AD3A7E5-A849-47E5-889D-5FFB3B35D2ED}" presName="compNode" presStyleCnt="0"/>
      <dgm:spPr/>
    </dgm:pt>
    <dgm:pt modelId="{BACA84FE-DDBF-4556-B985-0AB788AF9693}" type="pres">
      <dgm:prSet presAssocID="{3AD3A7E5-A849-47E5-889D-5FFB3B35D2ED}" presName="bgRect" presStyleLbl="bgShp" presStyleIdx="1" presStyleCnt="4"/>
      <dgm:spPr/>
    </dgm:pt>
    <dgm:pt modelId="{00EDBE4C-A1F4-487A-A6E3-5B3E7D43B4AB}" type="pres">
      <dgm:prSet presAssocID="{3AD3A7E5-A849-47E5-889D-5FFB3B35D2ED}"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Hamster"/>
        </a:ext>
      </dgm:extLst>
    </dgm:pt>
    <dgm:pt modelId="{B2CBA205-B793-4B6C-ACB2-24FB0854EFF2}" type="pres">
      <dgm:prSet presAssocID="{3AD3A7E5-A849-47E5-889D-5FFB3B35D2ED}" presName="spaceRect" presStyleCnt="0"/>
      <dgm:spPr/>
    </dgm:pt>
    <dgm:pt modelId="{0DD0A525-7CBD-492F-BC4B-0BDF6D6CC7EF}" type="pres">
      <dgm:prSet presAssocID="{3AD3A7E5-A849-47E5-889D-5FFB3B35D2ED}" presName="parTx" presStyleLbl="revTx" presStyleIdx="1" presStyleCnt="4">
        <dgm:presLayoutVars>
          <dgm:chMax val="0"/>
          <dgm:chPref val="0"/>
        </dgm:presLayoutVars>
      </dgm:prSet>
      <dgm:spPr/>
    </dgm:pt>
    <dgm:pt modelId="{BD9A6A9F-0913-4412-A789-0400549A44C8}" type="pres">
      <dgm:prSet presAssocID="{1DE8A623-E8EE-4555-894D-25AF9E5B902B}" presName="sibTrans" presStyleCnt="0"/>
      <dgm:spPr/>
    </dgm:pt>
    <dgm:pt modelId="{390DC7F3-EF96-4A0D-B3F6-DE754FA43E0E}" type="pres">
      <dgm:prSet presAssocID="{C0649E23-2D30-4360-9564-4359AE2915AF}" presName="compNode" presStyleCnt="0"/>
      <dgm:spPr/>
    </dgm:pt>
    <dgm:pt modelId="{6E0ECFE2-D74F-45DE-8B87-118E4FBC8A90}" type="pres">
      <dgm:prSet presAssocID="{C0649E23-2D30-4360-9564-4359AE2915AF}" presName="bgRect" presStyleLbl="bgShp" presStyleIdx="2" presStyleCnt="4"/>
      <dgm:spPr/>
    </dgm:pt>
    <dgm:pt modelId="{320403CC-F950-49D7-AB66-D5C2FEA5C383}" type="pres">
      <dgm:prSet presAssocID="{C0649E23-2D30-4360-9564-4359AE2915AF}"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Pig"/>
        </a:ext>
      </dgm:extLst>
    </dgm:pt>
    <dgm:pt modelId="{F6D904B6-60A4-4FF4-B265-A5B2BF398C01}" type="pres">
      <dgm:prSet presAssocID="{C0649E23-2D30-4360-9564-4359AE2915AF}" presName="spaceRect" presStyleCnt="0"/>
      <dgm:spPr/>
    </dgm:pt>
    <dgm:pt modelId="{16244B9F-C3AA-4E91-AFB5-49521E2861B5}" type="pres">
      <dgm:prSet presAssocID="{C0649E23-2D30-4360-9564-4359AE2915AF}" presName="parTx" presStyleLbl="revTx" presStyleIdx="2" presStyleCnt="4">
        <dgm:presLayoutVars>
          <dgm:chMax val="0"/>
          <dgm:chPref val="0"/>
        </dgm:presLayoutVars>
      </dgm:prSet>
      <dgm:spPr/>
    </dgm:pt>
    <dgm:pt modelId="{D15DA46C-BF63-45AD-9782-5519CAF321F3}" type="pres">
      <dgm:prSet presAssocID="{22C4CB00-21AF-4519-A9A2-AA066BE22273}" presName="sibTrans" presStyleCnt="0"/>
      <dgm:spPr/>
    </dgm:pt>
    <dgm:pt modelId="{3D9A31BD-28CC-47C1-97B1-E4EC8DBD7139}" type="pres">
      <dgm:prSet presAssocID="{A2E94A98-4FEC-44C0-B378-AA8EBC0C12CF}" presName="compNode" presStyleCnt="0"/>
      <dgm:spPr/>
    </dgm:pt>
    <dgm:pt modelId="{3C7F2729-A440-48EC-AFDB-F650ABFDC6F8}" type="pres">
      <dgm:prSet presAssocID="{A2E94A98-4FEC-44C0-B378-AA8EBC0C12CF}" presName="bgRect" presStyleLbl="bgShp" presStyleIdx="3" presStyleCnt="4"/>
      <dgm:spPr/>
    </dgm:pt>
    <dgm:pt modelId="{729F389E-18E0-400F-AD80-473331EC2A8F}" type="pres">
      <dgm:prSet presAssocID="{A2E94A98-4FEC-44C0-B378-AA8EBC0C12CF}"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Rabbit"/>
        </a:ext>
      </dgm:extLst>
    </dgm:pt>
    <dgm:pt modelId="{845851C5-7214-44D6-B1E6-99AE923D384F}" type="pres">
      <dgm:prSet presAssocID="{A2E94A98-4FEC-44C0-B378-AA8EBC0C12CF}" presName="spaceRect" presStyleCnt="0"/>
      <dgm:spPr/>
    </dgm:pt>
    <dgm:pt modelId="{24322A97-8D38-4AFB-8720-ACCFC53D860C}" type="pres">
      <dgm:prSet presAssocID="{A2E94A98-4FEC-44C0-B378-AA8EBC0C12CF}" presName="parTx" presStyleLbl="revTx" presStyleIdx="3" presStyleCnt="4">
        <dgm:presLayoutVars>
          <dgm:chMax val="0"/>
          <dgm:chPref val="0"/>
        </dgm:presLayoutVars>
      </dgm:prSet>
      <dgm:spPr/>
    </dgm:pt>
  </dgm:ptLst>
  <dgm:cxnLst>
    <dgm:cxn modelId="{D7491203-0DB3-4F0E-A4F8-7848654A1C7C}" type="presOf" srcId="{8D7781BF-C6B1-4FB6-8861-6D0CA02B1BC1}" destId="{428967AE-B85C-4E9A-88CB-53CA266E173E}" srcOrd="0" destOrd="0" presId="urn:microsoft.com/office/officeart/2018/2/layout/IconVerticalSolidList"/>
    <dgm:cxn modelId="{9940802E-3B42-4043-ADFE-785147F96556}" type="presOf" srcId="{A2E94A98-4FEC-44C0-B378-AA8EBC0C12CF}" destId="{24322A97-8D38-4AFB-8720-ACCFC53D860C}" srcOrd="0" destOrd="0" presId="urn:microsoft.com/office/officeart/2018/2/layout/IconVerticalSolidList"/>
    <dgm:cxn modelId="{120C9B41-BF7C-4EA3-B04E-5DAB093B6182}" type="presOf" srcId="{C0649E23-2D30-4360-9564-4359AE2915AF}" destId="{16244B9F-C3AA-4E91-AFB5-49521E2861B5}" srcOrd="0" destOrd="0" presId="urn:microsoft.com/office/officeart/2018/2/layout/IconVerticalSolidList"/>
    <dgm:cxn modelId="{C680BE75-9973-4BDB-B569-83F628E2DC39}" srcId="{F92F2EAB-B22A-4155-BC26-2601B6037359}" destId="{A2E94A98-4FEC-44C0-B378-AA8EBC0C12CF}" srcOrd="3" destOrd="0" parTransId="{DD6367CE-708C-4BDF-8540-63053952F269}" sibTransId="{46891E47-9BEB-4297-9135-2C41EB16798F}"/>
    <dgm:cxn modelId="{0FABEF87-C13F-4A0E-8284-F3B1088B7D2A}" srcId="{F92F2EAB-B22A-4155-BC26-2601B6037359}" destId="{C0649E23-2D30-4360-9564-4359AE2915AF}" srcOrd="2" destOrd="0" parTransId="{1689E21F-D1DC-4539-9599-68A36703055D}" sibTransId="{22C4CB00-21AF-4519-A9A2-AA066BE22273}"/>
    <dgm:cxn modelId="{5D1323A3-AA39-4C0A-B105-C7F549281ECC}" type="presOf" srcId="{3AD3A7E5-A849-47E5-889D-5FFB3B35D2ED}" destId="{0DD0A525-7CBD-492F-BC4B-0BDF6D6CC7EF}" srcOrd="0" destOrd="0" presId="urn:microsoft.com/office/officeart/2018/2/layout/IconVerticalSolidList"/>
    <dgm:cxn modelId="{A132D2A5-ADE6-422B-85B8-E560CD5D3DDC}" srcId="{F92F2EAB-B22A-4155-BC26-2601B6037359}" destId="{8D7781BF-C6B1-4FB6-8861-6D0CA02B1BC1}" srcOrd="0" destOrd="0" parTransId="{054BA072-D28F-4F72-8A98-4A25BFAC293D}" sibTransId="{19C67598-A19C-45F0-BB3E-A91F7980CCEB}"/>
    <dgm:cxn modelId="{A2BC94CB-C952-4399-9284-791C3CFE8893}" srcId="{F92F2EAB-B22A-4155-BC26-2601B6037359}" destId="{3AD3A7E5-A849-47E5-889D-5FFB3B35D2ED}" srcOrd="1" destOrd="0" parTransId="{6FE4908E-CBB1-437C-9E01-08965D2DE0EB}" sibTransId="{1DE8A623-E8EE-4555-894D-25AF9E5B902B}"/>
    <dgm:cxn modelId="{2F3302F0-B565-4B1D-B8BA-2587FAEFBCC6}" type="presOf" srcId="{F92F2EAB-B22A-4155-BC26-2601B6037359}" destId="{2B07490E-A79B-4464-9772-1DDA1F186338}" srcOrd="0" destOrd="0" presId="urn:microsoft.com/office/officeart/2018/2/layout/IconVerticalSolidList"/>
    <dgm:cxn modelId="{39111C7D-C0CA-4C0C-9C69-C1C0D60E02FA}" type="presParOf" srcId="{2B07490E-A79B-4464-9772-1DDA1F186338}" destId="{BF025930-6BF7-4C02-886C-E42EF03389F0}" srcOrd="0" destOrd="0" presId="urn:microsoft.com/office/officeart/2018/2/layout/IconVerticalSolidList"/>
    <dgm:cxn modelId="{FC71310E-AE6F-40E2-807B-8359B96C3B27}" type="presParOf" srcId="{BF025930-6BF7-4C02-886C-E42EF03389F0}" destId="{831FAFBA-EA74-4240-BBE8-7312213815FD}" srcOrd="0" destOrd="0" presId="urn:microsoft.com/office/officeart/2018/2/layout/IconVerticalSolidList"/>
    <dgm:cxn modelId="{C57AADD3-0626-4FBE-A8B9-C73E23EFBC6C}" type="presParOf" srcId="{BF025930-6BF7-4C02-886C-E42EF03389F0}" destId="{AEA20222-C050-41F8-81C0-6188944B4644}" srcOrd="1" destOrd="0" presId="urn:microsoft.com/office/officeart/2018/2/layout/IconVerticalSolidList"/>
    <dgm:cxn modelId="{D347635D-1717-4545-BEF5-B538B717E361}" type="presParOf" srcId="{BF025930-6BF7-4C02-886C-E42EF03389F0}" destId="{151F1BD7-709C-4497-A790-D759BFC50D1B}" srcOrd="2" destOrd="0" presId="urn:microsoft.com/office/officeart/2018/2/layout/IconVerticalSolidList"/>
    <dgm:cxn modelId="{E78E866E-F226-4CDA-B9F1-F7C5A5883E5C}" type="presParOf" srcId="{BF025930-6BF7-4C02-886C-E42EF03389F0}" destId="{428967AE-B85C-4E9A-88CB-53CA266E173E}" srcOrd="3" destOrd="0" presId="urn:microsoft.com/office/officeart/2018/2/layout/IconVerticalSolidList"/>
    <dgm:cxn modelId="{7C15C3A9-B354-4E05-8513-5735E4919D11}" type="presParOf" srcId="{2B07490E-A79B-4464-9772-1DDA1F186338}" destId="{43665163-6D2D-4634-B069-3319D621E258}" srcOrd="1" destOrd="0" presId="urn:microsoft.com/office/officeart/2018/2/layout/IconVerticalSolidList"/>
    <dgm:cxn modelId="{DCE1A978-17EB-4456-9CEB-7BBFB995D4D8}" type="presParOf" srcId="{2B07490E-A79B-4464-9772-1DDA1F186338}" destId="{7C727BA0-4F2C-42B1-946A-737AE4BB8084}" srcOrd="2" destOrd="0" presId="urn:microsoft.com/office/officeart/2018/2/layout/IconVerticalSolidList"/>
    <dgm:cxn modelId="{995D7A93-4A64-4312-8B13-9E515C5A6EAB}" type="presParOf" srcId="{7C727BA0-4F2C-42B1-946A-737AE4BB8084}" destId="{BACA84FE-DDBF-4556-B985-0AB788AF9693}" srcOrd="0" destOrd="0" presId="urn:microsoft.com/office/officeart/2018/2/layout/IconVerticalSolidList"/>
    <dgm:cxn modelId="{B6EE18F4-94C3-4C65-8A81-3A8A45C9AA8B}" type="presParOf" srcId="{7C727BA0-4F2C-42B1-946A-737AE4BB8084}" destId="{00EDBE4C-A1F4-487A-A6E3-5B3E7D43B4AB}" srcOrd="1" destOrd="0" presId="urn:microsoft.com/office/officeart/2018/2/layout/IconVerticalSolidList"/>
    <dgm:cxn modelId="{4E71871C-80B7-4F20-91CB-8C23F608DC3B}" type="presParOf" srcId="{7C727BA0-4F2C-42B1-946A-737AE4BB8084}" destId="{B2CBA205-B793-4B6C-ACB2-24FB0854EFF2}" srcOrd="2" destOrd="0" presId="urn:microsoft.com/office/officeart/2018/2/layout/IconVerticalSolidList"/>
    <dgm:cxn modelId="{B97C7388-C4D9-4875-93B2-9F4828722368}" type="presParOf" srcId="{7C727BA0-4F2C-42B1-946A-737AE4BB8084}" destId="{0DD0A525-7CBD-492F-BC4B-0BDF6D6CC7EF}" srcOrd="3" destOrd="0" presId="urn:microsoft.com/office/officeart/2018/2/layout/IconVerticalSolidList"/>
    <dgm:cxn modelId="{4C225AA2-37F2-469C-9649-255642467D59}" type="presParOf" srcId="{2B07490E-A79B-4464-9772-1DDA1F186338}" destId="{BD9A6A9F-0913-4412-A789-0400549A44C8}" srcOrd="3" destOrd="0" presId="urn:microsoft.com/office/officeart/2018/2/layout/IconVerticalSolidList"/>
    <dgm:cxn modelId="{2A5F0918-1450-4A3F-828B-0607C72647FB}" type="presParOf" srcId="{2B07490E-A79B-4464-9772-1DDA1F186338}" destId="{390DC7F3-EF96-4A0D-B3F6-DE754FA43E0E}" srcOrd="4" destOrd="0" presId="urn:microsoft.com/office/officeart/2018/2/layout/IconVerticalSolidList"/>
    <dgm:cxn modelId="{18ECEE41-6CAB-416C-8FDC-E7AE49FAF88C}" type="presParOf" srcId="{390DC7F3-EF96-4A0D-B3F6-DE754FA43E0E}" destId="{6E0ECFE2-D74F-45DE-8B87-118E4FBC8A90}" srcOrd="0" destOrd="0" presId="urn:microsoft.com/office/officeart/2018/2/layout/IconVerticalSolidList"/>
    <dgm:cxn modelId="{B0DAA654-F717-44B2-9A11-9BFACF08E724}" type="presParOf" srcId="{390DC7F3-EF96-4A0D-B3F6-DE754FA43E0E}" destId="{320403CC-F950-49D7-AB66-D5C2FEA5C383}" srcOrd="1" destOrd="0" presId="urn:microsoft.com/office/officeart/2018/2/layout/IconVerticalSolidList"/>
    <dgm:cxn modelId="{B046669E-601D-491D-9381-A18F08B234A0}" type="presParOf" srcId="{390DC7F3-EF96-4A0D-B3F6-DE754FA43E0E}" destId="{F6D904B6-60A4-4FF4-B265-A5B2BF398C01}" srcOrd="2" destOrd="0" presId="urn:microsoft.com/office/officeart/2018/2/layout/IconVerticalSolidList"/>
    <dgm:cxn modelId="{8746ADD2-FAEC-42A9-A1D1-08C6D111008A}" type="presParOf" srcId="{390DC7F3-EF96-4A0D-B3F6-DE754FA43E0E}" destId="{16244B9F-C3AA-4E91-AFB5-49521E2861B5}" srcOrd="3" destOrd="0" presId="urn:microsoft.com/office/officeart/2018/2/layout/IconVerticalSolidList"/>
    <dgm:cxn modelId="{7F9EB4A2-B13C-47CA-9C37-F2DD0D501132}" type="presParOf" srcId="{2B07490E-A79B-4464-9772-1DDA1F186338}" destId="{D15DA46C-BF63-45AD-9782-5519CAF321F3}" srcOrd="5" destOrd="0" presId="urn:microsoft.com/office/officeart/2018/2/layout/IconVerticalSolidList"/>
    <dgm:cxn modelId="{5611BF2C-059F-47EC-B454-A8B61B08EC91}" type="presParOf" srcId="{2B07490E-A79B-4464-9772-1DDA1F186338}" destId="{3D9A31BD-28CC-47C1-97B1-E4EC8DBD7139}" srcOrd="6" destOrd="0" presId="urn:microsoft.com/office/officeart/2018/2/layout/IconVerticalSolidList"/>
    <dgm:cxn modelId="{51167636-D77B-4CB8-B779-8E76D6AC0D87}" type="presParOf" srcId="{3D9A31BD-28CC-47C1-97B1-E4EC8DBD7139}" destId="{3C7F2729-A440-48EC-AFDB-F650ABFDC6F8}" srcOrd="0" destOrd="0" presId="urn:microsoft.com/office/officeart/2018/2/layout/IconVerticalSolidList"/>
    <dgm:cxn modelId="{581A5351-694D-45EA-B36B-B006E9407B01}" type="presParOf" srcId="{3D9A31BD-28CC-47C1-97B1-E4EC8DBD7139}" destId="{729F389E-18E0-400F-AD80-473331EC2A8F}" srcOrd="1" destOrd="0" presId="urn:microsoft.com/office/officeart/2018/2/layout/IconVerticalSolidList"/>
    <dgm:cxn modelId="{C5E2D34A-0197-45CC-90D7-47652459A6C1}" type="presParOf" srcId="{3D9A31BD-28CC-47C1-97B1-E4EC8DBD7139}" destId="{845851C5-7214-44D6-B1E6-99AE923D384F}" srcOrd="2" destOrd="0" presId="urn:microsoft.com/office/officeart/2018/2/layout/IconVerticalSolidList"/>
    <dgm:cxn modelId="{EA520957-9A10-41B8-B14E-839103CD4756}" type="presParOf" srcId="{3D9A31BD-28CC-47C1-97B1-E4EC8DBD7139}" destId="{24322A97-8D38-4AFB-8720-ACCFC53D860C}"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B04BD63-8EBC-4F29-A182-6AE52BFE29AD}" type="doc">
      <dgm:prSet loTypeId="urn:microsoft.com/office/officeart/2005/8/layout/process5" loCatId="process" qsTypeId="urn:microsoft.com/office/officeart/2005/8/quickstyle/simple1" qsCatId="simple" csTypeId="urn:microsoft.com/office/officeart/2005/8/colors/colorful1" csCatId="colorful"/>
      <dgm:spPr/>
      <dgm:t>
        <a:bodyPr/>
        <a:lstStyle/>
        <a:p>
          <a:endParaRPr lang="en-US"/>
        </a:p>
      </dgm:t>
    </dgm:pt>
    <dgm:pt modelId="{14450DD6-7488-431B-BD4C-D2868DC47E44}">
      <dgm:prSet/>
      <dgm:spPr/>
      <dgm:t>
        <a:bodyPr/>
        <a:lstStyle/>
        <a:p>
          <a:r>
            <a:rPr lang="en-US"/>
            <a:t>An important part of livestock grazing is incorporating rest</a:t>
          </a:r>
        </a:p>
      </dgm:t>
    </dgm:pt>
    <dgm:pt modelId="{C7E939EC-A802-4CF0-9F91-75C61E15B121}" type="parTrans" cxnId="{9130BD6C-8109-4D18-9994-4BA4A3CD6CAF}">
      <dgm:prSet/>
      <dgm:spPr/>
      <dgm:t>
        <a:bodyPr/>
        <a:lstStyle/>
        <a:p>
          <a:endParaRPr lang="en-US"/>
        </a:p>
      </dgm:t>
    </dgm:pt>
    <dgm:pt modelId="{0244FD52-77DD-4EDF-83D9-5133BDCE4301}" type="sibTrans" cxnId="{9130BD6C-8109-4D18-9994-4BA4A3CD6CAF}">
      <dgm:prSet/>
      <dgm:spPr/>
      <dgm:t>
        <a:bodyPr/>
        <a:lstStyle/>
        <a:p>
          <a:endParaRPr lang="en-US"/>
        </a:p>
      </dgm:t>
    </dgm:pt>
    <dgm:pt modelId="{E58472BA-6165-41C8-A247-D54252DD8F49}">
      <dgm:prSet/>
      <dgm:spPr/>
      <dgm:t>
        <a:bodyPr/>
        <a:lstStyle/>
        <a:p>
          <a:r>
            <a:rPr lang="en-US"/>
            <a:t>When you rotate where the grazing occurs you give the plant critical rest for regrowth which is around 45 days</a:t>
          </a:r>
        </a:p>
      </dgm:t>
    </dgm:pt>
    <dgm:pt modelId="{E2C9DE4B-760E-4DAA-8BD1-A81526AFC167}" type="parTrans" cxnId="{0C245E14-FBAB-473F-84E9-6964E3C44FE3}">
      <dgm:prSet/>
      <dgm:spPr/>
      <dgm:t>
        <a:bodyPr/>
        <a:lstStyle/>
        <a:p>
          <a:endParaRPr lang="en-US"/>
        </a:p>
      </dgm:t>
    </dgm:pt>
    <dgm:pt modelId="{10EEA764-A1E8-40D8-9FE1-71A48850FE4D}" type="sibTrans" cxnId="{0C245E14-FBAB-473F-84E9-6964E3C44FE3}">
      <dgm:prSet/>
      <dgm:spPr/>
      <dgm:t>
        <a:bodyPr/>
        <a:lstStyle/>
        <a:p>
          <a:endParaRPr lang="en-US"/>
        </a:p>
      </dgm:t>
    </dgm:pt>
    <dgm:pt modelId="{F3550D54-5ACD-41E9-809E-CF865FE3CD07}">
      <dgm:prSet/>
      <dgm:spPr/>
      <dgm:t>
        <a:bodyPr/>
        <a:lstStyle/>
        <a:p>
          <a:r>
            <a:rPr lang="en-US"/>
            <a:t>This encourages healthy soil and leaving adequate amounts of cover on the soil surface</a:t>
          </a:r>
        </a:p>
      </dgm:t>
    </dgm:pt>
    <dgm:pt modelId="{42A94EA6-4F12-45C2-8972-90984CD08C60}" type="parTrans" cxnId="{5C0A98A0-5A1A-4CD6-AAA4-A0B48154B542}">
      <dgm:prSet/>
      <dgm:spPr/>
      <dgm:t>
        <a:bodyPr/>
        <a:lstStyle/>
        <a:p>
          <a:endParaRPr lang="en-US"/>
        </a:p>
      </dgm:t>
    </dgm:pt>
    <dgm:pt modelId="{2342A035-7066-4E4A-BFC2-07D54545A6D9}" type="sibTrans" cxnId="{5C0A98A0-5A1A-4CD6-AAA4-A0B48154B542}">
      <dgm:prSet/>
      <dgm:spPr/>
      <dgm:t>
        <a:bodyPr/>
        <a:lstStyle/>
        <a:p>
          <a:endParaRPr lang="en-US"/>
        </a:p>
      </dgm:t>
    </dgm:pt>
    <dgm:pt modelId="{257C0FF1-6FD8-4B11-9641-64A1A3BEEE40}">
      <dgm:prSet/>
      <dgm:spPr/>
      <dgm:t>
        <a:bodyPr/>
        <a:lstStyle/>
        <a:p>
          <a:r>
            <a:rPr lang="en-US"/>
            <a:t>75% of soil coverage allows for reduced carbon and moisture loss</a:t>
          </a:r>
        </a:p>
      </dgm:t>
    </dgm:pt>
    <dgm:pt modelId="{B66CF1B9-5DB8-41AD-BBEC-60B810CF4858}" type="parTrans" cxnId="{082C60E5-595B-4AC4-86A8-6150CE82AE5E}">
      <dgm:prSet/>
      <dgm:spPr/>
      <dgm:t>
        <a:bodyPr/>
        <a:lstStyle/>
        <a:p>
          <a:endParaRPr lang="en-US"/>
        </a:p>
      </dgm:t>
    </dgm:pt>
    <dgm:pt modelId="{7E0885DB-5492-4523-9DCC-1E91F374D2DE}" type="sibTrans" cxnId="{082C60E5-595B-4AC4-86A8-6150CE82AE5E}">
      <dgm:prSet/>
      <dgm:spPr/>
      <dgm:t>
        <a:bodyPr/>
        <a:lstStyle/>
        <a:p>
          <a:endParaRPr lang="en-US"/>
        </a:p>
      </dgm:t>
    </dgm:pt>
    <dgm:pt modelId="{B689FEDC-8DE1-4FD0-8F66-5EB35234D226}" type="pres">
      <dgm:prSet presAssocID="{9B04BD63-8EBC-4F29-A182-6AE52BFE29AD}" presName="diagram" presStyleCnt="0">
        <dgm:presLayoutVars>
          <dgm:dir/>
          <dgm:resizeHandles val="exact"/>
        </dgm:presLayoutVars>
      </dgm:prSet>
      <dgm:spPr/>
    </dgm:pt>
    <dgm:pt modelId="{B6B1E919-A38A-4781-A1E6-34A0A00FC28B}" type="pres">
      <dgm:prSet presAssocID="{14450DD6-7488-431B-BD4C-D2868DC47E44}" presName="node" presStyleLbl="node1" presStyleIdx="0" presStyleCnt="4">
        <dgm:presLayoutVars>
          <dgm:bulletEnabled val="1"/>
        </dgm:presLayoutVars>
      </dgm:prSet>
      <dgm:spPr/>
    </dgm:pt>
    <dgm:pt modelId="{EA7B6408-09EC-4A72-9D98-1402324D3561}" type="pres">
      <dgm:prSet presAssocID="{0244FD52-77DD-4EDF-83D9-5133BDCE4301}" presName="sibTrans" presStyleLbl="sibTrans2D1" presStyleIdx="0" presStyleCnt="3"/>
      <dgm:spPr/>
    </dgm:pt>
    <dgm:pt modelId="{28FAA9A9-CE28-455D-9C31-423F8B1B1140}" type="pres">
      <dgm:prSet presAssocID="{0244FD52-77DD-4EDF-83D9-5133BDCE4301}" presName="connectorText" presStyleLbl="sibTrans2D1" presStyleIdx="0" presStyleCnt="3"/>
      <dgm:spPr/>
    </dgm:pt>
    <dgm:pt modelId="{BBBFB8A0-5905-43B8-9F76-32283C1A8387}" type="pres">
      <dgm:prSet presAssocID="{E58472BA-6165-41C8-A247-D54252DD8F49}" presName="node" presStyleLbl="node1" presStyleIdx="1" presStyleCnt="4">
        <dgm:presLayoutVars>
          <dgm:bulletEnabled val="1"/>
        </dgm:presLayoutVars>
      </dgm:prSet>
      <dgm:spPr/>
    </dgm:pt>
    <dgm:pt modelId="{086EECF5-CB3A-4A43-B772-B6773401831C}" type="pres">
      <dgm:prSet presAssocID="{10EEA764-A1E8-40D8-9FE1-71A48850FE4D}" presName="sibTrans" presStyleLbl="sibTrans2D1" presStyleIdx="1" presStyleCnt="3"/>
      <dgm:spPr/>
    </dgm:pt>
    <dgm:pt modelId="{032B6B47-4400-48CB-85E2-A713FF23C49F}" type="pres">
      <dgm:prSet presAssocID="{10EEA764-A1E8-40D8-9FE1-71A48850FE4D}" presName="connectorText" presStyleLbl="sibTrans2D1" presStyleIdx="1" presStyleCnt="3"/>
      <dgm:spPr/>
    </dgm:pt>
    <dgm:pt modelId="{1064A185-6B51-4BB0-82BC-7661212F26AD}" type="pres">
      <dgm:prSet presAssocID="{F3550D54-5ACD-41E9-809E-CF865FE3CD07}" presName="node" presStyleLbl="node1" presStyleIdx="2" presStyleCnt="4">
        <dgm:presLayoutVars>
          <dgm:bulletEnabled val="1"/>
        </dgm:presLayoutVars>
      </dgm:prSet>
      <dgm:spPr/>
    </dgm:pt>
    <dgm:pt modelId="{809DCEDD-3F0B-4D61-8A50-BAA54A27FD9C}" type="pres">
      <dgm:prSet presAssocID="{2342A035-7066-4E4A-BFC2-07D54545A6D9}" presName="sibTrans" presStyleLbl="sibTrans2D1" presStyleIdx="2" presStyleCnt="3"/>
      <dgm:spPr/>
    </dgm:pt>
    <dgm:pt modelId="{CDE23281-ACB5-4958-B0B8-4595B94BE1C5}" type="pres">
      <dgm:prSet presAssocID="{2342A035-7066-4E4A-BFC2-07D54545A6D9}" presName="connectorText" presStyleLbl="sibTrans2D1" presStyleIdx="2" presStyleCnt="3"/>
      <dgm:spPr/>
    </dgm:pt>
    <dgm:pt modelId="{7974038D-5AD8-4B21-8AFD-07A59D61F75C}" type="pres">
      <dgm:prSet presAssocID="{257C0FF1-6FD8-4B11-9641-64A1A3BEEE40}" presName="node" presStyleLbl="node1" presStyleIdx="3" presStyleCnt="4">
        <dgm:presLayoutVars>
          <dgm:bulletEnabled val="1"/>
        </dgm:presLayoutVars>
      </dgm:prSet>
      <dgm:spPr/>
    </dgm:pt>
  </dgm:ptLst>
  <dgm:cxnLst>
    <dgm:cxn modelId="{3129A203-2128-4A2C-947B-3B370D0F2A6D}" type="presOf" srcId="{0244FD52-77DD-4EDF-83D9-5133BDCE4301}" destId="{28FAA9A9-CE28-455D-9C31-423F8B1B1140}" srcOrd="1" destOrd="0" presId="urn:microsoft.com/office/officeart/2005/8/layout/process5"/>
    <dgm:cxn modelId="{0C245E14-FBAB-473F-84E9-6964E3C44FE3}" srcId="{9B04BD63-8EBC-4F29-A182-6AE52BFE29AD}" destId="{E58472BA-6165-41C8-A247-D54252DD8F49}" srcOrd="1" destOrd="0" parTransId="{E2C9DE4B-760E-4DAA-8BD1-A81526AFC167}" sibTransId="{10EEA764-A1E8-40D8-9FE1-71A48850FE4D}"/>
    <dgm:cxn modelId="{801D3062-538D-409A-8DCE-E683D9B3BCA4}" type="presOf" srcId="{10EEA764-A1E8-40D8-9FE1-71A48850FE4D}" destId="{032B6B47-4400-48CB-85E2-A713FF23C49F}" srcOrd="1" destOrd="0" presId="urn:microsoft.com/office/officeart/2005/8/layout/process5"/>
    <dgm:cxn modelId="{9130BD6C-8109-4D18-9994-4BA4A3CD6CAF}" srcId="{9B04BD63-8EBC-4F29-A182-6AE52BFE29AD}" destId="{14450DD6-7488-431B-BD4C-D2868DC47E44}" srcOrd="0" destOrd="0" parTransId="{C7E939EC-A802-4CF0-9F91-75C61E15B121}" sibTransId="{0244FD52-77DD-4EDF-83D9-5133BDCE4301}"/>
    <dgm:cxn modelId="{98E42D6E-ACB4-4B1C-BBC2-C132B2D80345}" type="presOf" srcId="{9B04BD63-8EBC-4F29-A182-6AE52BFE29AD}" destId="{B689FEDC-8DE1-4FD0-8F66-5EB35234D226}" srcOrd="0" destOrd="0" presId="urn:microsoft.com/office/officeart/2005/8/layout/process5"/>
    <dgm:cxn modelId="{03F34653-97AB-44BF-A71A-9CC18FA90A9E}" type="presOf" srcId="{2342A035-7066-4E4A-BFC2-07D54545A6D9}" destId="{CDE23281-ACB5-4958-B0B8-4595B94BE1C5}" srcOrd="1" destOrd="0" presId="urn:microsoft.com/office/officeart/2005/8/layout/process5"/>
    <dgm:cxn modelId="{99098E53-8E06-4643-918F-DF7D77C8A329}" type="presOf" srcId="{10EEA764-A1E8-40D8-9FE1-71A48850FE4D}" destId="{086EECF5-CB3A-4A43-B772-B6773401831C}" srcOrd="0" destOrd="0" presId="urn:microsoft.com/office/officeart/2005/8/layout/process5"/>
    <dgm:cxn modelId="{542A3E7C-0E0A-488E-A119-7F668C6E8836}" type="presOf" srcId="{E58472BA-6165-41C8-A247-D54252DD8F49}" destId="{BBBFB8A0-5905-43B8-9F76-32283C1A8387}" srcOrd="0" destOrd="0" presId="urn:microsoft.com/office/officeart/2005/8/layout/process5"/>
    <dgm:cxn modelId="{0B071592-BCFB-48D9-BF49-BA1317AFCFFD}" type="presOf" srcId="{0244FD52-77DD-4EDF-83D9-5133BDCE4301}" destId="{EA7B6408-09EC-4A72-9D98-1402324D3561}" srcOrd="0" destOrd="0" presId="urn:microsoft.com/office/officeart/2005/8/layout/process5"/>
    <dgm:cxn modelId="{97B1139E-FE2A-4346-A66B-858356DE38C4}" type="presOf" srcId="{F3550D54-5ACD-41E9-809E-CF865FE3CD07}" destId="{1064A185-6B51-4BB0-82BC-7661212F26AD}" srcOrd="0" destOrd="0" presId="urn:microsoft.com/office/officeart/2005/8/layout/process5"/>
    <dgm:cxn modelId="{5C0A98A0-5A1A-4CD6-AAA4-A0B48154B542}" srcId="{9B04BD63-8EBC-4F29-A182-6AE52BFE29AD}" destId="{F3550D54-5ACD-41E9-809E-CF865FE3CD07}" srcOrd="2" destOrd="0" parTransId="{42A94EA6-4F12-45C2-8972-90984CD08C60}" sibTransId="{2342A035-7066-4E4A-BFC2-07D54545A6D9}"/>
    <dgm:cxn modelId="{337033AA-439C-49A4-9B69-CC544BA58719}" type="presOf" srcId="{257C0FF1-6FD8-4B11-9641-64A1A3BEEE40}" destId="{7974038D-5AD8-4B21-8AFD-07A59D61F75C}" srcOrd="0" destOrd="0" presId="urn:microsoft.com/office/officeart/2005/8/layout/process5"/>
    <dgm:cxn modelId="{AC442EDD-EB58-44E6-9C35-9703D5911BC5}" type="presOf" srcId="{2342A035-7066-4E4A-BFC2-07D54545A6D9}" destId="{809DCEDD-3F0B-4D61-8A50-BAA54A27FD9C}" srcOrd="0" destOrd="0" presId="urn:microsoft.com/office/officeart/2005/8/layout/process5"/>
    <dgm:cxn modelId="{082C60E5-595B-4AC4-86A8-6150CE82AE5E}" srcId="{9B04BD63-8EBC-4F29-A182-6AE52BFE29AD}" destId="{257C0FF1-6FD8-4B11-9641-64A1A3BEEE40}" srcOrd="3" destOrd="0" parTransId="{B66CF1B9-5DB8-41AD-BBEC-60B810CF4858}" sibTransId="{7E0885DB-5492-4523-9DCC-1E91F374D2DE}"/>
    <dgm:cxn modelId="{BBC299F9-4055-4D31-906E-69294CE0F4BB}" type="presOf" srcId="{14450DD6-7488-431B-BD4C-D2868DC47E44}" destId="{B6B1E919-A38A-4781-A1E6-34A0A00FC28B}" srcOrd="0" destOrd="0" presId="urn:microsoft.com/office/officeart/2005/8/layout/process5"/>
    <dgm:cxn modelId="{C69838C6-0709-4419-A53E-D63208D2050E}" type="presParOf" srcId="{B689FEDC-8DE1-4FD0-8F66-5EB35234D226}" destId="{B6B1E919-A38A-4781-A1E6-34A0A00FC28B}" srcOrd="0" destOrd="0" presId="urn:microsoft.com/office/officeart/2005/8/layout/process5"/>
    <dgm:cxn modelId="{3545EEC3-AF65-4AD7-8924-2B41517024B9}" type="presParOf" srcId="{B689FEDC-8DE1-4FD0-8F66-5EB35234D226}" destId="{EA7B6408-09EC-4A72-9D98-1402324D3561}" srcOrd="1" destOrd="0" presId="urn:microsoft.com/office/officeart/2005/8/layout/process5"/>
    <dgm:cxn modelId="{6CD0D172-22B4-49F6-8A5C-FD356075352A}" type="presParOf" srcId="{EA7B6408-09EC-4A72-9D98-1402324D3561}" destId="{28FAA9A9-CE28-455D-9C31-423F8B1B1140}" srcOrd="0" destOrd="0" presId="urn:microsoft.com/office/officeart/2005/8/layout/process5"/>
    <dgm:cxn modelId="{AC86DD35-AB66-4AC6-B430-43B2DCE8235C}" type="presParOf" srcId="{B689FEDC-8DE1-4FD0-8F66-5EB35234D226}" destId="{BBBFB8A0-5905-43B8-9F76-32283C1A8387}" srcOrd="2" destOrd="0" presId="urn:microsoft.com/office/officeart/2005/8/layout/process5"/>
    <dgm:cxn modelId="{D4D1C5B4-5E70-4EF5-AC84-E7EC0E691AA2}" type="presParOf" srcId="{B689FEDC-8DE1-4FD0-8F66-5EB35234D226}" destId="{086EECF5-CB3A-4A43-B772-B6773401831C}" srcOrd="3" destOrd="0" presId="urn:microsoft.com/office/officeart/2005/8/layout/process5"/>
    <dgm:cxn modelId="{A87D69C2-1F8A-436F-837E-6424D66E1834}" type="presParOf" srcId="{086EECF5-CB3A-4A43-B772-B6773401831C}" destId="{032B6B47-4400-48CB-85E2-A713FF23C49F}" srcOrd="0" destOrd="0" presId="urn:microsoft.com/office/officeart/2005/8/layout/process5"/>
    <dgm:cxn modelId="{2D0FA438-348F-4BAF-A7FC-BF8778A23DB5}" type="presParOf" srcId="{B689FEDC-8DE1-4FD0-8F66-5EB35234D226}" destId="{1064A185-6B51-4BB0-82BC-7661212F26AD}" srcOrd="4" destOrd="0" presId="urn:microsoft.com/office/officeart/2005/8/layout/process5"/>
    <dgm:cxn modelId="{0DDDC7D5-3E5A-4D44-827E-A752B15DC0E3}" type="presParOf" srcId="{B689FEDC-8DE1-4FD0-8F66-5EB35234D226}" destId="{809DCEDD-3F0B-4D61-8A50-BAA54A27FD9C}" srcOrd="5" destOrd="0" presId="urn:microsoft.com/office/officeart/2005/8/layout/process5"/>
    <dgm:cxn modelId="{A57621EC-7F00-4925-BCD0-44F6E77ED5E7}" type="presParOf" srcId="{809DCEDD-3F0B-4D61-8A50-BAA54A27FD9C}" destId="{CDE23281-ACB5-4958-B0B8-4595B94BE1C5}" srcOrd="0" destOrd="0" presId="urn:microsoft.com/office/officeart/2005/8/layout/process5"/>
    <dgm:cxn modelId="{CC282996-8ABA-4339-BE1E-11105F9CD00A}" type="presParOf" srcId="{B689FEDC-8DE1-4FD0-8F66-5EB35234D226}" destId="{7974038D-5AD8-4B21-8AFD-07A59D61F75C}" srcOrd="6"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5E32A1-BE1A-4F75-9B94-2E043C49A166}">
      <dsp:nvSpPr>
        <dsp:cNvPr id="0" name=""/>
        <dsp:cNvSpPr/>
      </dsp:nvSpPr>
      <dsp:spPr>
        <a:xfrm>
          <a:off x="1748064" y="2975"/>
          <a:ext cx="3342605" cy="200556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2489200">
            <a:lnSpc>
              <a:spcPct val="90000"/>
            </a:lnSpc>
            <a:spcBef>
              <a:spcPct val="0"/>
            </a:spcBef>
            <a:spcAft>
              <a:spcPct val="35000"/>
            </a:spcAft>
            <a:buNone/>
          </a:pPr>
          <a:r>
            <a:rPr lang="en-US" sz="5600" kern="1200" dirty="0"/>
            <a:t>Manure</a:t>
          </a:r>
        </a:p>
      </dsp:txBody>
      <dsp:txXfrm>
        <a:off x="1748064" y="2975"/>
        <a:ext cx="3342605" cy="2005563"/>
      </dsp:txXfrm>
    </dsp:sp>
    <dsp:sp modelId="{8BB0640C-48CB-43D9-9891-295C6058325C}">
      <dsp:nvSpPr>
        <dsp:cNvPr id="0" name=""/>
        <dsp:cNvSpPr/>
      </dsp:nvSpPr>
      <dsp:spPr>
        <a:xfrm>
          <a:off x="5424930" y="2975"/>
          <a:ext cx="3342605" cy="200556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2489200">
            <a:lnSpc>
              <a:spcPct val="90000"/>
            </a:lnSpc>
            <a:spcBef>
              <a:spcPct val="0"/>
            </a:spcBef>
            <a:spcAft>
              <a:spcPct val="35000"/>
            </a:spcAft>
            <a:buNone/>
          </a:pPr>
          <a:r>
            <a:rPr lang="en-US" sz="5600" kern="1200" dirty="0"/>
            <a:t>Stocking Rate</a:t>
          </a:r>
        </a:p>
      </dsp:txBody>
      <dsp:txXfrm>
        <a:off x="5424930" y="2975"/>
        <a:ext cx="3342605" cy="2005563"/>
      </dsp:txXfrm>
    </dsp:sp>
    <dsp:sp modelId="{28DFA6CD-0A20-4A87-AD8F-46BDF43CA5D8}">
      <dsp:nvSpPr>
        <dsp:cNvPr id="0" name=""/>
        <dsp:cNvSpPr/>
      </dsp:nvSpPr>
      <dsp:spPr>
        <a:xfrm>
          <a:off x="1748064" y="2342799"/>
          <a:ext cx="3342605" cy="200556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2489200">
            <a:lnSpc>
              <a:spcPct val="90000"/>
            </a:lnSpc>
            <a:spcBef>
              <a:spcPct val="0"/>
            </a:spcBef>
            <a:spcAft>
              <a:spcPct val="35000"/>
            </a:spcAft>
            <a:buNone/>
          </a:pPr>
          <a:r>
            <a:rPr lang="en-US" sz="5600" kern="1200" dirty="0"/>
            <a:t>Organic Matter</a:t>
          </a:r>
        </a:p>
      </dsp:txBody>
      <dsp:txXfrm>
        <a:off x="1748064" y="2342799"/>
        <a:ext cx="3342605" cy="2005563"/>
      </dsp:txXfrm>
    </dsp:sp>
    <dsp:sp modelId="{630F1AB4-7C4D-48CE-985B-F75A266E9722}">
      <dsp:nvSpPr>
        <dsp:cNvPr id="0" name=""/>
        <dsp:cNvSpPr/>
      </dsp:nvSpPr>
      <dsp:spPr>
        <a:xfrm>
          <a:off x="5424930" y="2342799"/>
          <a:ext cx="3342605" cy="2005563"/>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2489200">
            <a:lnSpc>
              <a:spcPct val="90000"/>
            </a:lnSpc>
            <a:spcBef>
              <a:spcPct val="0"/>
            </a:spcBef>
            <a:spcAft>
              <a:spcPct val="35000"/>
            </a:spcAft>
            <a:buNone/>
          </a:pPr>
          <a:r>
            <a:rPr lang="en-US" sz="5600" kern="1200" dirty="0"/>
            <a:t>Over-grazing</a:t>
          </a:r>
        </a:p>
      </dsp:txBody>
      <dsp:txXfrm>
        <a:off x="5424930" y="2342799"/>
        <a:ext cx="3342605" cy="20055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1FAFBA-EA74-4240-BBE8-7312213815FD}">
      <dsp:nvSpPr>
        <dsp:cNvPr id="0" name=""/>
        <dsp:cNvSpPr/>
      </dsp:nvSpPr>
      <dsp:spPr>
        <a:xfrm>
          <a:off x="0" y="1805"/>
          <a:ext cx="105156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EA20222-C050-41F8-81C0-6188944B4644}">
      <dsp:nvSpPr>
        <dsp:cNvPr id="0" name=""/>
        <dsp:cNvSpPr/>
      </dsp:nvSpPr>
      <dsp:spPr>
        <a:xfrm>
          <a:off x="276881" y="207750"/>
          <a:ext cx="503420" cy="5034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8967AE-B85C-4E9A-88CB-53CA266E173E}">
      <dsp:nvSpPr>
        <dsp:cNvPr id="0" name=""/>
        <dsp:cNvSpPr/>
      </dsp:nvSpPr>
      <dsp:spPr>
        <a:xfrm>
          <a:off x="1057183" y="1805"/>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a:t>What is it like to own an animal?</a:t>
          </a:r>
        </a:p>
      </dsp:txBody>
      <dsp:txXfrm>
        <a:off x="1057183" y="1805"/>
        <a:ext cx="9458416" cy="915310"/>
      </dsp:txXfrm>
    </dsp:sp>
    <dsp:sp modelId="{BACA84FE-DDBF-4556-B985-0AB788AF9693}">
      <dsp:nvSpPr>
        <dsp:cNvPr id="0" name=""/>
        <dsp:cNvSpPr/>
      </dsp:nvSpPr>
      <dsp:spPr>
        <a:xfrm>
          <a:off x="0" y="1145944"/>
          <a:ext cx="105156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0EDBE4C-A1F4-487A-A6E3-5B3E7D43B4AB}">
      <dsp:nvSpPr>
        <dsp:cNvPr id="0" name=""/>
        <dsp:cNvSpPr/>
      </dsp:nvSpPr>
      <dsp:spPr>
        <a:xfrm>
          <a:off x="276881" y="1351889"/>
          <a:ext cx="503420" cy="5034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DD0A525-7CBD-492F-BC4B-0BDF6D6CC7EF}">
      <dsp:nvSpPr>
        <dsp:cNvPr id="0" name=""/>
        <dsp:cNvSpPr/>
      </dsp:nvSpPr>
      <dsp:spPr>
        <a:xfrm>
          <a:off x="1057183" y="1145944"/>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a:t>What things do you think you need to own an animal?</a:t>
          </a:r>
        </a:p>
      </dsp:txBody>
      <dsp:txXfrm>
        <a:off x="1057183" y="1145944"/>
        <a:ext cx="9458416" cy="915310"/>
      </dsp:txXfrm>
    </dsp:sp>
    <dsp:sp modelId="{6E0ECFE2-D74F-45DE-8B87-118E4FBC8A90}">
      <dsp:nvSpPr>
        <dsp:cNvPr id="0" name=""/>
        <dsp:cNvSpPr/>
      </dsp:nvSpPr>
      <dsp:spPr>
        <a:xfrm>
          <a:off x="0" y="2290082"/>
          <a:ext cx="105156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20403CC-F950-49D7-AB66-D5C2FEA5C383}">
      <dsp:nvSpPr>
        <dsp:cNvPr id="0" name=""/>
        <dsp:cNvSpPr/>
      </dsp:nvSpPr>
      <dsp:spPr>
        <a:xfrm>
          <a:off x="276881" y="2496027"/>
          <a:ext cx="503420" cy="5034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244B9F-C3AA-4E91-AFB5-49521E2861B5}">
      <dsp:nvSpPr>
        <dsp:cNvPr id="0" name=""/>
        <dsp:cNvSpPr/>
      </dsp:nvSpPr>
      <dsp:spPr>
        <a:xfrm>
          <a:off x="1057183" y="2290082"/>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a:t>What work goes into owning this animal?</a:t>
          </a:r>
        </a:p>
      </dsp:txBody>
      <dsp:txXfrm>
        <a:off x="1057183" y="2290082"/>
        <a:ext cx="9458416" cy="915310"/>
      </dsp:txXfrm>
    </dsp:sp>
    <dsp:sp modelId="{3C7F2729-A440-48EC-AFDB-F650ABFDC6F8}">
      <dsp:nvSpPr>
        <dsp:cNvPr id="0" name=""/>
        <dsp:cNvSpPr/>
      </dsp:nvSpPr>
      <dsp:spPr>
        <a:xfrm>
          <a:off x="0" y="3434221"/>
          <a:ext cx="10515600"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29F389E-18E0-400F-AD80-473331EC2A8F}">
      <dsp:nvSpPr>
        <dsp:cNvPr id="0" name=""/>
        <dsp:cNvSpPr/>
      </dsp:nvSpPr>
      <dsp:spPr>
        <a:xfrm>
          <a:off x="276881" y="3640166"/>
          <a:ext cx="503420" cy="5034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322A97-8D38-4AFB-8720-ACCFC53D860C}">
      <dsp:nvSpPr>
        <dsp:cNvPr id="0" name=""/>
        <dsp:cNvSpPr/>
      </dsp:nvSpPr>
      <dsp:spPr>
        <a:xfrm>
          <a:off x="1057183" y="3434221"/>
          <a:ext cx="9458416"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a:t>Where would you keep this animal?</a:t>
          </a:r>
        </a:p>
      </dsp:txBody>
      <dsp:txXfrm>
        <a:off x="1057183" y="3434221"/>
        <a:ext cx="9458416" cy="9153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B1E919-A38A-4781-A1E6-34A0A00FC28B}">
      <dsp:nvSpPr>
        <dsp:cNvPr id="0" name=""/>
        <dsp:cNvSpPr/>
      </dsp:nvSpPr>
      <dsp:spPr>
        <a:xfrm>
          <a:off x="1134" y="902823"/>
          <a:ext cx="2420357" cy="1452214"/>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An important part of livestock grazing is incorporating rest</a:t>
          </a:r>
        </a:p>
      </dsp:txBody>
      <dsp:txXfrm>
        <a:off x="43668" y="945357"/>
        <a:ext cx="2335289" cy="1367146"/>
      </dsp:txXfrm>
    </dsp:sp>
    <dsp:sp modelId="{EA7B6408-09EC-4A72-9D98-1402324D3561}">
      <dsp:nvSpPr>
        <dsp:cNvPr id="0" name=""/>
        <dsp:cNvSpPr/>
      </dsp:nvSpPr>
      <dsp:spPr>
        <a:xfrm>
          <a:off x="2634483" y="1328806"/>
          <a:ext cx="513115" cy="600248"/>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2634483" y="1448856"/>
        <a:ext cx="359181" cy="360148"/>
      </dsp:txXfrm>
    </dsp:sp>
    <dsp:sp modelId="{BBBFB8A0-5905-43B8-9F76-32283C1A8387}">
      <dsp:nvSpPr>
        <dsp:cNvPr id="0" name=""/>
        <dsp:cNvSpPr/>
      </dsp:nvSpPr>
      <dsp:spPr>
        <a:xfrm>
          <a:off x="3389635" y="902823"/>
          <a:ext cx="2420357" cy="1452214"/>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When you rotate where the grazing occurs you give the plant critical rest for regrowth which is around 45 days</a:t>
          </a:r>
        </a:p>
      </dsp:txBody>
      <dsp:txXfrm>
        <a:off x="3432169" y="945357"/>
        <a:ext cx="2335289" cy="1367146"/>
      </dsp:txXfrm>
    </dsp:sp>
    <dsp:sp modelId="{086EECF5-CB3A-4A43-B772-B6773401831C}">
      <dsp:nvSpPr>
        <dsp:cNvPr id="0" name=""/>
        <dsp:cNvSpPr/>
      </dsp:nvSpPr>
      <dsp:spPr>
        <a:xfrm rot="5400000">
          <a:off x="4343256" y="2524463"/>
          <a:ext cx="513115" cy="600248"/>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5400000">
        <a:off x="4419740" y="2568029"/>
        <a:ext cx="360148" cy="359181"/>
      </dsp:txXfrm>
    </dsp:sp>
    <dsp:sp modelId="{1064A185-6B51-4BB0-82BC-7661212F26AD}">
      <dsp:nvSpPr>
        <dsp:cNvPr id="0" name=""/>
        <dsp:cNvSpPr/>
      </dsp:nvSpPr>
      <dsp:spPr>
        <a:xfrm>
          <a:off x="3389635" y="3323181"/>
          <a:ext cx="2420357" cy="1452214"/>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This encourages healthy soil and leaving adequate amounts of cover on the soil surface</a:t>
          </a:r>
        </a:p>
      </dsp:txBody>
      <dsp:txXfrm>
        <a:off x="3432169" y="3365715"/>
        <a:ext cx="2335289" cy="1367146"/>
      </dsp:txXfrm>
    </dsp:sp>
    <dsp:sp modelId="{809DCEDD-3F0B-4D61-8A50-BAA54A27FD9C}">
      <dsp:nvSpPr>
        <dsp:cNvPr id="0" name=""/>
        <dsp:cNvSpPr/>
      </dsp:nvSpPr>
      <dsp:spPr>
        <a:xfrm rot="10800000">
          <a:off x="2663528" y="3749163"/>
          <a:ext cx="513115" cy="600248"/>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10800000">
        <a:off x="2817462" y="3869213"/>
        <a:ext cx="359181" cy="360148"/>
      </dsp:txXfrm>
    </dsp:sp>
    <dsp:sp modelId="{7974038D-5AD8-4B21-8AFD-07A59D61F75C}">
      <dsp:nvSpPr>
        <dsp:cNvPr id="0" name=""/>
        <dsp:cNvSpPr/>
      </dsp:nvSpPr>
      <dsp:spPr>
        <a:xfrm>
          <a:off x="1134" y="3323181"/>
          <a:ext cx="2420357" cy="1452214"/>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75% of soil coverage allows for reduced carbon and moisture loss</a:t>
          </a:r>
        </a:p>
      </dsp:txBody>
      <dsp:txXfrm>
        <a:off x="43668" y="3365715"/>
        <a:ext cx="2335289" cy="136714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D00972-22AB-4112-8403-9E41E92B8991}" type="datetimeFigureOut">
              <a:rPr lang="en-US" smtClean="0"/>
              <a:t>7/31/2024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3E896B-D512-4D80-925F-F7C3F9F8F540}" type="slidenum">
              <a:rPr lang="en-US" smtClean="0"/>
              <a:t>‹#›</a:t>
            </a:fld>
            <a:endParaRPr lang="en-US"/>
          </a:p>
        </p:txBody>
      </p:sp>
    </p:spTree>
    <p:extLst>
      <p:ext uri="{BB962C8B-B14F-4D97-AF65-F5344CB8AC3E}">
        <p14:creationId xmlns:p14="http://schemas.microsoft.com/office/powerpoint/2010/main" val="658894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attra.ncat.org/publication/integrating-livestock-and-crops-improving-soil-solving-problems-increasing-income/#3"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attra.ncat.org/publication/integrating-livestock-and-crops-improving-soil-solving-problems-increasing-income/#3"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highlight>
                  <a:srgbClr val="FFFFFF"/>
                </a:highlight>
                <a:latin typeface="Century Schoolbook" panose="02040604050505020304" pitchFamily="18" charset="0"/>
              </a:rPr>
              <a:t>To start the lesson, ask students to write for 2 minutes about owning an animal. This could be a pet they have themselves or what they think it might be like to own an animal. What things would they need to own this animal? What work goes into owning this animal? Where would they keep this animal?, etc.</a:t>
            </a:r>
            <a:endParaRPr lang="en-US" dirty="0"/>
          </a:p>
        </p:txBody>
      </p:sp>
      <p:sp>
        <p:nvSpPr>
          <p:cNvPr id="4" name="Slide Number Placeholder 3"/>
          <p:cNvSpPr>
            <a:spLocks noGrp="1"/>
          </p:cNvSpPr>
          <p:nvPr>
            <p:ph type="sldNum" sz="quarter" idx="5"/>
          </p:nvPr>
        </p:nvSpPr>
        <p:spPr/>
        <p:txBody>
          <a:bodyPr/>
          <a:lstStyle/>
          <a:p>
            <a:fld id="{E83E896B-D512-4D80-925F-F7C3F9F8F540}" type="slidenum">
              <a:rPr lang="en-US" smtClean="0"/>
              <a:t>3</a:t>
            </a:fld>
            <a:endParaRPr lang="en-US"/>
          </a:p>
        </p:txBody>
      </p:sp>
    </p:spTree>
    <p:extLst>
      <p:ext uri="{BB962C8B-B14F-4D97-AF65-F5344CB8AC3E}">
        <p14:creationId xmlns:p14="http://schemas.microsoft.com/office/powerpoint/2010/main" val="36787543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Aptos" panose="020B0004020202020204" pitchFamily="34" charset="0"/>
              </a:rPr>
              <a:t>Some farmers do not enjoy animals nor have time to care for them. Cost is also a major factor in acquiring livestock. Not just the cost of the animal, but other costs as well. What other costs are involved in raising livestock? (Start a list at the front of the room. Anticipate and guide students through the following list: fencing, </a:t>
            </a:r>
            <a:r>
              <a:rPr lang="en-US" sz="1800" b="0" i="0" u="sng" dirty="0">
                <a:solidFill>
                  <a:srgbClr val="0078D4"/>
                </a:solidFill>
                <a:effectLst/>
                <a:highlight>
                  <a:srgbClr val="FFFFFF"/>
                </a:highlight>
                <a:latin typeface="Aptos" panose="020B0004020202020204" pitchFamily="34" charset="0"/>
              </a:rPr>
              <a:t>water, </a:t>
            </a:r>
            <a:r>
              <a:rPr lang="en-US" sz="1800" b="0" i="0" dirty="0">
                <a:solidFill>
                  <a:srgbClr val="000000"/>
                </a:solidFill>
                <a:effectLst/>
                <a:highlight>
                  <a:srgbClr val="FFFFFF"/>
                </a:highlight>
                <a:latin typeface="Aptos" panose="020B0004020202020204" pitchFamily="34" charset="0"/>
              </a:rPr>
              <a:t>housing, feed when grazing is not available, medical costs, </a:t>
            </a:r>
            <a:r>
              <a:rPr lang="en-US" sz="1800" b="0" i="0" dirty="0" err="1">
                <a:solidFill>
                  <a:srgbClr val="000000"/>
                </a:solidFill>
                <a:effectLst/>
                <a:highlight>
                  <a:srgbClr val="FFFFFF"/>
                </a:highlight>
                <a:latin typeface="Aptos" panose="020B0004020202020204" pitchFamily="34" charset="0"/>
              </a:rPr>
              <a:t>etc</a:t>
            </a:r>
            <a:r>
              <a:rPr lang="en-US" sz="1800" b="0" i="0" dirty="0">
                <a:solidFill>
                  <a:srgbClr val="000000"/>
                </a:solidFill>
                <a:effectLst/>
                <a:highlight>
                  <a:srgbClr val="FFFFFF"/>
                </a:highlight>
                <a:latin typeface="Aptos" panose="020B0004020202020204" pitchFamily="34" charset="0"/>
              </a:rPr>
              <a:t>) </a:t>
            </a:r>
            <a:endParaRPr lang="en-US" dirty="0"/>
          </a:p>
        </p:txBody>
      </p:sp>
      <p:sp>
        <p:nvSpPr>
          <p:cNvPr id="4" name="Slide Number Placeholder 3"/>
          <p:cNvSpPr>
            <a:spLocks noGrp="1"/>
          </p:cNvSpPr>
          <p:nvPr>
            <p:ph type="sldNum" sz="quarter" idx="5"/>
          </p:nvPr>
        </p:nvSpPr>
        <p:spPr/>
        <p:txBody>
          <a:bodyPr/>
          <a:lstStyle/>
          <a:p>
            <a:fld id="{E83E896B-D512-4D80-925F-F7C3F9F8F540}" type="slidenum">
              <a:rPr lang="en-US" smtClean="0"/>
              <a:t>12</a:t>
            </a:fld>
            <a:endParaRPr lang="en-US"/>
          </a:p>
        </p:txBody>
      </p:sp>
    </p:spTree>
    <p:extLst>
      <p:ext uri="{BB962C8B-B14F-4D97-AF65-F5344CB8AC3E}">
        <p14:creationId xmlns:p14="http://schemas.microsoft.com/office/powerpoint/2010/main" val="40166230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https://www.nrcs.usda.gov/sites/default/files/2022-10/Determining%20Carry%20Capacity%20and%20Stocking%20Rates%20_ND.pdf</a:t>
            </a:r>
          </a:p>
        </p:txBody>
      </p:sp>
      <p:sp>
        <p:nvSpPr>
          <p:cNvPr id="4" name="Slide Number Placeholder 3"/>
          <p:cNvSpPr>
            <a:spLocks noGrp="1"/>
          </p:cNvSpPr>
          <p:nvPr>
            <p:ph type="sldNum" sz="quarter" idx="5"/>
          </p:nvPr>
        </p:nvSpPr>
        <p:spPr/>
        <p:txBody>
          <a:bodyPr/>
          <a:lstStyle/>
          <a:p>
            <a:fld id="{E83E896B-D512-4D80-925F-F7C3F9F8F540}" type="slidenum">
              <a:rPr lang="en-US" smtClean="0"/>
              <a:t>13</a:t>
            </a:fld>
            <a:endParaRPr lang="en-US"/>
          </a:p>
        </p:txBody>
      </p:sp>
    </p:spTree>
    <p:extLst>
      <p:ext uri="{BB962C8B-B14F-4D97-AF65-F5344CB8AC3E}">
        <p14:creationId xmlns:p14="http://schemas.microsoft.com/office/powerpoint/2010/main" val="27663388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Century Schoolbook" panose="02040604050505020304" pitchFamily="18" charset="0"/>
              </a:rPr>
              <a:t>Use the case studies (</a:t>
            </a:r>
            <a:r>
              <a:rPr lang="en-US" sz="1800" b="0" i="0" u="sng" strike="noStrike" dirty="0">
                <a:solidFill>
                  <a:srgbClr val="467886"/>
                </a:solidFill>
                <a:effectLst/>
                <a:highlight>
                  <a:srgbClr val="FFFFFF"/>
                </a:highlight>
                <a:latin typeface="Century Schoolbook" panose="02040604050505020304" pitchFamily="18" charset="0"/>
                <a:hlinkClick r:id="rId3"/>
              </a:rPr>
              <a:t>Integrating Livestock and Crops: Improving Soil, Solving Problems, Increasing Income – ATTRA – Sustainable Agriculture (ncat.org)),</a:t>
            </a:r>
            <a:r>
              <a:rPr lang="en-US" sz="1800" b="0" i="0" dirty="0">
                <a:solidFill>
                  <a:srgbClr val="000000"/>
                </a:solidFill>
                <a:effectLst/>
                <a:highlight>
                  <a:srgbClr val="FFFFFF"/>
                </a:highlight>
                <a:latin typeface="Century Schoolbook" panose="02040604050505020304" pitchFamily="18" charset="0"/>
              </a:rPr>
              <a:t> pair students up. Each pairing should have 2 different case studies- 1 for each student. Ask students to read their case study, highlight essential information and share with their partner at the end. Every student will then have essential information from 2 case studies on incorporating livestock.  </a:t>
            </a:r>
            <a:endParaRPr lang="en-US" dirty="0"/>
          </a:p>
        </p:txBody>
      </p:sp>
      <p:sp>
        <p:nvSpPr>
          <p:cNvPr id="4" name="Slide Number Placeholder 3"/>
          <p:cNvSpPr>
            <a:spLocks noGrp="1"/>
          </p:cNvSpPr>
          <p:nvPr>
            <p:ph type="sldNum" sz="quarter" idx="5"/>
          </p:nvPr>
        </p:nvSpPr>
        <p:spPr/>
        <p:txBody>
          <a:bodyPr/>
          <a:lstStyle/>
          <a:p>
            <a:fld id="{E83E896B-D512-4D80-925F-F7C3F9F8F540}" type="slidenum">
              <a:rPr lang="en-US" smtClean="0"/>
              <a:t>14</a:t>
            </a:fld>
            <a:endParaRPr lang="en-US"/>
          </a:p>
        </p:txBody>
      </p:sp>
    </p:spTree>
    <p:extLst>
      <p:ext uri="{BB962C8B-B14F-4D97-AF65-F5344CB8AC3E}">
        <p14:creationId xmlns:p14="http://schemas.microsoft.com/office/powerpoint/2010/main" val="31219787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0" i="0" dirty="0">
                <a:solidFill>
                  <a:srgbClr val="000000"/>
                </a:solidFill>
                <a:effectLst/>
                <a:highlight>
                  <a:srgbClr val="FFFFFF"/>
                </a:highlight>
                <a:latin typeface="Century Schoolbook" panose="02040604050505020304" pitchFamily="18" charset="0"/>
              </a:rPr>
              <a:t>Students will complete research for different types of livestock for the next project. It is recommended to spend this class period researching and answering questions and one class period allowing students to present their results to the class.  </a:t>
            </a:r>
            <a:endParaRPr lang="en-US"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Century Schoolbook" panose="02040604050505020304" pitchFamily="18" charset="0"/>
              </a:rPr>
              <a:t>Animals for research include: Goats, Sheep, Cattle, Chickens, Hogs </a:t>
            </a:r>
            <a:endParaRPr lang="en-US" b="0" i="0" dirty="0">
              <a:solidFill>
                <a:srgbClr val="000000"/>
              </a:solidFill>
              <a:effectLst/>
              <a:highlight>
                <a:srgbClr val="FFFFFF"/>
              </a:highligh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E83E896B-D512-4D80-925F-F7C3F9F8F540}" type="slidenum">
              <a:rPr lang="en-US" smtClean="0"/>
              <a:t>15</a:t>
            </a:fld>
            <a:endParaRPr lang="en-US"/>
          </a:p>
        </p:txBody>
      </p:sp>
    </p:spTree>
    <p:extLst>
      <p:ext uri="{BB962C8B-B14F-4D97-AF65-F5344CB8AC3E}">
        <p14:creationId xmlns:p14="http://schemas.microsoft.com/office/powerpoint/2010/main" val="15216781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i="0" dirty="0">
                <a:solidFill>
                  <a:srgbClr val="000000"/>
                </a:solidFill>
                <a:effectLst/>
                <a:highlight>
                  <a:srgbClr val="FFFFFF"/>
                </a:highlight>
                <a:latin typeface="Century Schoolbook" panose="02040604050505020304" pitchFamily="18" charset="0"/>
              </a:rPr>
              <a:t> </a:t>
            </a:r>
            <a:r>
              <a:rPr lang="en-US" sz="1800" b="0" i="0" dirty="0">
                <a:solidFill>
                  <a:srgbClr val="000000"/>
                </a:solidFill>
                <a:effectLst/>
                <a:highlight>
                  <a:srgbClr val="FFFFFF"/>
                </a:highlight>
                <a:latin typeface="Century Schoolbook" panose="02040604050505020304" pitchFamily="18" charset="0"/>
              </a:rPr>
              <a:t>Animals have been a part of the land for centuries. Back before settlers moved to America, large buffalo and antelope herds grazed the land. Over time, people have inhabited the land that was once home to grazing animals. For years, farmsteads were home to various animals to meet the farm family's needs. However, as pressure increased on farmers to provide more food, fiber and fuel to everyone, farmers became more specialized in growing certain crops, such as corn and soybeans as seen in the Midwest and have often stopped raising animals as well. Today we will explore why and how livestock can be beneficial to the land and some of the barriers to having livestock. </a:t>
            </a:r>
            <a:endParaRPr lang="en-US" dirty="0"/>
          </a:p>
        </p:txBody>
      </p:sp>
      <p:sp>
        <p:nvSpPr>
          <p:cNvPr id="4" name="Slide Number Placeholder 3"/>
          <p:cNvSpPr>
            <a:spLocks noGrp="1"/>
          </p:cNvSpPr>
          <p:nvPr>
            <p:ph type="sldNum" sz="quarter" idx="5"/>
          </p:nvPr>
        </p:nvSpPr>
        <p:spPr/>
        <p:txBody>
          <a:bodyPr/>
          <a:lstStyle/>
          <a:p>
            <a:fld id="{E83E896B-D512-4D80-925F-F7C3F9F8F540}" type="slidenum">
              <a:rPr lang="en-US" smtClean="0"/>
              <a:t>4</a:t>
            </a:fld>
            <a:endParaRPr lang="en-US"/>
          </a:p>
        </p:txBody>
      </p:sp>
    </p:spTree>
    <p:extLst>
      <p:ext uri="{BB962C8B-B14F-4D97-AF65-F5344CB8AC3E}">
        <p14:creationId xmlns:p14="http://schemas.microsoft.com/office/powerpoint/2010/main" val="1025968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Century Schoolbook" panose="02040604050505020304" pitchFamily="18" charset="0"/>
              </a:rPr>
              <a:t>Livestock deposit </a:t>
            </a:r>
            <a:r>
              <a:rPr lang="en-US" sz="1800" b="1" i="0" dirty="0">
                <a:solidFill>
                  <a:srgbClr val="000000"/>
                </a:solidFill>
                <a:effectLst/>
                <a:highlight>
                  <a:srgbClr val="FFFFFF"/>
                </a:highlight>
                <a:latin typeface="Century Schoolbook" panose="02040604050505020304" pitchFamily="18" charset="0"/>
              </a:rPr>
              <a:t>manure</a:t>
            </a:r>
            <a:r>
              <a:rPr lang="en-US" sz="1800" b="0" i="0" dirty="0">
                <a:solidFill>
                  <a:srgbClr val="000000"/>
                </a:solidFill>
                <a:effectLst/>
                <a:highlight>
                  <a:srgbClr val="FFFFFF"/>
                </a:highlight>
                <a:latin typeface="Century Schoolbook" panose="02040604050505020304" pitchFamily="18" charset="0"/>
              </a:rPr>
              <a:t> while grazing, and the benefits of manure on cropland have been known for thousands of years. Research has verified and quantified the impacts of manure. For example, Douglas Edmeades reviewed long-term comparisons of manure and fertilizer and showed that both have very large effects on soil productivity as shown by crop yields. Also, adding manure to soils was shown in these studies to increase </a:t>
            </a:r>
            <a:r>
              <a:rPr lang="en-US" sz="1800" b="1" i="0" dirty="0">
                <a:solidFill>
                  <a:srgbClr val="000000"/>
                </a:solidFill>
                <a:effectLst/>
                <a:highlight>
                  <a:srgbClr val="FFFFFF"/>
                </a:highlight>
                <a:latin typeface="Century Schoolbook" panose="02040604050505020304" pitchFamily="18" charset="0"/>
              </a:rPr>
              <a:t>organic matter</a:t>
            </a:r>
            <a:r>
              <a:rPr lang="en-US" sz="1800" b="0" i="0" dirty="0">
                <a:solidFill>
                  <a:srgbClr val="000000"/>
                </a:solidFill>
                <a:effectLst/>
                <a:highlight>
                  <a:srgbClr val="FFFFFF"/>
                </a:highlight>
                <a:latin typeface="Century Schoolbook" panose="02040604050505020304" pitchFamily="18" charset="0"/>
              </a:rPr>
              <a:t> and soil microorganisms; increase phosphorus, potassium, calcium, and magnesium in </a:t>
            </a:r>
            <a:r>
              <a:rPr lang="en-US" sz="1800" b="0" i="0" dirty="0" err="1">
                <a:solidFill>
                  <a:srgbClr val="000000"/>
                </a:solidFill>
                <a:effectLst/>
                <a:highlight>
                  <a:srgbClr val="FFFFFF"/>
                </a:highlight>
                <a:latin typeface="Century Schoolbook" panose="02040604050505020304" pitchFamily="18" charset="0"/>
              </a:rPr>
              <a:t>topsoils</a:t>
            </a:r>
            <a:r>
              <a:rPr lang="en-US" sz="1800" b="0" i="0" dirty="0">
                <a:solidFill>
                  <a:srgbClr val="000000"/>
                </a:solidFill>
                <a:effectLst/>
                <a:highlight>
                  <a:srgbClr val="FFFFFF"/>
                </a:highlight>
                <a:latin typeface="Century Schoolbook" panose="02040604050505020304" pitchFamily="18" charset="0"/>
              </a:rPr>
              <a:t>; and increase nitrate nitrogen, calcium, and magnesium in subsoils. Manured soils also were shown to be more porous and have lower bulk density (a measure of compaction) and higher aggregate stability than fertilized soils (2003). At the levels used in these studies, there was no significant difference in crop yields between fertilized and manured soils. However, as prices of fertilizer rise, economics may favor the use of manure, particularly if that manure is applied directly by the animals as they are grazing in a controlled way. </a:t>
            </a:r>
            <a:endParaRPr lang="en-US" dirty="0"/>
          </a:p>
        </p:txBody>
      </p:sp>
      <p:sp>
        <p:nvSpPr>
          <p:cNvPr id="4" name="Slide Number Placeholder 3"/>
          <p:cNvSpPr>
            <a:spLocks noGrp="1"/>
          </p:cNvSpPr>
          <p:nvPr>
            <p:ph type="sldNum" sz="quarter" idx="5"/>
          </p:nvPr>
        </p:nvSpPr>
        <p:spPr/>
        <p:txBody>
          <a:bodyPr/>
          <a:lstStyle/>
          <a:p>
            <a:fld id="{E83E896B-D512-4D80-925F-F7C3F9F8F540}" type="slidenum">
              <a:rPr lang="en-US" smtClean="0"/>
              <a:t>5</a:t>
            </a:fld>
            <a:endParaRPr lang="en-US"/>
          </a:p>
        </p:txBody>
      </p:sp>
    </p:spTree>
    <p:extLst>
      <p:ext uri="{BB962C8B-B14F-4D97-AF65-F5344CB8AC3E}">
        <p14:creationId xmlns:p14="http://schemas.microsoft.com/office/powerpoint/2010/main" val="22767254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0" i="0" dirty="0">
                <a:solidFill>
                  <a:srgbClr val="000000"/>
                </a:solidFill>
                <a:effectLst/>
                <a:highlight>
                  <a:srgbClr val="FFFFFF"/>
                </a:highlight>
                <a:latin typeface="Century Schoolbook" panose="02040604050505020304" pitchFamily="18" charset="0"/>
              </a:rPr>
              <a:t>Animals can solve problems for farmers by doing what they do naturally</a:t>
            </a:r>
            <a:r>
              <a:rPr lang="en-US" sz="1800" b="0" i="0" u="sng" dirty="0">
                <a:solidFill>
                  <a:srgbClr val="D13438"/>
                </a:solidFill>
                <a:effectLst/>
                <a:highlight>
                  <a:srgbClr val="FFFFFF"/>
                </a:highlight>
                <a:latin typeface="Century Schoolbook" panose="02040604050505020304" pitchFamily="18" charset="0"/>
              </a:rPr>
              <a:t> </a:t>
            </a:r>
            <a:r>
              <a:rPr lang="en-US" sz="1800" b="0" i="0" dirty="0">
                <a:solidFill>
                  <a:srgbClr val="000000"/>
                </a:solidFill>
                <a:effectLst/>
                <a:highlight>
                  <a:srgbClr val="FFFFFF"/>
                </a:highlight>
                <a:latin typeface="Century Schoolbook" panose="02040604050505020304" pitchFamily="18" charset="0"/>
              </a:rPr>
              <a:t>- eating. Grazing animals, particularly sheep and goats, can eat weeds that can be a nuisance in cropping fields. By eating the weeds, the animals</a:t>
            </a:r>
            <a:r>
              <a:rPr lang="en-US" sz="1800" b="0" i="0" u="sng" dirty="0">
                <a:solidFill>
                  <a:srgbClr val="881798"/>
                </a:solidFill>
                <a:effectLst/>
                <a:highlight>
                  <a:srgbClr val="FFFFFF"/>
                </a:highlight>
                <a:latin typeface="Century Schoolbook" panose="02040604050505020304" pitchFamily="18" charset="0"/>
              </a:rPr>
              <a:t> </a:t>
            </a:r>
            <a:r>
              <a:rPr lang="en-US" sz="1800" b="0" i="0" dirty="0">
                <a:solidFill>
                  <a:srgbClr val="000000"/>
                </a:solidFill>
                <a:effectLst/>
                <a:highlight>
                  <a:srgbClr val="FFFFFF"/>
                </a:highlight>
                <a:latin typeface="Century Schoolbook" panose="02040604050505020304" pitchFamily="18" charset="0"/>
              </a:rPr>
              <a:t>can also remove habitat and larvae for pests, such as the alfalfa weevil and wheat sawfly. Livestock can also consume over-ripe vegetables and fruit and reduce waste. In Kansas, farmers often also use cattle to graze corn fields after harvest to reduce volunteer plants in the next crop season.  </a:t>
            </a:r>
            <a:endParaRPr lang="en-US" sz="2800" b="0" i="0" dirty="0">
              <a:solidFill>
                <a:srgbClr val="000000"/>
              </a:solidFill>
              <a:effectLst/>
              <a:highlight>
                <a:srgbClr val="FFFFFF"/>
              </a:highligh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E83E896B-D512-4D80-925F-F7C3F9F8F540}" type="slidenum">
              <a:rPr lang="en-US" smtClean="0"/>
              <a:t>6</a:t>
            </a:fld>
            <a:endParaRPr lang="en-US"/>
          </a:p>
        </p:txBody>
      </p:sp>
    </p:spTree>
    <p:extLst>
      <p:ext uri="{BB962C8B-B14F-4D97-AF65-F5344CB8AC3E}">
        <p14:creationId xmlns:p14="http://schemas.microsoft.com/office/powerpoint/2010/main" val="29478150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dirty="0">
                <a:solidFill>
                  <a:srgbClr val="000000"/>
                </a:solidFill>
                <a:effectLst/>
                <a:highlight>
                  <a:srgbClr val="FFFFFF"/>
                </a:highlight>
                <a:latin typeface="Century Schoolbook" panose="02040604050505020304" pitchFamily="18" charset="0"/>
              </a:rPr>
              <a:t>(</a:t>
            </a:r>
            <a:r>
              <a:rPr lang="en-US" sz="1200" b="0" i="0" u="sng" strike="noStrike" dirty="0">
                <a:solidFill>
                  <a:srgbClr val="467886"/>
                </a:solidFill>
                <a:effectLst/>
                <a:highlight>
                  <a:srgbClr val="FFFFFF"/>
                </a:highlight>
                <a:latin typeface="Century Schoolbook" panose="02040604050505020304" pitchFamily="18" charset="0"/>
                <a:hlinkClick r:id="rId3"/>
              </a:rPr>
              <a:t>Integrating Livestock and Crops: Improving Soil, Solving Problems, Increasing Income – ATTRA – Sustainable Agriculture (ncat.org))</a:t>
            </a:r>
            <a:r>
              <a:rPr lang="en-US" sz="1200" b="0" i="0" dirty="0">
                <a:solidFill>
                  <a:srgbClr val="000000"/>
                </a:solidFill>
                <a:effectLst/>
                <a:highlight>
                  <a:srgbClr val="FFFFFF"/>
                </a:highlight>
                <a:latin typeface="Century Schoolbook" panose="02040604050505020304" pitchFamily="18" charset="0"/>
              </a:rPr>
              <a:t> In many cases, manure can be found cheaply or even free to farmers for their fields from livestock feedlots, hog and poultry facilities and other places that must remove animal waste for animal health reasons.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dirty="0">
              <a:solidFill>
                <a:srgbClr val="000000"/>
              </a:solidFill>
              <a:effectLst/>
              <a:highlight>
                <a:srgbClr val="FFFFFF"/>
              </a:highlight>
              <a:latin typeface="Century Schoolbook" panose="020406040505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800" b="0" i="0" dirty="0">
                <a:solidFill>
                  <a:srgbClr val="000000"/>
                </a:solidFill>
                <a:effectLst/>
                <a:highlight>
                  <a:srgbClr val="FFFFFF"/>
                </a:highlight>
                <a:latin typeface="Century Schoolbook" panose="02040604050505020304" pitchFamily="18" charset="0"/>
              </a:rPr>
              <a:t>additionally, livestock can provide farmers with an additional revenue stream by selling their offspring, meat, eggs, or fiber. Livestock can also provide a service; for example, goats have been used to clean up brush and woody encroachment areas. In some cases, farmers can also save money on fertilizer, pesticides and herbicides because livestock can supplement or reduce the need for these inputs. </a:t>
            </a:r>
            <a:endParaRPr lang="en-US" sz="1800" b="0" i="0" dirty="0">
              <a:solidFill>
                <a:srgbClr val="000000"/>
              </a:solidFill>
              <a:effectLst/>
              <a:highlight>
                <a:srgbClr val="FFFFFF"/>
              </a:highligh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E83E896B-D512-4D80-925F-F7C3F9F8F540}" type="slidenum">
              <a:rPr lang="en-US" smtClean="0"/>
              <a:t>7</a:t>
            </a:fld>
            <a:endParaRPr lang="en-US"/>
          </a:p>
        </p:txBody>
      </p:sp>
    </p:spTree>
    <p:extLst>
      <p:ext uri="{BB962C8B-B14F-4D97-AF65-F5344CB8AC3E}">
        <p14:creationId xmlns:p14="http://schemas.microsoft.com/office/powerpoint/2010/main" val="10883662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0" i="0" dirty="0">
                <a:solidFill>
                  <a:srgbClr val="000000"/>
                </a:solidFill>
                <a:effectLst/>
                <a:highlight>
                  <a:srgbClr val="FFFFFF"/>
                </a:highlight>
                <a:latin typeface="Century Schoolbook" panose="02040604050505020304" pitchFamily="18" charset="0"/>
              </a:rPr>
              <a:t>One important part of having livestock in your cropping system along with your pastureland or range is incorporating rest- time for the land to recover from grazing.  That rest is critical to plant growth which requires around 45 days before you re-graze the plants to encourage healthy soil.     </a:t>
            </a:r>
            <a:endParaRPr lang="en-US" sz="2800" b="0" i="0" dirty="0">
              <a:solidFill>
                <a:srgbClr val="000000"/>
              </a:solidFill>
              <a:effectLst/>
              <a:highlight>
                <a:srgbClr val="FFFFFF"/>
              </a:highlight>
              <a:latin typeface="Segoe UI" panose="020B0502040204020203" pitchFamily="34" charset="0"/>
            </a:endParaRPr>
          </a:p>
          <a:p>
            <a:pPr algn="l" rtl="0" fontAlgn="base"/>
            <a:r>
              <a:rPr lang="en-US" sz="1800" b="0" i="0" dirty="0">
                <a:solidFill>
                  <a:srgbClr val="000000"/>
                </a:solidFill>
                <a:effectLst/>
                <a:highlight>
                  <a:srgbClr val="FFFFFF"/>
                </a:highlight>
                <a:latin typeface="Century Schoolbook" panose="02040604050505020304" pitchFamily="18" charset="0"/>
              </a:rPr>
              <a:t>Leaving an adequate amount of cover on the soil surface is critical from an erosion standpoint and to reduce carbon and moisture loss. You need at least 75% of the soil to be covered.  This will be dead cover and or living cover to protect the soil surface for microbial communities and to feed them for nutrient cycling for your following crop. </a:t>
            </a:r>
            <a:endParaRPr lang="en-US" sz="2800" b="0" i="0" dirty="0">
              <a:solidFill>
                <a:srgbClr val="000000"/>
              </a:solidFill>
              <a:effectLst/>
              <a:highlight>
                <a:srgbClr val="FFFFFF"/>
              </a:highlight>
              <a:latin typeface="Segoe UI" panose="020B0502040204020203" pitchFamily="34" charset="0"/>
            </a:endParaRPr>
          </a:p>
        </p:txBody>
      </p:sp>
      <p:sp>
        <p:nvSpPr>
          <p:cNvPr id="4" name="Slide Number Placeholder 3"/>
          <p:cNvSpPr>
            <a:spLocks noGrp="1"/>
          </p:cNvSpPr>
          <p:nvPr>
            <p:ph type="sldNum" sz="quarter" idx="5"/>
          </p:nvPr>
        </p:nvSpPr>
        <p:spPr/>
        <p:txBody>
          <a:bodyPr/>
          <a:lstStyle/>
          <a:p>
            <a:fld id="{E83E896B-D512-4D80-925F-F7C3F9F8F540}" type="slidenum">
              <a:rPr lang="en-US" smtClean="0"/>
              <a:t>8</a:t>
            </a:fld>
            <a:endParaRPr lang="en-US"/>
          </a:p>
        </p:txBody>
      </p:sp>
    </p:spTree>
    <p:extLst>
      <p:ext uri="{BB962C8B-B14F-4D97-AF65-F5344CB8AC3E}">
        <p14:creationId xmlns:p14="http://schemas.microsoft.com/office/powerpoint/2010/main" val="41168450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highlight>
                  <a:srgbClr val="FFFFFF"/>
                </a:highlight>
                <a:latin typeface="Century Schoolbook" panose="02040604050505020304" pitchFamily="18" charset="0"/>
              </a:rPr>
              <a:t>Example of grazing over grazed on the left un grazed on the right ,  what are some things that can be done to reduce the amount of over grazing? </a:t>
            </a:r>
            <a:endParaRPr lang="en-US" dirty="0"/>
          </a:p>
        </p:txBody>
      </p:sp>
      <p:sp>
        <p:nvSpPr>
          <p:cNvPr id="4" name="Slide Number Placeholder 3"/>
          <p:cNvSpPr>
            <a:spLocks noGrp="1"/>
          </p:cNvSpPr>
          <p:nvPr>
            <p:ph type="sldNum" sz="quarter" idx="5"/>
          </p:nvPr>
        </p:nvSpPr>
        <p:spPr/>
        <p:txBody>
          <a:bodyPr/>
          <a:lstStyle/>
          <a:p>
            <a:fld id="{E83E896B-D512-4D80-925F-F7C3F9F8F540}" type="slidenum">
              <a:rPr lang="en-US" smtClean="0"/>
              <a:t>9</a:t>
            </a:fld>
            <a:endParaRPr lang="en-US"/>
          </a:p>
        </p:txBody>
      </p:sp>
    </p:spTree>
    <p:extLst>
      <p:ext uri="{BB962C8B-B14F-4D97-AF65-F5344CB8AC3E}">
        <p14:creationId xmlns:p14="http://schemas.microsoft.com/office/powerpoint/2010/main" val="4840196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i="0" dirty="0">
                <a:solidFill>
                  <a:srgbClr val="000000"/>
                </a:solidFill>
                <a:effectLst/>
                <a:highlight>
                  <a:srgbClr val="FFFFFF"/>
                </a:highlight>
                <a:latin typeface="Century Schoolbook" panose="02040604050505020304" pitchFamily="18" charset="0"/>
              </a:rPr>
              <a:t>Stocking rate</a:t>
            </a:r>
            <a:r>
              <a:rPr lang="en-US" sz="1800" b="0" i="0" dirty="0">
                <a:solidFill>
                  <a:srgbClr val="000000"/>
                </a:solidFill>
                <a:effectLst/>
                <a:highlight>
                  <a:srgbClr val="FFFFFF"/>
                </a:highlight>
                <a:latin typeface="Century Schoolbook" panose="02040604050505020304" pitchFamily="18" charset="0"/>
              </a:rPr>
              <a:t> is a large component of grazing livestock.  It is the number of specific kinds and classes of animals grazing or using a unit of land for a specific time period. If a person exceeds the stocking rate, animals will overgraze the area and create additional problems associated with bare soil.  Farmers and ranchers must take many factors into consideration when determining how many livestock can be on a piece of land, including, but not limited to: type of animal, class of animal (lactating, breeding, </a:t>
            </a:r>
            <a:r>
              <a:rPr lang="en-US" sz="1800" b="0" i="0" dirty="0" err="1">
                <a:solidFill>
                  <a:srgbClr val="000000"/>
                </a:solidFill>
                <a:effectLst/>
                <a:highlight>
                  <a:srgbClr val="FFFFFF"/>
                </a:highlight>
                <a:latin typeface="Century Schoolbook" panose="02040604050505020304" pitchFamily="18" charset="0"/>
              </a:rPr>
              <a:t>etc</a:t>
            </a:r>
            <a:r>
              <a:rPr lang="en-US" sz="1800" b="0" i="0" dirty="0">
                <a:solidFill>
                  <a:srgbClr val="000000"/>
                </a:solidFill>
                <a:effectLst/>
                <a:highlight>
                  <a:srgbClr val="FFFFFF"/>
                </a:highlight>
                <a:latin typeface="Century Schoolbook" panose="02040604050505020304" pitchFamily="18" charset="0"/>
              </a:rPr>
              <a:t>), soil type, type of forage and nutrient density, water and rainfall. </a:t>
            </a:r>
            <a:endParaRPr lang="en-US" dirty="0"/>
          </a:p>
        </p:txBody>
      </p:sp>
      <p:sp>
        <p:nvSpPr>
          <p:cNvPr id="4" name="Slide Number Placeholder 3"/>
          <p:cNvSpPr>
            <a:spLocks noGrp="1"/>
          </p:cNvSpPr>
          <p:nvPr>
            <p:ph type="sldNum" sz="quarter" idx="5"/>
          </p:nvPr>
        </p:nvSpPr>
        <p:spPr/>
        <p:txBody>
          <a:bodyPr/>
          <a:lstStyle/>
          <a:p>
            <a:fld id="{E83E896B-D512-4D80-925F-F7C3F9F8F540}" type="slidenum">
              <a:rPr lang="en-US" smtClean="0"/>
              <a:t>10</a:t>
            </a:fld>
            <a:endParaRPr lang="en-US"/>
          </a:p>
        </p:txBody>
      </p:sp>
    </p:spTree>
    <p:extLst>
      <p:ext uri="{BB962C8B-B14F-4D97-AF65-F5344CB8AC3E}">
        <p14:creationId xmlns:p14="http://schemas.microsoft.com/office/powerpoint/2010/main" val="27955823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Century Schoolbook" panose="02040604050505020304" pitchFamily="18" charset="0"/>
              </a:rPr>
              <a:t>But, if livestock are so beneficial and stocking rate can be managed, why do not all farmers have livestock? A similar question can be asked as to why not all people have pets. (Return to interest approach if needed. Some farmers do not enjoy animals nor have time to care for them. Cost is also a major factor in acquiring livestock. Not just the cost of the animal, but other costs as well. What other costs are involved in raising livestock? (Start a list at the front of the room. Anticipate and guide students through the following list: fencing, </a:t>
            </a:r>
            <a:r>
              <a:rPr lang="en-US" sz="1800" b="0" i="0" u="sng" dirty="0">
                <a:solidFill>
                  <a:srgbClr val="0078D4"/>
                </a:solidFill>
                <a:effectLst/>
                <a:highlight>
                  <a:srgbClr val="FFFFFF"/>
                </a:highlight>
                <a:latin typeface="Century Schoolbook" panose="02040604050505020304" pitchFamily="18" charset="0"/>
              </a:rPr>
              <a:t>water, </a:t>
            </a:r>
            <a:r>
              <a:rPr lang="en-US" sz="1800" b="0" i="0" dirty="0">
                <a:solidFill>
                  <a:srgbClr val="000000"/>
                </a:solidFill>
                <a:effectLst/>
                <a:highlight>
                  <a:srgbClr val="FFFFFF"/>
                </a:highlight>
                <a:latin typeface="Century Schoolbook" panose="02040604050505020304" pitchFamily="18" charset="0"/>
              </a:rPr>
              <a:t>housing, feed when grazing is not available, medical costs, </a:t>
            </a:r>
            <a:r>
              <a:rPr lang="en-US" sz="1800" b="0" i="0" dirty="0" err="1">
                <a:solidFill>
                  <a:srgbClr val="000000"/>
                </a:solidFill>
                <a:effectLst/>
                <a:highlight>
                  <a:srgbClr val="FFFFFF"/>
                </a:highlight>
                <a:latin typeface="Century Schoolbook" panose="02040604050505020304" pitchFamily="18" charset="0"/>
              </a:rPr>
              <a:t>etc</a:t>
            </a:r>
            <a:r>
              <a:rPr lang="en-US" sz="1800" b="0" i="0" dirty="0">
                <a:solidFill>
                  <a:srgbClr val="000000"/>
                </a:solidFill>
                <a:effectLst/>
                <a:highlight>
                  <a:srgbClr val="FFFFFF"/>
                </a:highlight>
                <a:latin typeface="Century Schoolbook" panose="02040604050505020304" pitchFamily="18" charset="0"/>
              </a:rPr>
              <a:t>)  </a:t>
            </a:r>
            <a:endParaRPr lang="en-US" dirty="0"/>
          </a:p>
        </p:txBody>
      </p:sp>
      <p:sp>
        <p:nvSpPr>
          <p:cNvPr id="4" name="Slide Number Placeholder 3"/>
          <p:cNvSpPr>
            <a:spLocks noGrp="1"/>
          </p:cNvSpPr>
          <p:nvPr>
            <p:ph type="sldNum" sz="quarter" idx="5"/>
          </p:nvPr>
        </p:nvSpPr>
        <p:spPr/>
        <p:txBody>
          <a:bodyPr/>
          <a:lstStyle/>
          <a:p>
            <a:fld id="{E83E896B-D512-4D80-925F-F7C3F9F8F540}" type="slidenum">
              <a:rPr lang="en-US" smtClean="0"/>
              <a:t>11</a:t>
            </a:fld>
            <a:endParaRPr lang="en-US"/>
          </a:p>
        </p:txBody>
      </p:sp>
    </p:spTree>
    <p:extLst>
      <p:ext uri="{BB962C8B-B14F-4D97-AF65-F5344CB8AC3E}">
        <p14:creationId xmlns:p14="http://schemas.microsoft.com/office/powerpoint/2010/main" val="26572650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384F2-6641-08ED-D58F-8E0918CAA6F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606A34B-2205-3FE9-49F3-74DB785973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856D76D-F152-B3AC-0DDD-EE99AB0EBD42}"/>
              </a:ext>
            </a:extLst>
          </p:cNvPr>
          <p:cNvSpPr>
            <a:spLocks noGrp="1"/>
          </p:cNvSpPr>
          <p:nvPr>
            <p:ph type="dt" sz="half" idx="10"/>
          </p:nvPr>
        </p:nvSpPr>
        <p:spPr/>
        <p:txBody>
          <a:bodyPr/>
          <a:lstStyle/>
          <a:p>
            <a:fld id="{6EEC77F3-47BA-40A7-806B-99C60BCB188E}" type="datetimeFigureOut">
              <a:rPr lang="en-US" smtClean="0"/>
              <a:t>7/31/2024</a:t>
            </a:fld>
            <a:endParaRPr lang="en-US"/>
          </a:p>
        </p:txBody>
      </p:sp>
      <p:sp>
        <p:nvSpPr>
          <p:cNvPr id="5" name="Footer Placeholder 4">
            <a:extLst>
              <a:ext uri="{FF2B5EF4-FFF2-40B4-BE49-F238E27FC236}">
                <a16:creationId xmlns:a16="http://schemas.microsoft.com/office/drawing/2014/main" id="{FDF1568C-A681-7E46-61D2-9AA0C03906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56BB20-EEC2-0CE0-CCC7-BE3EDCC3F3C9}"/>
              </a:ext>
            </a:extLst>
          </p:cNvPr>
          <p:cNvSpPr>
            <a:spLocks noGrp="1"/>
          </p:cNvSpPr>
          <p:nvPr>
            <p:ph type="sldNum" sz="quarter" idx="12"/>
          </p:nvPr>
        </p:nvSpPr>
        <p:spPr/>
        <p:txBody>
          <a:bodyPr/>
          <a:lstStyle/>
          <a:p>
            <a:fld id="{5100EA88-2439-442A-8F91-9E910AA07978}" type="slidenum">
              <a:rPr lang="en-US" smtClean="0"/>
              <a:t>‹#›</a:t>
            </a:fld>
            <a:endParaRPr lang="en-US"/>
          </a:p>
        </p:txBody>
      </p:sp>
    </p:spTree>
    <p:extLst>
      <p:ext uri="{BB962C8B-B14F-4D97-AF65-F5344CB8AC3E}">
        <p14:creationId xmlns:p14="http://schemas.microsoft.com/office/powerpoint/2010/main" val="15152223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4405B-61F9-5221-CDD4-8AF81D06233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A93C79E-5B27-FE82-DFCE-2D38071B455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843C96-C2D3-731C-89D5-ECDC2A22AADE}"/>
              </a:ext>
            </a:extLst>
          </p:cNvPr>
          <p:cNvSpPr>
            <a:spLocks noGrp="1"/>
          </p:cNvSpPr>
          <p:nvPr>
            <p:ph type="dt" sz="half" idx="10"/>
          </p:nvPr>
        </p:nvSpPr>
        <p:spPr/>
        <p:txBody>
          <a:bodyPr/>
          <a:lstStyle/>
          <a:p>
            <a:fld id="{6EEC77F3-47BA-40A7-806B-99C60BCB188E}" type="datetimeFigureOut">
              <a:rPr lang="en-US" smtClean="0"/>
              <a:t>7/31/2024</a:t>
            </a:fld>
            <a:endParaRPr lang="en-US"/>
          </a:p>
        </p:txBody>
      </p:sp>
      <p:sp>
        <p:nvSpPr>
          <p:cNvPr id="5" name="Footer Placeholder 4">
            <a:extLst>
              <a:ext uri="{FF2B5EF4-FFF2-40B4-BE49-F238E27FC236}">
                <a16:creationId xmlns:a16="http://schemas.microsoft.com/office/drawing/2014/main" id="{F7B03EC8-3AB0-5229-C9F5-34E058D7DF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F63B9F-E153-9687-EBB8-BA47F92F38C7}"/>
              </a:ext>
            </a:extLst>
          </p:cNvPr>
          <p:cNvSpPr>
            <a:spLocks noGrp="1"/>
          </p:cNvSpPr>
          <p:nvPr>
            <p:ph type="sldNum" sz="quarter" idx="12"/>
          </p:nvPr>
        </p:nvSpPr>
        <p:spPr/>
        <p:txBody>
          <a:bodyPr/>
          <a:lstStyle/>
          <a:p>
            <a:fld id="{5100EA88-2439-442A-8F91-9E910AA07978}" type="slidenum">
              <a:rPr lang="en-US" smtClean="0"/>
              <a:t>‹#›</a:t>
            </a:fld>
            <a:endParaRPr lang="en-US"/>
          </a:p>
        </p:txBody>
      </p:sp>
    </p:spTree>
    <p:extLst>
      <p:ext uri="{BB962C8B-B14F-4D97-AF65-F5344CB8AC3E}">
        <p14:creationId xmlns:p14="http://schemas.microsoft.com/office/powerpoint/2010/main" val="3970464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7343EAF-B263-0624-A08A-1FEF8C78D3D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1D91FDF-4775-0180-2B9A-720E8A66023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27371D-D474-974C-2C9E-00D7576BFDC8}"/>
              </a:ext>
            </a:extLst>
          </p:cNvPr>
          <p:cNvSpPr>
            <a:spLocks noGrp="1"/>
          </p:cNvSpPr>
          <p:nvPr>
            <p:ph type="dt" sz="half" idx="10"/>
          </p:nvPr>
        </p:nvSpPr>
        <p:spPr/>
        <p:txBody>
          <a:bodyPr/>
          <a:lstStyle/>
          <a:p>
            <a:fld id="{6EEC77F3-47BA-40A7-806B-99C60BCB188E}" type="datetimeFigureOut">
              <a:rPr lang="en-US" smtClean="0"/>
              <a:t>7/31/2024</a:t>
            </a:fld>
            <a:endParaRPr lang="en-US"/>
          </a:p>
        </p:txBody>
      </p:sp>
      <p:sp>
        <p:nvSpPr>
          <p:cNvPr id="5" name="Footer Placeholder 4">
            <a:extLst>
              <a:ext uri="{FF2B5EF4-FFF2-40B4-BE49-F238E27FC236}">
                <a16:creationId xmlns:a16="http://schemas.microsoft.com/office/drawing/2014/main" id="{6177FCF5-9CA4-E6B5-0159-43132776A9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7C915D-A9BA-9E0E-7E3E-67454517DBAE}"/>
              </a:ext>
            </a:extLst>
          </p:cNvPr>
          <p:cNvSpPr>
            <a:spLocks noGrp="1"/>
          </p:cNvSpPr>
          <p:nvPr>
            <p:ph type="sldNum" sz="quarter" idx="12"/>
          </p:nvPr>
        </p:nvSpPr>
        <p:spPr/>
        <p:txBody>
          <a:bodyPr/>
          <a:lstStyle/>
          <a:p>
            <a:fld id="{5100EA88-2439-442A-8F91-9E910AA07978}" type="slidenum">
              <a:rPr lang="en-US" smtClean="0"/>
              <a:t>‹#›</a:t>
            </a:fld>
            <a:endParaRPr lang="en-US"/>
          </a:p>
        </p:txBody>
      </p:sp>
    </p:spTree>
    <p:extLst>
      <p:ext uri="{BB962C8B-B14F-4D97-AF65-F5344CB8AC3E}">
        <p14:creationId xmlns:p14="http://schemas.microsoft.com/office/powerpoint/2010/main" val="17823065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948EF-491C-097C-15C4-060D07DCC0D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097A3A-C12A-A747-3FE1-CD418248289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404F22-12CF-DC86-F921-113BC149D85C}"/>
              </a:ext>
            </a:extLst>
          </p:cNvPr>
          <p:cNvSpPr>
            <a:spLocks noGrp="1"/>
          </p:cNvSpPr>
          <p:nvPr>
            <p:ph type="dt" sz="half" idx="10"/>
          </p:nvPr>
        </p:nvSpPr>
        <p:spPr/>
        <p:txBody>
          <a:bodyPr/>
          <a:lstStyle/>
          <a:p>
            <a:fld id="{6EEC77F3-47BA-40A7-806B-99C60BCB188E}" type="datetimeFigureOut">
              <a:rPr lang="en-US" smtClean="0"/>
              <a:t>7/31/2024</a:t>
            </a:fld>
            <a:endParaRPr lang="en-US"/>
          </a:p>
        </p:txBody>
      </p:sp>
      <p:sp>
        <p:nvSpPr>
          <p:cNvPr id="5" name="Footer Placeholder 4">
            <a:extLst>
              <a:ext uri="{FF2B5EF4-FFF2-40B4-BE49-F238E27FC236}">
                <a16:creationId xmlns:a16="http://schemas.microsoft.com/office/drawing/2014/main" id="{E4C23B10-CBD4-4525-29FB-A06F090C69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3CA4AC-1358-E333-8843-D8FB02EC0E11}"/>
              </a:ext>
            </a:extLst>
          </p:cNvPr>
          <p:cNvSpPr>
            <a:spLocks noGrp="1"/>
          </p:cNvSpPr>
          <p:nvPr>
            <p:ph type="sldNum" sz="quarter" idx="12"/>
          </p:nvPr>
        </p:nvSpPr>
        <p:spPr/>
        <p:txBody>
          <a:bodyPr/>
          <a:lstStyle/>
          <a:p>
            <a:fld id="{5100EA88-2439-442A-8F91-9E910AA07978}" type="slidenum">
              <a:rPr lang="en-US" smtClean="0"/>
              <a:t>‹#›</a:t>
            </a:fld>
            <a:endParaRPr lang="en-US"/>
          </a:p>
        </p:txBody>
      </p:sp>
    </p:spTree>
    <p:extLst>
      <p:ext uri="{BB962C8B-B14F-4D97-AF65-F5344CB8AC3E}">
        <p14:creationId xmlns:p14="http://schemas.microsoft.com/office/powerpoint/2010/main" val="1578095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AC351-0336-9D4D-6094-D80FC16C293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0D87127-60E3-7420-17EA-7A1D068A0B9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DE163D1-9C8A-E86E-B86B-48EC51826679}"/>
              </a:ext>
            </a:extLst>
          </p:cNvPr>
          <p:cNvSpPr>
            <a:spLocks noGrp="1"/>
          </p:cNvSpPr>
          <p:nvPr>
            <p:ph type="dt" sz="half" idx="10"/>
          </p:nvPr>
        </p:nvSpPr>
        <p:spPr/>
        <p:txBody>
          <a:bodyPr/>
          <a:lstStyle/>
          <a:p>
            <a:fld id="{6EEC77F3-47BA-40A7-806B-99C60BCB188E}" type="datetimeFigureOut">
              <a:rPr lang="en-US" smtClean="0"/>
              <a:t>7/31/2024</a:t>
            </a:fld>
            <a:endParaRPr lang="en-US"/>
          </a:p>
        </p:txBody>
      </p:sp>
      <p:sp>
        <p:nvSpPr>
          <p:cNvPr id="5" name="Footer Placeholder 4">
            <a:extLst>
              <a:ext uri="{FF2B5EF4-FFF2-40B4-BE49-F238E27FC236}">
                <a16:creationId xmlns:a16="http://schemas.microsoft.com/office/drawing/2014/main" id="{C870E2EC-39B2-4318-F489-9B27611BBD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5228F7-C40A-2AA3-39B5-FB73A5E94C56}"/>
              </a:ext>
            </a:extLst>
          </p:cNvPr>
          <p:cNvSpPr>
            <a:spLocks noGrp="1"/>
          </p:cNvSpPr>
          <p:nvPr>
            <p:ph type="sldNum" sz="quarter" idx="12"/>
          </p:nvPr>
        </p:nvSpPr>
        <p:spPr/>
        <p:txBody>
          <a:bodyPr/>
          <a:lstStyle/>
          <a:p>
            <a:fld id="{5100EA88-2439-442A-8F91-9E910AA07978}" type="slidenum">
              <a:rPr lang="en-US" smtClean="0"/>
              <a:t>‹#›</a:t>
            </a:fld>
            <a:endParaRPr lang="en-US"/>
          </a:p>
        </p:txBody>
      </p:sp>
    </p:spTree>
    <p:extLst>
      <p:ext uri="{BB962C8B-B14F-4D97-AF65-F5344CB8AC3E}">
        <p14:creationId xmlns:p14="http://schemas.microsoft.com/office/powerpoint/2010/main" val="21332794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62562-0269-5657-8EDC-A9F186AA100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F3767D-EE1E-EC7F-0959-D6157528E09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B94674-2211-1F28-60C1-4AB401941A2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7A0B51B-00E9-3B05-49AD-70536638D8E6}"/>
              </a:ext>
            </a:extLst>
          </p:cNvPr>
          <p:cNvSpPr>
            <a:spLocks noGrp="1"/>
          </p:cNvSpPr>
          <p:nvPr>
            <p:ph type="dt" sz="half" idx="10"/>
          </p:nvPr>
        </p:nvSpPr>
        <p:spPr/>
        <p:txBody>
          <a:bodyPr/>
          <a:lstStyle/>
          <a:p>
            <a:fld id="{6EEC77F3-47BA-40A7-806B-99C60BCB188E}" type="datetimeFigureOut">
              <a:rPr lang="en-US" smtClean="0"/>
              <a:t>7/31/2024</a:t>
            </a:fld>
            <a:endParaRPr lang="en-US"/>
          </a:p>
        </p:txBody>
      </p:sp>
      <p:sp>
        <p:nvSpPr>
          <p:cNvPr id="6" name="Footer Placeholder 5">
            <a:extLst>
              <a:ext uri="{FF2B5EF4-FFF2-40B4-BE49-F238E27FC236}">
                <a16:creationId xmlns:a16="http://schemas.microsoft.com/office/drawing/2014/main" id="{B076C83A-0A5B-7E2C-94D5-9811C43ABF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B75C849-D5D2-BB95-5D41-931A4361C458}"/>
              </a:ext>
            </a:extLst>
          </p:cNvPr>
          <p:cNvSpPr>
            <a:spLocks noGrp="1"/>
          </p:cNvSpPr>
          <p:nvPr>
            <p:ph type="sldNum" sz="quarter" idx="12"/>
          </p:nvPr>
        </p:nvSpPr>
        <p:spPr/>
        <p:txBody>
          <a:bodyPr/>
          <a:lstStyle/>
          <a:p>
            <a:fld id="{5100EA88-2439-442A-8F91-9E910AA07978}" type="slidenum">
              <a:rPr lang="en-US" smtClean="0"/>
              <a:t>‹#›</a:t>
            </a:fld>
            <a:endParaRPr lang="en-US"/>
          </a:p>
        </p:txBody>
      </p:sp>
    </p:spTree>
    <p:extLst>
      <p:ext uri="{BB962C8B-B14F-4D97-AF65-F5344CB8AC3E}">
        <p14:creationId xmlns:p14="http://schemas.microsoft.com/office/powerpoint/2010/main" val="1736482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C7B6F-530A-E53F-02E7-CE2C9D3B4ED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F479982-37DA-82F8-DE03-8CCFFAA6EE6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BF8C44E-2D28-D68E-FC96-F0B5998E71E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9ADFA14-E6CD-4112-5CCB-7EFAFFFE1D9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B77B717-31FC-BBF2-3F0F-CEE89C3DBC7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DA28120-52EE-C075-C567-DB20E8BF1126}"/>
              </a:ext>
            </a:extLst>
          </p:cNvPr>
          <p:cNvSpPr>
            <a:spLocks noGrp="1"/>
          </p:cNvSpPr>
          <p:nvPr>
            <p:ph type="dt" sz="half" idx="10"/>
          </p:nvPr>
        </p:nvSpPr>
        <p:spPr/>
        <p:txBody>
          <a:bodyPr/>
          <a:lstStyle/>
          <a:p>
            <a:fld id="{6EEC77F3-47BA-40A7-806B-99C60BCB188E}" type="datetimeFigureOut">
              <a:rPr lang="en-US" smtClean="0"/>
              <a:t>7/31/2024</a:t>
            </a:fld>
            <a:endParaRPr lang="en-US"/>
          </a:p>
        </p:txBody>
      </p:sp>
      <p:sp>
        <p:nvSpPr>
          <p:cNvPr id="8" name="Footer Placeholder 7">
            <a:extLst>
              <a:ext uri="{FF2B5EF4-FFF2-40B4-BE49-F238E27FC236}">
                <a16:creationId xmlns:a16="http://schemas.microsoft.com/office/drawing/2014/main" id="{55F0380D-03A5-71A9-DE90-2C09287D3D8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C7C2D65-F52A-3866-0538-E19F5B6CD21E}"/>
              </a:ext>
            </a:extLst>
          </p:cNvPr>
          <p:cNvSpPr>
            <a:spLocks noGrp="1"/>
          </p:cNvSpPr>
          <p:nvPr>
            <p:ph type="sldNum" sz="quarter" idx="12"/>
          </p:nvPr>
        </p:nvSpPr>
        <p:spPr/>
        <p:txBody>
          <a:bodyPr/>
          <a:lstStyle/>
          <a:p>
            <a:fld id="{5100EA88-2439-442A-8F91-9E910AA07978}" type="slidenum">
              <a:rPr lang="en-US" smtClean="0"/>
              <a:t>‹#›</a:t>
            </a:fld>
            <a:endParaRPr lang="en-US"/>
          </a:p>
        </p:txBody>
      </p:sp>
    </p:spTree>
    <p:extLst>
      <p:ext uri="{BB962C8B-B14F-4D97-AF65-F5344CB8AC3E}">
        <p14:creationId xmlns:p14="http://schemas.microsoft.com/office/powerpoint/2010/main" val="24542683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F8500-7E10-5AA5-4C27-7F4BFBEE635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827286C-F47B-C4ED-EB6C-F488209C8C98}"/>
              </a:ext>
            </a:extLst>
          </p:cNvPr>
          <p:cNvSpPr>
            <a:spLocks noGrp="1"/>
          </p:cNvSpPr>
          <p:nvPr>
            <p:ph type="dt" sz="half" idx="10"/>
          </p:nvPr>
        </p:nvSpPr>
        <p:spPr/>
        <p:txBody>
          <a:bodyPr/>
          <a:lstStyle/>
          <a:p>
            <a:fld id="{6EEC77F3-47BA-40A7-806B-99C60BCB188E}" type="datetimeFigureOut">
              <a:rPr lang="en-US" smtClean="0"/>
              <a:t>7/31/2024</a:t>
            </a:fld>
            <a:endParaRPr lang="en-US"/>
          </a:p>
        </p:txBody>
      </p:sp>
      <p:sp>
        <p:nvSpPr>
          <p:cNvPr id="4" name="Footer Placeholder 3">
            <a:extLst>
              <a:ext uri="{FF2B5EF4-FFF2-40B4-BE49-F238E27FC236}">
                <a16:creationId xmlns:a16="http://schemas.microsoft.com/office/drawing/2014/main" id="{06AE65BA-8497-3D19-5683-534BAE3D993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26B307B-D6E4-63FC-5B4D-01BE1AE062A8}"/>
              </a:ext>
            </a:extLst>
          </p:cNvPr>
          <p:cNvSpPr>
            <a:spLocks noGrp="1"/>
          </p:cNvSpPr>
          <p:nvPr>
            <p:ph type="sldNum" sz="quarter" idx="12"/>
          </p:nvPr>
        </p:nvSpPr>
        <p:spPr/>
        <p:txBody>
          <a:bodyPr/>
          <a:lstStyle/>
          <a:p>
            <a:fld id="{5100EA88-2439-442A-8F91-9E910AA07978}" type="slidenum">
              <a:rPr lang="en-US" smtClean="0"/>
              <a:t>‹#›</a:t>
            </a:fld>
            <a:endParaRPr lang="en-US"/>
          </a:p>
        </p:txBody>
      </p:sp>
    </p:spTree>
    <p:extLst>
      <p:ext uri="{BB962C8B-B14F-4D97-AF65-F5344CB8AC3E}">
        <p14:creationId xmlns:p14="http://schemas.microsoft.com/office/powerpoint/2010/main" val="32896880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CD3845-AAF9-9D38-8F7E-06E03C092F33}"/>
              </a:ext>
            </a:extLst>
          </p:cNvPr>
          <p:cNvSpPr>
            <a:spLocks noGrp="1"/>
          </p:cNvSpPr>
          <p:nvPr>
            <p:ph type="dt" sz="half" idx="10"/>
          </p:nvPr>
        </p:nvSpPr>
        <p:spPr/>
        <p:txBody>
          <a:bodyPr/>
          <a:lstStyle/>
          <a:p>
            <a:fld id="{6EEC77F3-47BA-40A7-806B-99C60BCB188E}" type="datetimeFigureOut">
              <a:rPr lang="en-US" smtClean="0"/>
              <a:t>7/31/2024</a:t>
            </a:fld>
            <a:endParaRPr lang="en-US"/>
          </a:p>
        </p:txBody>
      </p:sp>
      <p:sp>
        <p:nvSpPr>
          <p:cNvPr id="3" name="Footer Placeholder 2">
            <a:extLst>
              <a:ext uri="{FF2B5EF4-FFF2-40B4-BE49-F238E27FC236}">
                <a16:creationId xmlns:a16="http://schemas.microsoft.com/office/drawing/2014/main" id="{120F0983-DC96-C91E-C53D-657B22A796F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2AA187D-382C-7096-CB5F-EE6670B2E7A1}"/>
              </a:ext>
            </a:extLst>
          </p:cNvPr>
          <p:cNvSpPr>
            <a:spLocks noGrp="1"/>
          </p:cNvSpPr>
          <p:nvPr>
            <p:ph type="sldNum" sz="quarter" idx="12"/>
          </p:nvPr>
        </p:nvSpPr>
        <p:spPr/>
        <p:txBody>
          <a:bodyPr/>
          <a:lstStyle/>
          <a:p>
            <a:fld id="{5100EA88-2439-442A-8F91-9E910AA07978}" type="slidenum">
              <a:rPr lang="en-US" smtClean="0"/>
              <a:t>‹#›</a:t>
            </a:fld>
            <a:endParaRPr lang="en-US"/>
          </a:p>
        </p:txBody>
      </p:sp>
    </p:spTree>
    <p:extLst>
      <p:ext uri="{BB962C8B-B14F-4D97-AF65-F5344CB8AC3E}">
        <p14:creationId xmlns:p14="http://schemas.microsoft.com/office/powerpoint/2010/main" val="15269227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0B7E82-A35C-D51E-4369-BF508841867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01A701C-7EAB-E2A9-D945-5D843E3D77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D23E212-DD92-1E99-7EF6-920C0EBE09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5F0524A-5715-D403-F389-3797DF701A16}"/>
              </a:ext>
            </a:extLst>
          </p:cNvPr>
          <p:cNvSpPr>
            <a:spLocks noGrp="1"/>
          </p:cNvSpPr>
          <p:nvPr>
            <p:ph type="dt" sz="half" idx="10"/>
          </p:nvPr>
        </p:nvSpPr>
        <p:spPr/>
        <p:txBody>
          <a:bodyPr/>
          <a:lstStyle/>
          <a:p>
            <a:fld id="{6EEC77F3-47BA-40A7-806B-99C60BCB188E}" type="datetimeFigureOut">
              <a:rPr lang="en-US" smtClean="0"/>
              <a:t>7/31/2024</a:t>
            </a:fld>
            <a:endParaRPr lang="en-US"/>
          </a:p>
        </p:txBody>
      </p:sp>
      <p:sp>
        <p:nvSpPr>
          <p:cNvPr id="6" name="Footer Placeholder 5">
            <a:extLst>
              <a:ext uri="{FF2B5EF4-FFF2-40B4-BE49-F238E27FC236}">
                <a16:creationId xmlns:a16="http://schemas.microsoft.com/office/drawing/2014/main" id="{FECA401D-4031-344E-AADB-4B4B5915CB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D174677-AC4B-16C8-0876-433BB50D0292}"/>
              </a:ext>
            </a:extLst>
          </p:cNvPr>
          <p:cNvSpPr>
            <a:spLocks noGrp="1"/>
          </p:cNvSpPr>
          <p:nvPr>
            <p:ph type="sldNum" sz="quarter" idx="12"/>
          </p:nvPr>
        </p:nvSpPr>
        <p:spPr/>
        <p:txBody>
          <a:bodyPr/>
          <a:lstStyle/>
          <a:p>
            <a:fld id="{5100EA88-2439-442A-8F91-9E910AA07978}" type="slidenum">
              <a:rPr lang="en-US" smtClean="0"/>
              <a:t>‹#›</a:t>
            </a:fld>
            <a:endParaRPr lang="en-US"/>
          </a:p>
        </p:txBody>
      </p:sp>
    </p:spTree>
    <p:extLst>
      <p:ext uri="{BB962C8B-B14F-4D97-AF65-F5344CB8AC3E}">
        <p14:creationId xmlns:p14="http://schemas.microsoft.com/office/powerpoint/2010/main" val="2218839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DE717-94AF-06A1-D12C-469250E405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912A058-D632-2F1C-CE1F-AC0302B419C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5797788-690B-1D86-CE1E-A8D9040EEA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1904118-AF7B-F96F-B4A0-65B9EEA4E365}"/>
              </a:ext>
            </a:extLst>
          </p:cNvPr>
          <p:cNvSpPr>
            <a:spLocks noGrp="1"/>
          </p:cNvSpPr>
          <p:nvPr>
            <p:ph type="dt" sz="half" idx="10"/>
          </p:nvPr>
        </p:nvSpPr>
        <p:spPr/>
        <p:txBody>
          <a:bodyPr/>
          <a:lstStyle/>
          <a:p>
            <a:fld id="{6EEC77F3-47BA-40A7-806B-99C60BCB188E}" type="datetimeFigureOut">
              <a:rPr lang="en-US" smtClean="0"/>
              <a:t>7/31/2024</a:t>
            </a:fld>
            <a:endParaRPr lang="en-US"/>
          </a:p>
        </p:txBody>
      </p:sp>
      <p:sp>
        <p:nvSpPr>
          <p:cNvPr id="6" name="Footer Placeholder 5">
            <a:extLst>
              <a:ext uri="{FF2B5EF4-FFF2-40B4-BE49-F238E27FC236}">
                <a16:creationId xmlns:a16="http://schemas.microsoft.com/office/drawing/2014/main" id="{219655FF-6518-015E-CDB4-19B0EDBA28D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98D6F1-FBD5-AC2E-BCE3-AE4478943454}"/>
              </a:ext>
            </a:extLst>
          </p:cNvPr>
          <p:cNvSpPr>
            <a:spLocks noGrp="1"/>
          </p:cNvSpPr>
          <p:nvPr>
            <p:ph type="sldNum" sz="quarter" idx="12"/>
          </p:nvPr>
        </p:nvSpPr>
        <p:spPr/>
        <p:txBody>
          <a:bodyPr/>
          <a:lstStyle/>
          <a:p>
            <a:fld id="{5100EA88-2439-442A-8F91-9E910AA07978}" type="slidenum">
              <a:rPr lang="en-US" smtClean="0"/>
              <a:t>‹#›</a:t>
            </a:fld>
            <a:endParaRPr lang="en-US"/>
          </a:p>
        </p:txBody>
      </p:sp>
    </p:spTree>
    <p:extLst>
      <p:ext uri="{BB962C8B-B14F-4D97-AF65-F5344CB8AC3E}">
        <p14:creationId xmlns:p14="http://schemas.microsoft.com/office/powerpoint/2010/main" val="1121561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98FB96B-29C5-9B57-5206-6040256663F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D3CA707-043A-1F54-322D-0F1E8E38391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C10F4D-799F-2AD7-6CE7-9247C0FC071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EEC77F3-47BA-40A7-806B-99C60BCB188E}" type="datetimeFigureOut">
              <a:rPr lang="en-US" smtClean="0"/>
              <a:t>7/31/2024</a:t>
            </a:fld>
            <a:endParaRPr lang="en-US"/>
          </a:p>
        </p:txBody>
      </p:sp>
      <p:sp>
        <p:nvSpPr>
          <p:cNvPr id="5" name="Footer Placeholder 4">
            <a:extLst>
              <a:ext uri="{FF2B5EF4-FFF2-40B4-BE49-F238E27FC236}">
                <a16:creationId xmlns:a16="http://schemas.microsoft.com/office/drawing/2014/main" id="{9BAC8928-02E4-41AA-94D4-10CED227CC6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6FC7537-6608-0623-175A-7CE567476B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100EA88-2439-442A-8F91-9E910AA07978}" type="slidenum">
              <a:rPr lang="en-US" smtClean="0"/>
              <a:t>‹#›</a:t>
            </a:fld>
            <a:endParaRPr lang="en-US"/>
          </a:p>
        </p:txBody>
      </p:sp>
    </p:spTree>
    <p:extLst>
      <p:ext uri="{BB962C8B-B14F-4D97-AF65-F5344CB8AC3E}">
        <p14:creationId xmlns:p14="http://schemas.microsoft.com/office/powerpoint/2010/main" val="19413949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nrcs.usda.gov/sites/default/files/2022-10/Determining%20Carry%20Capacity%20and%20Stocking%20Rates%20_ND.pdf"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2.svg"/></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hyperlink" Target="https://creativecommons.org/licenses/by-sa/3.0/" TargetMode="External"/><Relationship Id="rId4" Type="http://schemas.openxmlformats.org/officeDocument/2006/relationships/hyperlink" Target="http://www.woundedtimes.org/2018/04/yoga-goats-and-disabled-firefighter.html" TargetMode="Externa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ows on a mountains pasture">
            <a:extLst>
              <a:ext uri="{FF2B5EF4-FFF2-40B4-BE49-F238E27FC236}">
                <a16:creationId xmlns:a16="http://schemas.microsoft.com/office/drawing/2014/main" id="{058D03D4-902C-6DE6-B3BD-5AC210154EF4}"/>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t="6819" b="8911"/>
          <a:stretch/>
        </p:blipFill>
        <p:spPr>
          <a:xfrm>
            <a:off x="20" y="1"/>
            <a:ext cx="12191980" cy="6857999"/>
          </a:xfrm>
          <a:prstGeom prst="rect">
            <a:avLst/>
          </a:prstGeom>
        </p:spPr>
      </p:pic>
      <p:sp>
        <p:nvSpPr>
          <p:cNvPr id="2" name="Title 1">
            <a:extLst>
              <a:ext uri="{FF2B5EF4-FFF2-40B4-BE49-F238E27FC236}">
                <a16:creationId xmlns:a16="http://schemas.microsoft.com/office/drawing/2014/main" id="{23B56908-A20E-4EFE-2831-29CF0371313D}"/>
              </a:ext>
            </a:extLst>
          </p:cNvPr>
          <p:cNvSpPr>
            <a:spLocks noGrp="1"/>
          </p:cNvSpPr>
          <p:nvPr>
            <p:ph type="ctrTitle"/>
          </p:nvPr>
        </p:nvSpPr>
        <p:spPr>
          <a:xfrm>
            <a:off x="1524000" y="1122362"/>
            <a:ext cx="9144000" cy="2900518"/>
          </a:xfrm>
        </p:spPr>
        <p:txBody>
          <a:bodyPr>
            <a:normAutofit/>
          </a:bodyPr>
          <a:lstStyle/>
          <a:p>
            <a:r>
              <a:rPr lang="en-US" dirty="0">
                <a:solidFill>
                  <a:srgbClr val="FFFFFF"/>
                </a:solidFill>
              </a:rPr>
              <a:t>Incorporating Livestock</a:t>
            </a:r>
          </a:p>
        </p:txBody>
      </p:sp>
      <p:sp>
        <p:nvSpPr>
          <p:cNvPr id="3" name="Subtitle 2">
            <a:extLst>
              <a:ext uri="{FF2B5EF4-FFF2-40B4-BE49-F238E27FC236}">
                <a16:creationId xmlns:a16="http://schemas.microsoft.com/office/drawing/2014/main" id="{354A9852-755A-6F7A-3DDD-FE8BE46767D3}"/>
              </a:ext>
            </a:extLst>
          </p:cNvPr>
          <p:cNvSpPr>
            <a:spLocks noGrp="1"/>
          </p:cNvSpPr>
          <p:nvPr>
            <p:ph type="subTitle" idx="1"/>
          </p:nvPr>
        </p:nvSpPr>
        <p:spPr>
          <a:xfrm>
            <a:off x="1524000" y="4159404"/>
            <a:ext cx="9144000" cy="1098395"/>
          </a:xfrm>
        </p:spPr>
        <p:txBody>
          <a:bodyPr>
            <a:normAutofit/>
          </a:bodyPr>
          <a:lstStyle/>
          <a:p>
            <a:endParaRPr lang="en-US">
              <a:solidFill>
                <a:srgbClr val="FFFFFF"/>
              </a:solidFill>
            </a:endParaRPr>
          </a:p>
        </p:txBody>
      </p:sp>
    </p:spTree>
    <p:extLst>
      <p:ext uri="{BB962C8B-B14F-4D97-AF65-F5344CB8AC3E}">
        <p14:creationId xmlns:p14="http://schemas.microsoft.com/office/powerpoint/2010/main" val="3560928833"/>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C1E4566-28AC-8465-5011-A03168B6C90E}"/>
              </a:ext>
            </a:extLst>
          </p:cNvPr>
          <p:cNvSpPr>
            <a:spLocks noGrp="1"/>
          </p:cNvSpPr>
          <p:nvPr>
            <p:ph type="title"/>
          </p:nvPr>
        </p:nvSpPr>
        <p:spPr>
          <a:xfrm>
            <a:off x="841248" y="548640"/>
            <a:ext cx="3600860" cy="5431536"/>
          </a:xfrm>
        </p:spPr>
        <p:txBody>
          <a:bodyPr>
            <a:normAutofit/>
          </a:bodyPr>
          <a:lstStyle/>
          <a:p>
            <a:r>
              <a:rPr lang="en-US" sz="5400"/>
              <a:t>Stocking Rate</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ontent Placeholder 2">
            <a:extLst>
              <a:ext uri="{FF2B5EF4-FFF2-40B4-BE49-F238E27FC236}">
                <a16:creationId xmlns:a16="http://schemas.microsoft.com/office/drawing/2014/main" id="{9253FD34-841F-DAB6-F7A1-0FAE025D8205}"/>
              </a:ext>
            </a:extLst>
          </p:cNvPr>
          <p:cNvSpPr>
            <a:spLocks noGrp="1"/>
          </p:cNvSpPr>
          <p:nvPr>
            <p:ph idx="1"/>
          </p:nvPr>
        </p:nvSpPr>
        <p:spPr>
          <a:xfrm>
            <a:off x="5126418" y="552091"/>
            <a:ext cx="6224335" cy="5431536"/>
          </a:xfrm>
        </p:spPr>
        <p:txBody>
          <a:bodyPr anchor="ctr">
            <a:normAutofit/>
          </a:bodyPr>
          <a:lstStyle/>
          <a:p>
            <a:r>
              <a:rPr lang="en-US" sz="2200"/>
              <a:t>The number of specific kinds and classes of animals grazing on a piece of land together for a specific time</a:t>
            </a:r>
          </a:p>
          <a:p>
            <a:r>
              <a:rPr lang="en-US" sz="2200"/>
              <a:t>Type of animal: Horse, Cow, Goat, Sheep, Pig</a:t>
            </a:r>
          </a:p>
          <a:p>
            <a:r>
              <a:rPr lang="en-US" sz="2200"/>
              <a:t>Class of animal: Lactating, breeding</a:t>
            </a:r>
          </a:p>
          <a:p>
            <a:r>
              <a:rPr lang="en-US" sz="2200"/>
              <a:t>Forage needs: plant and nutrient availability</a:t>
            </a:r>
          </a:p>
        </p:txBody>
      </p:sp>
    </p:spTree>
    <p:extLst>
      <p:ext uri="{BB962C8B-B14F-4D97-AF65-F5344CB8AC3E}">
        <p14:creationId xmlns:p14="http://schemas.microsoft.com/office/powerpoint/2010/main" val="19160562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289ED1AA-8684-4D37-B208-8777E1A778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Graphic 33">
            <a:extLst>
              <a:ext uri="{FF2B5EF4-FFF2-40B4-BE49-F238E27FC236}">
                <a16:creationId xmlns:a16="http://schemas.microsoft.com/office/drawing/2014/main" id="{4180E01B-B1F4-437C-807D-1C930718E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10784" y="0"/>
            <a:ext cx="9570431" cy="6858000"/>
          </a:xfrm>
          <a:custGeom>
            <a:avLst/>
            <a:gdLst>
              <a:gd name="connsiteX0" fmla="*/ 7178288 w 7187261"/>
              <a:gd name="connsiteY0" fmla="*/ 2604802 h 5150263"/>
              <a:gd name="connsiteX1" fmla="*/ 7169335 w 7187261"/>
              <a:gd name="connsiteY1" fmla="*/ 2328577 h 5150263"/>
              <a:gd name="connsiteX2" fmla="*/ 7060845 w 7187261"/>
              <a:gd name="connsiteY2" fmla="*/ 1661160 h 5150263"/>
              <a:gd name="connsiteX3" fmla="*/ 6212263 w 7187261"/>
              <a:gd name="connsiteY3" fmla="*/ 243840 h 5150263"/>
              <a:gd name="connsiteX4" fmla="*/ 5953564 w 7187261"/>
              <a:gd name="connsiteY4" fmla="*/ 0 h 5150263"/>
              <a:gd name="connsiteX5" fmla="*/ 1408615 w 7187261"/>
              <a:gd name="connsiteY5" fmla="*/ 0 h 5150263"/>
              <a:gd name="connsiteX6" fmla="*/ 805111 w 7187261"/>
              <a:gd name="connsiteY6" fmla="*/ 676275 h 5150263"/>
              <a:gd name="connsiteX7" fmla="*/ 104928 w 7187261"/>
              <a:gd name="connsiteY7" fmla="*/ 2183035 h 5150263"/>
              <a:gd name="connsiteX8" fmla="*/ 51588 w 7187261"/>
              <a:gd name="connsiteY8" fmla="*/ 2400014 h 5150263"/>
              <a:gd name="connsiteX9" fmla="*/ 41301 w 7187261"/>
              <a:gd name="connsiteY9" fmla="*/ 2424208 h 5150263"/>
              <a:gd name="connsiteX10" fmla="*/ 119692 w 7187261"/>
              <a:gd name="connsiteY10" fmla="*/ 1834801 h 5150263"/>
              <a:gd name="connsiteX11" fmla="*/ 870071 w 7187261"/>
              <a:gd name="connsiteY11" fmla="*/ 462248 h 5150263"/>
              <a:gd name="connsiteX12" fmla="*/ 1389279 w 7187261"/>
              <a:gd name="connsiteY12" fmla="*/ 476 h 5150263"/>
              <a:gd name="connsiteX13" fmla="*/ 1320223 w 7187261"/>
              <a:gd name="connsiteY13" fmla="*/ 476 h 5150263"/>
              <a:gd name="connsiteX14" fmla="*/ 423158 w 7187261"/>
              <a:gd name="connsiteY14" fmla="*/ 989743 h 5150263"/>
              <a:gd name="connsiteX15" fmla="*/ 25585 w 7187261"/>
              <a:gd name="connsiteY15" fmla="*/ 2113693 h 5150263"/>
              <a:gd name="connsiteX16" fmla="*/ 2344 w 7187261"/>
              <a:gd name="connsiteY16" fmla="*/ 2725865 h 5150263"/>
              <a:gd name="connsiteX17" fmla="*/ 447256 w 7187261"/>
              <a:gd name="connsiteY17" fmla="*/ 4210717 h 5150263"/>
              <a:gd name="connsiteX18" fmla="*/ 1138962 w 7187261"/>
              <a:gd name="connsiteY18" fmla="*/ 4988910 h 5150263"/>
              <a:gd name="connsiteX19" fmla="*/ 1348512 w 7187261"/>
              <a:gd name="connsiteY19" fmla="*/ 5146834 h 5150263"/>
              <a:gd name="connsiteX20" fmla="*/ 1422712 w 7187261"/>
              <a:gd name="connsiteY20" fmla="*/ 5146834 h 5150263"/>
              <a:gd name="connsiteX21" fmla="*/ 480594 w 7187261"/>
              <a:gd name="connsiteY21" fmla="*/ 4187952 h 5150263"/>
              <a:gd name="connsiteX22" fmla="*/ 398679 w 7187261"/>
              <a:gd name="connsiteY22" fmla="*/ 4046125 h 5150263"/>
              <a:gd name="connsiteX23" fmla="*/ 411823 w 7187261"/>
              <a:gd name="connsiteY23" fmla="*/ 4053078 h 5150263"/>
              <a:gd name="connsiteX24" fmla="*/ 1439380 w 7187261"/>
              <a:gd name="connsiteY24" fmla="*/ 5147405 h 5150263"/>
              <a:gd name="connsiteX25" fmla="*/ 5710010 w 7187261"/>
              <a:gd name="connsiteY25" fmla="*/ 5150263 h 5150263"/>
              <a:gd name="connsiteX26" fmla="*/ 5999665 w 7187261"/>
              <a:gd name="connsiteY26" fmla="*/ 4910900 h 5150263"/>
              <a:gd name="connsiteX27" fmla="*/ 6954165 w 7187261"/>
              <a:gd name="connsiteY27" fmla="*/ 3545777 h 5150263"/>
              <a:gd name="connsiteX28" fmla="*/ 7137712 w 7187261"/>
              <a:gd name="connsiteY28" fmla="*/ 2799207 h 5150263"/>
              <a:gd name="connsiteX29" fmla="*/ 7142951 w 7187261"/>
              <a:gd name="connsiteY29" fmla="*/ 2754535 h 5150263"/>
              <a:gd name="connsiteX30" fmla="*/ 7149428 w 7187261"/>
              <a:gd name="connsiteY30" fmla="*/ 2774823 h 5150263"/>
              <a:gd name="connsiteX31" fmla="*/ 7066465 w 7187261"/>
              <a:gd name="connsiteY31" fmla="*/ 3465672 h 5150263"/>
              <a:gd name="connsiteX32" fmla="*/ 6452578 w 7187261"/>
              <a:gd name="connsiteY32" fmla="*/ 4552760 h 5150263"/>
              <a:gd name="connsiteX33" fmla="*/ 5752110 w 7187261"/>
              <a:gd name="connsiteY33" fmla="*/ 5150263 h 5150263"/>
              <a:gd name="connsiteX34" fmla="*/ 5827643 w 7187261"/>
              <a:gd name="connsiteY34" fmla="*/ 5150263 h 5150263"/>
              <a:gd name="connsiteX35" fmla="*/ 6642793 w 7187261"/>
              <a:gd name="connsiteY35" fmla="*/ 4389406 h 5150263"/>
              <a:gd name="connsiteX36" fmla="*/ 7102469 w 7187261"/>
              <a:gd name="connsiteY36" fmla="*/ 3490817 h 5150263"/>
              <a:gd name="connsiteX37" fmla="*/ 7187242 w 7187261"/>
              <a:gd name="connsiteY37" fmla="*/ 2990183 h 5150263"/>
              <a:gd name="connsiteX38" fmla="*/ 7178288 w 7187261"/>
              <a:gd name="connsiteY38" fmla="*/ 2604802 h 5150263"/>
              <a:gd name="connsiteX39" fmla="*/ 6342565 w 7187261"/>
              <a:gd name="connsiteY39" fmla="*/ 441389 h 5150263"/>
              <a:gd name="connsiteX40" fmla="*/ 7126567 w 7187261"/>
              <a:gd name="connsiteY40" fmla="*/ 2355056 h 5150263"/>
              <a:gd name="connsiteX41" fmla="*/ 6342565 w 7187261"/>
              <a:gd name="connsiteY41" fmla="*/ 441389 h 5150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187261" h="5150263">
                <a:moveTo>
                  <a:pt x="7178288" y="2604802"/>
                </a:moveTo>
                <a:cubicBezTo>
                  <a:pt x="7168763" y="2513076"/>
                  <a:pt x="7174478" y="2420684"/>
                  <a:pt x="7169335" y="2328577"/>
                </a:cubicBezTo>
                <a:cubicBezTo>
                  <a:pt x="7156952" y="2102882"/>
                  <a:pt x="7120586" y="1879149"/>
                  <a:pt x="7060845" y="1661160"/>
                </a:cubicBezTo>
                <a:cubicBezTo>
                  <a:pt x="6910588" y="1121007"/>
                  <a:pt x="6617428" y="631374"/>
                  <a:pt x="6212263" y="243840"/>
                </a:cubicBezTo>
                <a:cubicBezTo>
                  <a:pt x="6126538" y="162496"/>
                  <a:pt x="6040813" y="80201"/>
                  <a:pt x="5953564" y="0"/>
                </a:cubicBezTo>
                <a:lnTo>
                  <a:pt x="1408615" y="0"/>
                </a:lnTo>
                <a:cubicBezTo>
                  <a:pt x="1180967" y="200316"/>
                  <a:pt x="978332" y="427387"/>
                  <a:pt x="805111" y="676275"/>
                </a:cubicBezTo>
                <a:cubicBezTo>
                  <a:pt x="481261" y="1136523"/>
                  <a:pt x="252089" y="1640872"/>
                  <a:pt x="104928" y="2183035"/>
                </a:cubicBezTo>
                <a:cubicBezTo>
                  <a:pt x="85878" y="2254853"/>
                  <a:pt x="69495" y="2327720"/>
                  <a:pt x="51588" y="2400014"/>
                </a:cubicBezTo>
                <a:cubicBezTo>
                  <a:pt x="49683" y="2407634"/>
                  <a:pt x="51588" y="2416969"/>
                  <a:pt x="41301" y="2424208"/>
                </a:cubicBezTo>
                <a:cubicBezTo>
                  <a:pt x="45900" y="2225469"/>
                  <a:pt x="72186" y="2027834"/>
                  <a:pt x="119692" y="1834801"/>
                </a:cubicBezTo>
                <a:cubicBezTo>
                  <a:pt x="247993" y="1310926"/>
                  <a:pt x="506121" y="857726"/>
                  <a:pt x="870071" y="462248"/>
                </a:cubicBezTo>
                <a:cubicBezTo>
                  <a:pt x="1027729" y="291823"/>
                  <a:pt x="1201617" y="137169"/>
                  <a:pt x="1389279" y="476"/>
                </a:cubicBezTo>
                <a:lnTo>
                  <a:pt x="1320223" y="476"/>
                </a:lnTo>
                <a:cubicBezTo>
                  <a:pt x="960844" y="274320"/>
                  <a:pt x="656330" y="599123"/>
                  <a:pt x="423158" y="989743"/>
                </a:cubicBezTo>
                <a:cubicBezTo>
                  <a:pt x="215608" y="1337596"/>
                  <a:pt x="80258" y="1711357"/>
                  <a:pt x="25585" y="2113693"/>
                </a:cubicBezTo>
                <a:cubicBezTo>
                  <a:pt x="-2705" y="2316480"/>
                  <a:pt x="-2228" y="2521077"/>
                  <a:pt x="2344" y="2725865"/>
                </a:cubicBezTo>
                <a:cubicBezTo>
                  <a:pt x="14155" y="3261932"/>
                  <a:pt x="170650" y="3754565"/>
                  <a:pt x="447256" y="4210717"/>
                </a:cubicBezTo>
                <a:cubicBezTo>
                  <a:pt x="629851" y="4511612"/>
                  <a:pt x="866356" y="4767167"/>
                  <a:pt x="1138962" y="4988910"/>
                </a:cubicBezTo>
                <a:cubicBezTo>
                  <a:pt x="1207161" y="5044345"/>
                  <a:pt x="1277008" y="5096990"/>
                  <a:pt x="1348512" y="5146834"/>
                </a:cubicBezTo>
                <a:lnTo>
                  <a:pt x="1422712" y="5146834"/>
                </a:lnTo>
                <a:cubicBezTo>
                  <a:pt x="1043426" y="4892802"/>
                  <a:pt x="724720" y="4577334"/>
                  <a:pt x="480594" y="4187952"/>
                </a:cubicBezTo>
                <a:cubicBezTo>
                  <a:pt x="452019" y="4141851"/>
                  <a:pt x="423444" y="4095179"/>
                  <a:pt x="398679" y="4046125"/>
                </a:cubicBezTo>
                <a:cubicBezTo>
                  <a:pt x="407442" y="4043267"/>
                  <a:pt x="409156" y="4048982"/>
                  <a:pt x="411823" y="4053078"/>
                </a:cubicBezTo>
                <a:cubicBezTo>
                  <a:pt x="683572" y="4484656"/>
                  <a:pt x="1033139" y="4842701"/>
                  <a:pt x="1439380" y="5147405"/>
                </a:cubicBezTo>
                <a:lnTo>
                  <a:pt x="5710010" y="5150263"/>
                </a:lnTo>
                <a:cubicBezTo>
                  <a:pt x="5810594" y="5075482"/>
                  <a:pt x="5907272" y="4995587"/>
                  <a:pt x="5999665" y="4910900"/>
                </a:cubicBezTo>
                <a:cubicBezTo>
                  <a:pt x="6418765" y="4526661"/>
                  <a:pt x="6746901" y="4078129"/>
                  <a:pt x="6954165" y="3545777"/>
                </a:cubicBezTo>
                <a:cubicBezTo>
                  <a:pt x="7048234" y="3306175"/>
                  <a:pt x="7109956" y="3055115"/>
                  <a:pt x="7137712" y="2799207"/>
                </a:cubicBezTo>
                <a:cubicBezTo>
                  <a:pt x="7139236" y="2784920"/>
                  <a:pt x="7141046" y="2770632"/>
                  <a:pt x="7142951" y="2754535"/>
                </a:cubicBezTo>
                <a:cubicBezTo>
                  <a:pt x="7151714" y="2760440"/>
                  <a:pt x="7149237" y="2768441"/>
                  <a:pt x="7149428" y="2774823"/>
                </a:cubicBezTo>
                <a:cubicBezTo>
                  <a:pt x="7156743" y="3007967"/>
                  <a:pt x="7128777" y="3240881"/>
                  <a:pt x="7066465" y="3465672"/>
                </a:cubicBezTo>
                <a:cubicBezTo>
                  <a:pt x="6952165" y="3878580"/>
                  <a:pt x="6737948" y="4235863"/>
                  <a:pt x="6452578" y="4552760"/>
                </a:cubicBezTo>
                <a:cubicBezTo>
                  <a:pt x="6244553" y="4783836"/>
                  <a:pt x="6008809" y="4980242"/>
                  <a:pt x="5752110" y="5150263"/>
                </a:cubicBezTo>
                <a:lnTo>
                  <a:pt x="5827643" y="5150263"/>
                </a:lnTo>
                <a:cubicBezTo>
                  <a:pt x="6136539" y="4938904"/>
                  <a:pt x="6412192" y="4689348"/>
                  <a:pt x="6642793" y="4389406"/>
                </a:cubicBezTo>
                <a:cubicBezTo>
                  <a:pt x="6851295" y="4118324"/>
                  <a:pt x="7009125" y="3820859"/>
                  <a:pt x="7102469" y="3490817"/>
                </a:cubicBezTo>
                <a:cubicBezTo>
                  <a:pt x="7148646" y="3327473"/>
                  <a:pt x="7177069" y="3159624"/>
                  <a:pt x="7187242" y="2990183"/>
                </a:cubicBezTo>
                <a:cubicBezTo>
                  <a:pt x="7187623" y="2984087"/>
                  <a:pt x="7182384" y="2642330"/>
                  <a:pt x="7178288" y="2604802"/>
                </a:cubicBezTo>
                <a:close/>
                <a:moveTo>
                  <a:pt x="6342565" y="441389"/>
                </a:moveTo>
                <a:cubicBezTo>
                  <a:pt x="6829797" y="986533"/>
                  <a:pt x="7091135" y="1624422"/>
                  <a:pt x="7126567" y="2355056"/>
                </a:cubicBezTo>
                <a:cubicBezTo>
                  <a:pt x="7001123" y="1661827"/>
                  <a:pt x="6756426" y="1017365"/>
                  <a:pt x="6342565" y="441389"/>
                </a:cubicBezTo>
                <a:close/>
              </a:path>
            </a:pathLst>
          </a:custGeom>
          <a:solidFill>
            <a:schemeClr val="accent2"/>
          </a:solidFill>
          <a:ln w="9525"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2574D6BB-88A5-302F-8447-1D04493E2A95}"/>
              </a:ext>
            </a:extLst>
          </p:cNvPr>
          <p:cNvSpPr>
            <a:spLocks noGrp="1"/>
          </p:cNvSpPr>
          <p:nvPr>
            <p:ph type="title"/>
          </p:nvPr>
        </p:nvSpPr>
        <p:spPr>
          <a:xfrm>
            <a:off x="2558716" y="955309"/>
            <a:ext cx="7074568" cy="2898975"/>
          </a:xfrm>
        </p:spPr>
        <p:txBody>
          <a:bodyPr vert="horz" lIns="91440" tIns="45720" rIns="91440" bIns="45720" rtlCol="0" anchor="b">
            <a:normAutofit/>
          </a:bodyPr>
          <a:lstStyle/>
          <a:p>
            <a:pPr algn="ctr"/>
            <a:r>
              <a:rPr lang="en-US" sz="6100" kern="1200" dirty="0">
                <a:solidFill>
                  <a:srgbClr val="FFFFFF"/>
                </a:solidFill>
                <a:latin typeface="+mj-lt"/>
                <a:ea typeface="+mj-ea"/>
                <a:cs typeface="+mj-cs"/>
              </a:rPr>
              <a:t>Discussion Point: Why don’t all farmers have livestock?</a:t>
            </a:r>
          </a:p>
        </p:txBody>
      </p:sp>
      <p:sp>
        <p:nvSpPr>
          <p:cNvPr id="11" name="sketch line">
            <a:extLst>
              <a:ext uri="{FF2B5EF4-FFF2-40B4-BE49-F238E27FC236}">
                <a16:creationId xmlns:a16="http://schemas.microsoft.com/office/drawing/2014/main" id="{41F77738-2AF0-4750-A0C7-F97C2C1759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173498"/>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rgbClr val="FFFFFF"/>
          </a:solidFill>
          <a:ln w="41275"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450049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33D74E34-6E6B-5F5E-9C24-3D91EB2DE212}"/>
              </a:ext>
            </a:extLst>
          </p:cNvPr>
          <p:cNvSpPr>
            <a:spLocks noGrp="1"/>
          </p:cNvSpPr>
          <p:nvPr>
            <p:ph type="title"/>
          </p:nvPr>
        </p:nvSpPr>
        <p:spPr>
          <a:xfrm>
            <a:off x="838201" y="365125"/>
            <a:ext cx="5251316" cy="1807305"/>
          </a:xfrm>
        </p:spPr>
        <p:txBody>
          <a:bodyPr>
            <a:normAutofit/>
          </a:bodyPr>
          <a:lstStyle/>
          <a:p>
            <a:r>
              <a:rPr lang="en-US" dirty="0"/>
              <a:t>Livestock Cons</a:t>
            </a:r>
          </a:p>
        </p:txBody>
      </p:sp>
      <p:sp>
        <p:nvSpPr>
          <p:cNvPr id="4" name="Content Placeholder 3">
            <a:extLst>
              <a:ext uri="{FF2B5EF4-FFF2-40B4-BE49-F238E27FC236}">
                <a16:creationId xmlns:a16="http://schemas.microsoft.com/office/drawing/2014/main" id="{4B949D02-1F47-2EF0-1FA0-09C78FAD58DE}"/>
              </a:ext>
            </a:extLst>
          </p:cNvPr>
          <p:cNvSpPr>
            <a:spLocks noGrp="1"/>
          </p:cNvSpPr>
          <p:nvPr>
            <p:ph idx="1"/>
          </p:nvPr>
        </p:nvSpPr>
        <p:spPr>
          <a:xfrm>
            <a:off x="838200" y="2333297"/>
            <a:ext cx="4619621" cy="3843666"/>
          </a:xfrm>
        </p:spPr>
        <p:txBody>
          <a:bodyPr>
            <a:normAutofit/>
          </a:bodyPr>
          <a:lstStyle/>
          <a:p>
            <a:r>
              <a:rPr lang="en-US" sz="2000"/>
              <a:t>Some farmers may not enjoy animals or have time to care for them</a:t>
            </a:r>
          </a:p>
          <a:p>
            <a:r>
              <a:rPr lang="en-US" sz="2000"/>
              <a:t>Cost is a major factor in acquiring livestock</a:t>
            </a:r>
          </a:p>
          <a:p>
            <a:r>
              <a:rPr lang="en-US" sz="2000"/>
              <a:t>Not just the cost of the animal but what costs are associated with owning and caring for livestock?</a:t>
            </a:r>
          </a:p>
          <a:p>
            <a:r>
              <a:rPr lang="en-US" sz="2000"/>
              <a:t>Some farming systems are not equipped to handle livestock integration</a:t>
            </a:r>
          </a:p>
        </p:txBody>
      </p:sp>
      <p:pic>
        <p:nvPicPr>
          <p:cNvPr id="6" name="Picture 5" descr="Llamas with her baby on grassy field">
            <a:extLst>
              <a:ext uri="{FF2B5EF4-FFF2-40B4-BE49-F238E27FC236}">
                <a16:creationId xmlns:a16="http://schemas.microsoft.com/office/drawing/2014/main" id="{73B1341C-4383-A371-7936-515F15F9EB7E}"/>
              </a:ext>
            </a:extLst>
          </p:cNvPr>
          <p:cNvPicPr>
            <a:picLocks noChangeAspect="1"/>
          </p:cNvPicPr>
          <p:nvPr/>
        </p:nvPicPr>
        <p:blipFill rotWithShape="1">
          <a:blip r:embed="rId3">
            <a:extLst>
              <a:ext uri="{28A0092B-C50C-407E-A947-70E740481C1C}">
                <a14:useLocalDpi xmlns:a14="http://schemas.microsoft.com/office/drawing/2010/main" val="0"/>
              </a:ext>
            </a:extLst>
          </a:blip>
          <a:srcRect l="1750" r="40212" b="-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0539364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0F7799-793B-5FFA-0FA6-1AC09DDF164C}"/>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300" kern="1200">
                <a:solidFill>
                  <a:srgbClr val="FFFFFF"/>
                </a:solidFill>
                <a:latin typeface="+mj-lt"/>
                <a:ea typeface="+mj-ea"/>
                <a:cs typeface="+mj-cs"/>
              </a:rPr>
              <a:t>Bonus Activity: Read and Complete Activity</a:t>
            </a:r>
          </a:p>
        </p:txBody>
      </p:sp>
      <p:pic>
        <p:nvPicPr>
          <p:cNvPr id="5" name="Picture 4" descr="A group of cows in a field&#10;&#10;Description automatically generated">
            <a:hlinkClick r:id="rId3"/>
            <a:extLst>
              <a:ext uri="{FF2B5EF4-FFF2-40B4-BE49-F238E27FC236}">
                <a16:creationId xmlns:a16="http://schemas.microsoft.com/office/drawing/2014/main" id="{5784737C-1BA5-12FA-1602-BA16A00B5F1F}"/>
              </a:ext>
            </a:extLst>
          </p:cNvPr>
          <p:cNvPicPr>
            <a:picLocks noChangeAspect="1"/>
          </p:cNvPicPr>
          <p:nvPr/>
        </p:nvPicPr>
        <p:blipFill>
          <a:blip r:embed="rId4"/>
          <a:stretch>
            <a:fillRect/>
          </a:stretch>
        </p:blipFill>
        <p:spPr>
          <a:xfrm>
            <a:off x="4777316" y="1020686"/>
            <a:ext cx="6780700" cy="4814298"/>
          </a:xfrm>
          <a:prstGeom prst="rect">
            <a:avLst/>
          </a:prstGeom>
        </p:spPr>
      </p:pic>
    </p:spTree>
    <p:extLst>
      <p:ext uri="{BB962C8B-B14F-4D97-AF65-F5344CB8AC3E}">
        <p14:creationId xmlns:p14="http://schemas.microsoft.com/office/powerpoint/2010/main" val="24415238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Wooden house in rustic landscape">
            <a:extLst>
              <a:ext uri="{FF2B5EF4-FFF2-40B4-BE49-F238E27FC236}">
                <a16:creationId xmlns:a16="http://schemas.microsoft.com/office/drawing/2014/main" id="{25EDD0CE-E08C-7188-E15E-E2C28E5801F3}"/>
              </a:ext>
            </a:extLst>
          </p:cNvPr>
          <p:cNvPicPr>
            <a:picLocks noChangeAspect="1"/>
          </p:cNvPicPr>
          <p:nvPr/>
        </p:nvPicPr>
        <p:blipFill rotWithShape="1">
          <a:blip r:embed="rId3">
            <a:alphaModFix amt="50000"/>
            <a:extLst>
              <a:ext uri="{28A0092B-C50C-407E-A947-70E740481C1C}">
                <a14:useLocalDpi xmlns:a14="http://schemas.microsoft.com/office/drawing/2010/main" val="0"/>
              </a:ext>
            </a:extLst>
          </a:blip>
          <a:srcRect t="5626" b="9787"/>
          <a:stretch/>
        </p:blipFill>
        <p:spPr>
          <a:xfrm>
            <a:off x="20" y="1"/>
            <a:ext cx="12191980" cy="6857999"/>
          </a:xfrm>
          <a:prstGeom prst="rect">
            <a:avLst/>
          </a:prstGeom>
        </p:spPr>
      </p:pic>
      <p:sp>
        <p:nvSpPr>
          <p:cNvPr id="2" name="Title 1">
            <a:extLst>
              <a:ext uri="{FF2B5EF4-FFF2-40B4-BE49-F238E27FC236}">
                <a16:creationId xmlns:a16="http://schemas.microsoft.com/office/drawing/2014/main" id="{D183DEEF-0A9D-04FB-4AF5-74EE133A8079}"/>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sz="6000">
                <a:solidFill>
                  <a:srgbClr val="FFFFFF"/>
                </a:solidFill>
              </a:rPr>
              <a:t>Interest Approach: Case Studies</a:t>
            </a:r>
          </a:p>
        </p:txBody>
      </p:sp>
    </p:spTree>
    <p:extLst>
      <p:ext uri="{BB962C8B-B14F-4D97-AF65-F5344CB8AC3E}">
        <p14:creationId xmlns:p14="http://schemas.microsoft.com/office/powerpoint/2010/main" val="3005161625"/>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668AE6-58E5-50F3-8BDC-FE2AAFB1CD0E}"/>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a:solidFill>
                  <a:schemeClr val="bg1"/>
                </a:solidFill>
                <a:latin typeface="+mj-lt"/>
                <a:ea typeface="+mj-ea"/>
                <a:cs typeface="+mj-cs"/>
              </a:rPr>
              <a:t>Livestock Research</a:t>
            </a:r>
          </a:p>
        </p:txBody>
      </p:sp>
      <p:pic>
        <p:nvPicPr>
          <p:cNvPr id="5" name="Picture 4" descr="A screenshot of a computer&#10;&#10;Description automatically generated">
            <a:extLst>
              <a:ext uri="{FF2B5EF4-FFF2-40B4-BE49-F238E27FC236}">
                <a16:creationId xmlns:a16="http://schemas.microsoft.com/office/drawing/2014/main" id="{E874207C-7B95-9855-E6D0-C7916EE344F5}"/>
              </a:ext>
            </a:extLst>
          </p:cNvPr>
          <p:cNvPicPr>
            <a:picLocks noChangeAspect="1"/>
          </p:cNvPicPr>
          <p:nvPr/>
        </p:nvPicPr>
        <p:blipFill>
          <a:blip r:embed="rId3"/>
          <a:stretch>
            <a:fillRect/>
          </a:stretch>
        </p:blipFill>
        <p:spPr>
          <a:xfrm>
            <a:off x="643467" y="2195672"/>
            <a:ext cx="10905066" cy="3353308"/>
          </a:xfrm>
          <a:prstGeom prst="rect">
            <a:avLst/>
          </a:prstGeom>
        </p:spPr>
      </p:pic>
    </p:spTree>
    <p:extLst>
      <p:ext uri="{BB962C8B-B14F-4D97-AF65-F5344CB8AC3E}">
        <p14:creationId xmlns:p14="http://schemas.microsoft.com/office/powerpoint/2010/main" val="12019623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FD48BC7-DC40-47DE-87EE-9F4B6EC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Freeform: Shape 15">
            <a:extLst>
              <a:ext uri="{FF2B5EF4-FFF2-40B4-BE49-F238E27FC236}">
                <a16:creationId xmlns:a16="http://schemas.microsoft.com/office/drawing/2014/main" id="{E502BBC7-2C76-46F3-BC24-5985BC13D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4425" y="0"/>
            <a:ext cx="9963150"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solidFill>
              <a:srgbClr val="EFEFEF"/>
            </a:solidFill>
          </a:ln>
          <a:effectLst>
            <a:outerShdw blurRad="139700" sx="102000" sy="102000" algn="ctr" rotWithShape="0">
              <a:schemeClr val="bg1">
                <a:lumMod val="85000"/>
                <a:alpha val="3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8" name="Freeform: Shape 17">
            <a:extLst>
              <a:ext uri="{FF2B5EF4-FFF2-40B4-BE49-F238E27FC236}">
                <a16:creationId xmlns:a16="http://schemas.microsoft.com/office/drawing/2014/main" id="{C7F28D52-2A5F-4D23-81AE-7CB8B591C7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1664" y="0"/>
            <a:ext cx="9948672" cy="6858000"/>
          </a:xfrm>
          <a:custGeom>
            <a:avLst/>
            <a:gdLst>
              <a:gd name="connsiteX0" fmla="*/ 1595771 w 9963150"/>
              <a:gd name="connsiteY0" fmla="*/ 0 h 6858000"/>
              <a:gd name="connsiteX1" fmla="*/ 8367379 w 9963150"/>
              <a:gd name="connsiteY1" fmla="*/ 0 h 6858000"/>
              <a:gd name="connsiteX2" fmla="*/ 8504080 w 9963150"/>
              <a:gd name="connsiteY2" fmla="*/ 130333 h 6858000"/>
              <a:gd name="connsiteX3" fmla="*/ 9963150 w 9963150"/>
              <a:gd name="connsiteY3" fmla="*/ 3652838 h 6858000"/>
              <a:gd name="connsiteX4" fmla="*/ 8825600 w 9963150"/>
              <a:gd name="connsiteY4" fmla="*/ 6821583 h 6858000"/>
              <a:gd name="connsiteX5" fmla="*/ 8794055 w 9963150"/>
              <a:gd name="connsiteY5" fmla="*/ 6858000 h 6858000"/>
              <a:gd name="connsiteX6" fmla="*/ 1169096 w 9963150"/>
              <a:gd name="connsiteY6" fmla="*/ 6858000 h 6858000"/>
              <a:gd name="connsiteX7" fmla="*/ 1137550 w 9963150"/>
              <a:gd name="connsiteY7" fmla="*/ 6821583 h 6858000"/>
              <a:gd name="connsiteX8" fmla="*/ 0 w 9963150"/>
              <a:gd name="connsiteY8" fmla="*/ 3652838 h 6858000"/>
              <a:gd name="connsiteX9" fmla="*/ 1459070 w 9963150"/>
              <a:gd name="connsiteY9" fmla="*/ 1303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63150" h="6858000">
                <a:moveTo>
                  <a:pt x="1595771" y="0"/>
                </a:moveTo>
                <a:lnTo>
                  <a:pt x="8367379" y="0"/>
                </a:lnTo>
                <a:lnTo>
                  <a:pt x="8504080" y="130333"/>
                </a:lnTo>
                <a:cubicBezTo>
                  <a:pt x="9405568" y="1031820"/>
                  <a:pt x="9963150" y="2277214"/>
                  <a:pt x="9963150" y="3652838"/>
                </a:cubicBezTo>
                <a:cubicBezTo>
                  <a:pt x="9963150" y="4856509"/>
                  <a:pt x="9536251" y="5960473"/>
                  <a:pt x="8825600" y="6821583"/>
                </a:cubicBezTo>
                <a:lnTo>
                  <a:pt x="8794055" y="6858000"/>
                </a:lnTo>
                <a:lnTo>
                  <a:pt x="1169096" y="6858000"/>
                </a:lnTo>
                <a:lnTo>
                  <a:pt x="1137550" y="6821583"/>
                </a:lnTo>
                <a:cubicBezTo>
                  <a:pt x="426899" y="5960473"/>
                  <a:pt x="0" y="4856509"/>
                  <a:pt x="0" y="3652838"/>
                </a:cubicBezTo>
                <a:cubicBezTo>
                  <a:pt x="0" y="2277214"/>
                  <a:pt x="557582" y="1031820"/>
                  <a:pt x="1459070" y="130333"/>
                </a:cubicBez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30EE5B9-6142-A01F-0478-F7F5AD334A56}"/>
              </a:ext>
            </a:extLst>
          </p:cNvPr>
          <p:cNvSpPr>
            <a:spLocks noGrp="1"/>
          </p:cNvSpPr>
          <p:nvPr>
            <p:ph type="title"/>
          </p:nvPr>
        </p:nvSpPr>
        <p:spPr>
          <a:xfrm>
            <a:off x="1524003" y="1999615"/>
            <a:ext cx="9144000" cy="2764028"/>
          </a:xfrm>
        </p:spPr>
        <p:txBody>
          <a:bodyPr vert="horz" lIns="91440" tIns="45720" rIns="91440" bIns="45720" rtlCol="0" anchor="ctr">
            <a:normAutofit/>
          </a:bodyPr>
          <a:lstStyle/>
          <a:p>
            <a:pPr algn="ctr"/>
            <a:r>
              <a:rPr lang="en-US" sz="7200" kern="1200">
                <a:solidFill>
                  <a:schemeClr val="tx1"/>
                </a:solidFill>
                <a:latin typeface="+mj-lt"/>
                <a:ea typeface="+mj-ea"/>
                <a:cs typeface="+mj-cs"/>
              </a:rPr>
              <a:t>Livestock Presentations</a:t>
            </a:r>
          </a:p>
        </p:txBody>
      </p:sp>
      <p:sp>
        <p:nvSpPr>
          <p:cNvPr id="20" name="Rectangle 19">
            <a:extLst>
              <a:ext uri="{FF2B5EF4-FFF2-40B4-BE49-F238E27FC236}">
                <a16:creationId xmlns:a16="http://schemas.microsoft.com/office/drawing/2014/main" id="{3629484E-3792-4B3D-89AD-7C8A1ED0E0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18560" y="5524786"/>
            <a:ext cx="4754880" cy="274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3350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88CA7C-3D8F-7DF7-3D65-9763ED3CC8E0}"/>
              </a:ext>
            </a:extLst>
          </p:cNvPr>
          <p:cNvSpPr>
            <a:spLocks noGrp="1"/>
          </p:cNvSpPr>
          <p:nvPr>
            <p:ph type="title"/>
          </p:nvPr>
        </p:nvSpPr>
        <p:spPr/>
        <p:txBody>
          <a:bodyPr/>
          <a:lstStyle/>
          <a:p>
            <a:r>
              <a:rPr lang="en-US" dirty="0"/>
              <a:t>Lesson Vocabulary</a:t>
            </a:r>
          </a:p>
        </p:txBody>
      </p:sp>
      <p:graphicFrame>
        <p:nvGraphicFramePr>
          <p:cNvPr id="5" name="Content Placeholder 2">
            <a:extLst>
              <a:ext uri="{FF2B5EF4-FFF2-40B4-BE49-F238E27FC236}">
                <a16:creationId xmlns:a16="http://schemas.microsoft.com/office/drawing/2014/main" id="{A5E24FA9-56CF-70FC-5D32-D1E6991F40BB}"/>
              </a:ext>
            </a:extLst>
          </p:cNvPr>
          <p:cNvGraphicFramePr>
            <a:graphicFrameLocks noGrp="1"/>
          </p:cNvGraphicFramePr>
          <p:nvPr>
            <p:ph idx="1"/>
            <p:extLst>
              <p:ext uri="{D42A27DB-BD31-4B8C-83A1-F6EECF244321}">
                <p14:modId xmlns:p14="http://schemas.microsoft.com/office/powerpoint/2010/main" val="54832625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4117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1D7F5-E97E-F658-80AE-035D55CF773D}"/>
              </a:ext>
            </a:extLst>
          </p:cNvPr>
          <p:cNvSpPr>
            <a:spLocks noGrp="1"/>
          </p:cNvSpPr>
          <p:nvPr>
            <p:ph type="title"/>
          </p:nvPr>
        </p:nvSpPr>
        <p:spPr/>
        <p:txBody>
          <a:bodyPr/>
          <a:lstStyle/>
          <a:p>
            <a:r>
              <a:rPr lang="en-US" dirty="0"/>
              <a:t>Interest Approach</a:t>
            </a:r>
          </a:p>
        </p:txBody>
      </p:sp>
      <p:graphicFrame>
        <p:nvGraphicFramePr>
          <p:cNvPr id="5" name="Content Placeholder 2">
            <a:extLst>
              <a:ext uri="{FF2B5EF4-FFF2-40B4-BE49-F238E27FC236}">
                <a16:creationId xmlns:a16="http://schemas.microsoft.com/office/drawing/2014/main" id="{E72F90E5-CD78-E282-C1E0-349097FFE830}"/>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858657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nursing buffalo calf">
            <a:extLst>
              <a:ext uri="{FF2B5EF4-FFF2-40B4-BE49-F238E27FC236}">
                <a16:creationId xmlns:a16="http://schemas.microsoft.com/office/drawing/2014/main" id="{174469CB-E0C5-8779-2F78-BA7E071B8CB6}"/>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5736" b="9995"/>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885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E2A24BD-C993-4E12-4EA1-DF47D1612482}"/>
              </a:ext>
            </a:extLst>
          </p:cNvPr>
          <p:cNvSpPr>
            <a:spLocks noGrp="1"/>
          </p:cNvSpPr>
          <p:nvPr>
            <p:ph type="title"/>
          </p:nvPr>
        </p:nvSpPr>
        <p:spPr>
          <a:xfrm>
            <a:off x="523875" y="425950"/>
            <a:ext cx="11210925" cy="744836"/>
          </a:xfrm>
        </p:spPr>
        <p:txBody>
          <a:bodyPr vert="horz" lIns="91440" tIns="45720" rIns="91440" bIns="45720" rtlCol="0" anchor="ctr">
            <a:normAutofit/>
          </a:bodyPr>
          <a:lstStyle/>
          <a:p>
            <a:pPr algn="ctr"/>
            <a:r>
              <a:rPr lang="en-US" sz="3600">
                <a:solidFill>
                  <a:schemeClr val="tx1">
                    <a:lumMod val="85000"/>
                    <a:lumOff val="15000"/>
                  </a:schemeClr>
                </a:solidFill>
              </a:rPr>
              <a:t>Grazing Animals</a:t>
            </a: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35069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124356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CB0308E6-8E2C-3B13-90E6-CF75CBAACD34}"/>
              </a:ext>
            </a:extLst>
          </p:cNvPr>
          <p:cNvSpPr txBox="1"/>
          <p:nvPr/>
        </p:nvSpPr>
        <p:spPr>
          <a:xfrm>
            <a:off x="101279" y="1554421"/>
            <a:ext cx="10103035" cy="1477328"/>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bg1"/>
                </a:solidFill>
              </a:rPr>
              <a:t>Animals have been a part of the land for centuries</a:t>
            </a:r>
          </a:p>
          <a:p>
            <a:pPr marL="285750" indent="-285750">
              <a:buFont typeface="Arial" panose="020B0604020202020204" pitchFamily="34" charset="0"/>
              <a:buChar char="•"/>
            </a:pPr>
            <a:r>
              <a:rPr lang="en-US" dirty="0">
                <a:solidFill>
                  <a:schemeClr val="bg1"/>
                </a:solidFill>
              </a:rPr>
              <a:t>Large buffalo and antelope grazed the lands</a:t>
            </a:r>
          </a:p>
          <a:p>
            <a:pPr marL="285750" indent="-285750">
              <a:buFont typeface="Arial" panose="020B0604020202020204" pitchFamily="34" charset="0"/>
              <a:buChar char="•"/>
            </a:pPr>
            <a:r>
              <a:rPr lang="en-US" dirty="0">
                <a:solidFill>
                  <a:schemeClr val="bg1"/>
                </a:solidFill>
              </a:rPr>
              <a:t>Farmsteads were created as families used animals to meet their needs</a:t>
            </a:r>
          </a:p>
          <a:p>
            <a:pPr marL="285750" indent="-285750">
              <a:buFont typeface="Arial" panose="020B0604020202020204" pitchFamily="34" charset="0"/>
              <a:buChar char="•"/>
            </a:pPr>
            <a:r>
              <a:rPr lang="en-US" dirty="0">
                <a:solidFill>
                  <a:schemeClr val="bg1"/>
                </a:solidFill>
              </a:rPr>
              <a:t>The growth of certain crops such as corn, soybean, and wheat in the Midwest have seen the decline of raising grazing animals</a:t>
            </a:r>
          </a:p>
        </p:txBody>
      </p:sp>
    </p:spTree>
    <p:extLst>
      <p:ext uri="{BB962C8B-B14F-4D97-AF65-F5344CB8AC3E}">
        <p14:creationId xmlns:p14="http://schemas.microsoft.com/office/powerpoint/2010/main" val="15070489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DDBB197-D710-4A4F-A9CA-FD2177498B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5D1CFA-2CDB-4B64-BD9F-85744E8DA1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9EC0F88-1E53-CAA6-E325-39CB1C62C8E5}"/>
              </a:ext>
            </a:extLst>
          </p:cNvPr>
          <p:cNvSpPr>
            <a:spLocks noGrp="1"/>
          </p:cNvSpPr>
          <p:nvPr>
            <p:ph type="title"/>
          </p:nvPr>
        </p:nvSpPr>
        <p:spPr>
          <a:xfrm>
            <a:off x="804672" y="802955"/>
            <a:ext cx="4977976" cy="1454051"/>
          </a:xfrm>
        </p:spPr>
        <p:txBody>
          <a:bodyPr>
            <a:normAutofit/>
          </a:bodyPr>
          <a:lstStyle/>
          <a:p>
            <a:r>
              <a:rPr lang="en-US" sz="3600">
                <a:solidFill>
                  <a:schemeClr val="tx2"/>
                </a:solidFill>
              </a:rPr>
              <a:t>Grazing Cycle</a:t>
            </a:r>
          </a:p>
        </p:txBody>
      </p:sp>
      <p:sp>
        <p:nvSpPr>
          <p:cNvPr id="3" name="Content Placeholder 2">
            <a:extLst>
              <a:ext uri="{FF2B5EF4-FFF2-40B4-BE49-F238E27FC236}">
                <a16:creationId xmlns:a16="http://schemas.microsoft.com/office/drawing/2014/main" id="{86CE3491-918F-3046-99A9-B1D2D44AD9C1}"/>
              </a:ext>
            </a:extLst>
          </p:cNvPr>
          <p:cNvSpPr>
            <a:spLocks noGrp="1"/>
          </p:cNvSpPr>
          <p:nvPr>
            <p:ph idx="1"/>
          </p:nvPr>
        </p:nvSpPr>
        <p:spPr>
          <a:xfrm>
            <a:off x="804672" y="2073339"/>
            <a:ext cx="5291328" cy="4087975"/>
          </a:xfrm>
        </p:spPr>
        <p:txBody>
          <a:bodyPr anchor="ctr">
            <a:normAutofit lnSpcReduction="10000"/>
          </a:bodyPr>
          <a:lstStyle/>
          <a:p>
            <a:r>
              <a:rPr lang="en-US" sz="2000" dirty="0">
                <a:solidFill>
                  <a:schemeClr val="tx2"/>
                </a:solidFill>
              </a:rPr>
              <a:t>Livestock deposit manure while grazing </a:t>
            </a:r>
          </a:p>
          <a:p>
            <a:r>
              <a:rPr lang="en-US" sz="2000" dirty="0">
                <a:solidFill>
                  <a:schemeClr val="tx2"/>
                </a:solidFill>
              </a:rPr>
              <a:t>There are many benefits to manure on cropland </a:t>
            </a:r>
          </a:p>
          <a:p>
            <a:r>
              <a:rPr lang="en-US" sz="2000" dirty="0">
                <a:solidFill>
                  <a:schemeClr val="tx2"/>
                </a:solidFill>
              </a:rPr>
              <a:t>Manure can increase soil productivity </a:t>
            </a:r>
          </a:p>
          <a:p>
            <a:r>
              <a:rPr lang="en-US" sz="2000" dirty="0">
                <a:solidFill>
                  <a:schemeClr val="tx2"/>
                </a:solidFill>
              </a:rPr>
              <a:t>Manure can increase soil organic matter and soil microorganisms </a:t>
            </a:r>
          </a:p>
          <a:p>
            <a:r>
              <a:rPr lang="en-US" sz="2000" dirty="0">
                <a:solidFill>
                  <a:schemeClr val="tx2"/>
                </a:solidFill>
              </a:rPr>
              <a:t>Increase phosphorus, potassium, calcium, and magnesium in topsoil</a:t>
            </a:r>
          </a:p>
          <a:p>
            <a:r>
              <a:rPr lang="en-US" sz="2000" dirty="0">
                <a:solidFill>
                  <a:schemeClr val="tx2"/>
                </a:solidFill>
              </a:rPr>
              <a:t>Increase nitrate nitrogen, calcium and magnesium in subsoils</a:t>
            </a:r>
          </a:p>
          <a:p>
            <a:r>
              <a:rPr lang="en-US" sz="2000" dirty="0">
                <a:solidFill>
                  <a:schemeClr val="tx2"/>
                </a:solidFill>
              </a:rPr>
              <a:t>Manured soils can be more porous and have lower bulk density</a:t>
            </a:r>
          </a:p>
        </p:txBody>
      </p:sp>
      <p:grpSp>
        <p:nvGrpSpPr>
          <p:cNvPr id="14" name="Group 13">
            <a:extLst>
              <a:ext uri="{FF2B5EF4-FFF2-40B4-BE49-F238E27FC236}">
                <a16:creationId xmlns:a16="http://schemas.microsoft.com/office/drawing/2014/main" id="{25EE5136-01F1-466C-962D-BA9B4C6757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369897" y="0"/>
            <a:ext cx="5822103" cy="6685267"/>
            <a:chOff x="6357228" y="0"/>
            <a:chExt cx="5822103" cy="6685267"/>
          </a:xfrm>
        </p:grpSpPr>
        <p:sp>
          <p:nvSpPr>
            <p:cNvPr id="15" name="Freeform: Shape 14">
              <a:extLst>
                <a:ext uri="{FF2B5EF4-FFF2-40B4-BE49-F238E27FC236}">
                  <a16:creationId xmlns:a16="http://schemas.microsoft.com/office/drawing/2014/main" id="{E11D3AD4-AF9B-4EB5-8C7B-C45D173B4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57228" y="0"/>
              <a:ext cx="5822102" cy="6685267"/>
            </a:xfrm>
            <a:custGeom>
              <a:avLst/>
              <a:gdLst>
                <a:gd name="connsiteX0" fmla="*/ 2605444 w 5822102"/>
                <a:gd name="connsiteY0" fmla="*/ 0 h 6685267"/>
                <a:gd name="connsiteX1" fmla="*/ 4757391 w 5822102"/>
                <a:gd name="connsiteY1" fmla="*/ 0 h 6685267"/>
                <a:gd name="connsiteX2" fmla="*/ 4913680 w 5822102"/>
                <a:gd name="connsiteY2" fmla="*/ 56274 h 6685267"/>
                <a:gd name="connsiteX3" fmla="*/ 5376238 w 5822102"/>
                <a:gd name="connsiteY3" fmla="*/ 282027 h 6685267"/>
                <a:gd name="connsiteX4" fmla="*/ 5658024 w 5822102"/>
                <a:gd name="connsiteY4" fmla="*/ 471014 h 6685267"/>
                <a:gd name="connsiteX5" fmla="*/ 5822102 w 5822102"/>
                <a:gd name="connsiteY5" fmla="*/ 609109 h 6685267"/>
                <a:gd name="connsiteX6" fmla="*/ 5822102 w 5822102"/>
                <a:gd name="connsiteY6" fmla="*/ 760697 h 6685267"/>
                <a:gd name="connsiteX7" fmla="*/ 5707785 w 5822102"/>
                <a:gd name="connsiteY7" fmla="*/ 666601 h 6685267"/>
                <a:gd name="connsiteX8" fmla="*/ 5577306 w 5822102"/>
                <a:gd name="connsiteY8" fmla="*/ 571666 h 6685267"/>
                <a:gd name="connsiteX9" fmla="*/ 5298630 w 5822102"/>
                <a:gd name="connsiteY9" fmla="*/ 407449 h 6685267"/>
                <a:gd name="connsiteX10" fmla="*/ 4690768 w 5822102"/>
                <a:gd name="connsiteY10" fmla="*/ 184979 h 6685267"/>
                <a:gd name="connsiteX11" fmla="*/ 4048577 w 5822102"/>
                <a:gd name="connsiteY11" fmla="*/ 99280 h 6685267"/>
                <a:gd name="connsiteX12" fmla="*/ 3405404 w 5822102"/>
                <a:gd name="connsiteY12" fmla="*/ 131937 h 6685267"/>
                <a:gd name="connsiteX13" fmla="*/ 3089702 w 5822102"/>
                <a:gd name="connsiteY13" fmla="*/ 190190 h 6685267"/>
                <a:gd name="connsiteX14" fmla="*/ 2780132 w 5822102"/>
                <a:gd name="connsiteY14" fmla="*/ 273457 h 6685267"/>
                <a:gd name="connsiteX15" fmla="*/ 2478040 w 5822102"/>
                <a:gd name="connsiteY15" fmla="*/ 379654 h 6685267"/>
                <a:gd name="connsiteX16" fmla="*/ 2184897 w 5822102"/>
                <a:gd name="connsiteY16" fmla="*/ 507972 h 6685267"/>
                <a:gd name="connsiteX17" fmla="*/ 1629141 w 5822102"/>
                <a:gd name="connsiteY17" fmla="*/ 823205 h 6685267"/>
                <a:gd name="connsiteX18" fmla="*/ 1497711 w 5822102"/>
                <a:gd name="connsiteY18" fmla="*/ 914000 h 6685267"/>
                <a:gd name="connsiteX19" fmla="*/ 1433099 w 5822102"/>
                <a:gd name="connsiteY19" fmla="*/ 960903 h 6685267"/>
                <a:gd name="connsiteX20" fmla="*/ 1369346 w 5822102"/>
                <a:gd name="connsiteY20" fmla="*/ 1008963 h 6685267"/>
                <a:gd name="connsiteX21" fmla="*/ 1123406 w 5822102"/>
                <a:gd name="connsiteY21" fmla="*/ 1212905 h 6685267"/>
                <a:gd name="connsiteX22" fmla="*/ 684367 w 5822102"/>
                <a:gd name="connsiteY22" fmla="*/ 1675564 h 6685267"/>
                <a:gd name="connsiteX23" fmla="*/ 497153 w 5822102"/>
                <a:gd name="connsiteY23" fmla="*/ 1933588 h 6685267"/>
                <a:gd name="connsiteX24" fmla="*/ 337770 w 5822102"/>
                <a:gd name="connsiteY24" fmla="*/ 2208983 h 6685267"/>
                <a:gd name="connsiteX25" fmla="*/ 302461 w 5822102"/>
                <a:gd name="connsiteY25" fmla="*/ 2280207 h 6685267"/>
                <a:gd name="connsiteX26" fmla="*/ 285296 w 5822102"/>
                <a:gd name="connsiteY26" fmla="*/ 2316107 h 6685267"/>
                <a:gd name="connsiteX27" fmla="*/ 268991 w 5822102"/>
                <a:gd name="connsiteY27" fmla="*/ 2352355 h 6685267"/>
                <a:gd name="connsiteX28" fmla="*/ 237849 w 5822102"/>
                <a:gd name="connsiteY28" fmla="*/ 2425432 h 6685267"/>
                <a:gd name="connsiteX29" fmla="*/ 208670 w 5822102"/>
                <a:gd name="connsiteY29" fmla="*/ 2499319 h 6685267"/>
                <a:gd name="connsiteX30" fmla="*/ 113775 w 5822102"/>
                <a:gd name="connsiteY30" fmla="*/ 2801929 h 6685267"/>
                <a:gd name="connsiteX31" fmla="*/ 36781 w 5822102"/>
                <a:gd name="connsiteY31" fmla="*/ 3428922 h 6685267"/>
                <a:gd name="connsiteX32" fmla="*/ 69148 w 5822102"/>
                <a:gd name="connsiteY32" fmla="*/ 3741955 h 6685267"/>
                <a:gd name="connsiteX33" fmla="*/ 167966 w 5822102"/>
                <a:gd name="connsiteY33" fmla="*/ 4041323 h 6685267"/>
                <a:gd name="connsiteX34" fmla="*/ 202049 w 5822102"/>
                <a:gd name="connsiteY34" fmla="*/ 4112894 h 6685267"/>
                <a:gd name="connsiteX35" fmla="*/ 239933 w 5822102"/>
                <a:gd name="connsiteY35" fmla="*/ 4182843 h 6685267"/>
                <a:gd name="connsiteX36" fmla="*/ 323916 w 5822102"/>
                <a:gd name="connsiteY36" fmla="*/ 4318456 h 6685267"/>
                <a:gd name="connsiteX37" fmla="*/ 416604 w 5822102"/>
                <a:gd name="connsiteY37" fmla="*/ 4449436 h 6685267"/>
                <a:gd name="connsiteX38" fmla="*/ 515911 w 5822102"/>
                <a:gd name="connsiteY38" fmla="*/ 4576711 h 6685267"/>
                <a:gd name="connsiteX39" fmla="*/ 722619 w 5822102"/>
                <a:gd name="connsiteY39" fmla="*/ 4828482 h 6685267"/>
                <a:gd name="connsiteX40" fmla="*/ 825972 w 5822102"/>
                <a:gd name="connsiteY40" fmla="*/ 4956104 h 6685267"/>
                <a:gd name="connsiteX41" fmla="*/ 926506 w 5822102"/>
                <a:gd name="connsiteY41" fmla="*/ 5085347 h 6685267"/>
                <a:gd name="connsiteX42" fmla="*/ 1027040 w 5822102"/>
                <a:gd name="connsiteY42" fmla="*/ 5210191 h 6685267"/>
                <a:gd name="connsiteX43" fmla="*/ 1132110 w 5822102"/>
                <a:gd name="connsiteY43" fmla="*/ 5330748 h 6685267"/>
                <a:gd name="connsiteX44" fmla="*/ 1354880 w 5822102"/>
                <a:gd name="connsiteY44" fmla="*/ 5558083 h 6685267"/>
                <a:gd name="connsiteX45" fmla="*/ 1855220 w 5822102"/>
                <a:gd name="connsiteY45" fmla="*/ 5937591 h 6685267"/>
                <a:gd name="connsiteX46" fmla="*/ 2131810 w 5822102"/>
                <a:gd name="connsiteY46" fmla="*/ 6080268 h 6685267"/>
                <a:gd name="connsiteX47" fmla="*/ 2423726 w 5822102"/>
                <a:gd name="connsiteY47" fmla="*/ 6188087 h 6685267"/>
                <a:gd name="connsiteX48" fmla="*/ 2727780 w 5822102"/>
                <a:gd name="connsiteY48" fmla="*/ 6262552 h 6685267"/>
                <a:gd name="connsiteX49" fmla="*/ 3041276 w 5822102"/>
                <a:gd name="connsiteY49" fmla="*/ 6304245 h 6685267"/>
                <a:gd name="connsiteX50" fmla="*/ 3360532 w 5822102"/>
                <a:gd name="connsiteY50" fmla="*/ 6317331 h 6685267"/>
                <a:gd name="connsiteX51" fmla="*/ 3439855 w 5822102"/>
                <a:gd name="connsiteY51" fmla="*/ 6316751 h 6685267"/>
                <a:gd name="connsiteX52" fmla="*/ 3478721 w 5822102"/>
                <a:gd name="connsiteY52" fmla="*/ 6315826 h 6685267"/>
                <a:gd name="connsiteX53" fmla="*/ 3517463 w 5822102"/>
                <a:gd name="connsiteY53" fmla="*/ 6313971 h 6685267"/>
                <a:gd name="connsiteX54" fmla="*/ 3671452 w 5822102"/>
                <a:gd name="connsiteY54" fmla="*/ 6301233 h 6685267"/>
                <a:gd name="connsiteX55" fmla="*/ 4265460 w 5822102"/>
                <a:gd name="connsiteY55" fmla="*/ 6149638 h 6685267"/>
                <a:gd name="connsiteX56" fmla="*/ 4546587 w 5822102"/>
                <a:gd name="connsiteY56" fmla="*/ 6018079 h 6685267"/>
                <a:gd name="connsiteX57" fmla="*/ 4818030 w 5822102"/>
                <a:gd name="connsiteY57" fmla="*/ 5858029 h 6685267"/>
                <a:gd name="connsiteX58" fmla="*/ 5081870 w 5822102"/>
                <a:gd name="connsiteY58" fmla="*/ 5676903 h 6685267"/>
                <a:gd name="connsiteX59" fmla="*/ 5212073 w 5822102"/>
                <a:gd name="connsiteY59" fmla="*/ 5581013 h 6685267"/>
                <a:gd name="connsiteX60" fmla="*/ 5343625 w 5822102"/>
                <a:gd name="connsiteY60" fmla="*/ 5481533 h 6685267"/>
                <a:gd name="connsiteX61" fmla="*/ 5610378 w 5822102"/>
                <a:gd name="connsiteY61" fmla="*/ 5284425 h 6685267"/>
                <a:gd name="connsiteX62" fmla="*/ 5822102 w 5822102"/>
                <a:gd name="connsiteY62" fmla="*/ 5126414 h 6685267"/>
                <a:gd name="connsiteX63" fmla="*/ 5822102 w 5822102"/>
                <a:gd name="connsiteY63" fmla="*/ 5556641 h 6685267"/>
                <a:gd name="connsiteX64" fmla="*/ 5576325 w 5822102"/>
                <a:gd name="connsiteY64" fmla="*/ 5749979 h 6685267"/>
                <a:gd name="connsiteX65" fmla="*/ 5447715 w 5822102"/>
                <a:gd name="connsiteY65" fmla="*/ 5852818 h 6685267"/>
                <a:gd name="connsiteX66" fmla="*/ 5315059 w 5822102"/>
                <a:gd name="connsiteY66" fmla="*/ 5956236 h 6685267"/>
                <a:gd name="connsiteX67" fmla="*/ 5038468 w 5822102"/>
                <a:gd name="connsiteY67" fmla="*/ 6155776 h 6685267"/>
                <a:gd name="connsiteX68" fmla="*/ 4741892 w 5822102"/>
                <a:gd name="connsiteY68" fmla="*/ 6338292 h 6685267"/>
                <a:gd name="connsiteX69" fmla="*/ 4420920 w 5822102"/>
                <a:gd name="connsiteY69" fmla="*/ 6492203 h 6685267"/>
                <a:gd name="connsiteX70" fmla="*/ 3717672 w 5822102"/>
                <a:gd name="connsiteY70" fmla="*/ 6670434 h 6685267"/>
                <a:gd name="connsiteX71" fmla="*/ 3535853 w 5822102"/>
                <a:gd name="connsiteY71" fmla="*/ 6683289 h 6685267"/>
                <a:gd name="connsiteX72" fmla="*/ 3490367 w 5822102"/>
                <a:gd name="connsiteY72" fmla="*/ 6684910 h 6685267"/>
                <a:gd name="connsiteX73" fmla="*/ 3445005 w 5822102"/>
                <a:gd name="connsiteY73" fmla="*/ 6685142 h 6685267"/>
                <a:gd name="connsiteX74" fmla="*/ 3355872 w 5822102"/>
                <a:gd name="connsiteY74" fmla="*/ 6684100 h 6685267"/>
                <a:gd name="connsiteX75" fmla="*/ 3179203 w 5822102"/>
                <a:gd name="connsiteY75" fmla="*/ 6677150 h 6685267"/>
                <a:gd name="connsiteX76" fmla="*/ 3002410 w 5822102"/>
                <a:gd name="connsiteY76" fmla="*/ 6661169 h 6685267"/>
                <a:gd name="connsiteX77" fmla="*/ 2650296 w 5822102"/>
                <a:gd name="connsiteY77" fmla="*/ 6604191 h 6685267"/>
                <a:gd name="connsiteX78" fmla="*/ 2306028 w 5822102"/>
                <a:gd name="connsiteY78" fmla="*/ 6505869 h 6685267"/>
                <a:gd name="connsiteX79" fmla="*/ 1978803 w 5822102"/>
                <a:gd name="connsiteY79" fmla="*/ 6363307 h 6685267"/>
                <a:gd name="connsiteX80" fmla="*/ 1678428 w 5822102"/>
                <a:gd name="connsiteY80" fmla="*/ 6177779 h 6685267"/>
                <a:gd name="connsiteX81" fmla="*/ 1175880 w 5822102"/>
                <a:gd name="connsiteY81" fmla="*/ 5710373 h 6685267"/>
                <a:gd name="connsiteX82" fmla="*/ 971502 w 5822102"/>
                <a:gd name="connsiteY82" fmla="*/ 5445399 h 6685267"/>
                <a:gd name="connsiteX83" fmla="*/ 790909 w 5822102"/>
                <a:gd name="connsiteY83" fmla="*/ 5169078 h 6685267"/>
                <a:gd name="connsiteX84" fmla="*/ 706680 w 5822102"/>
                <a:gd name="connsiteY84" fmla="*/ 5031959 h 6685267"/>
                <a:gd name="connsiteX85" fmla="*/ 619143 w 5822102"/>
                <a:gd name="connsiteY85" fmla="*/ 4897157 h 6685267"/>
                <a:gd name="connsiteX86" fmla="*/ 436465 w 5822102"/>
                <a:gd name="connsiteY86" fmla="*/ 4628710 h 6685267"/>
                <a:gd name="connsiteX87" fmla="*/ 347088 w 5822102"/>
                <a:gd name="connsiteY87" fmla="*/ 4492171 h 6685267"/>
                <a:gd name="connsiteX88" fmla="*/ 262001 w 5822102"/>
                <a:gd name="connsiteY88" fmla="*/ 4352619 h 6685267"/>
                <a:gd name="connsiteX89" fmla="*/ 118679 w 5822102"/>
                <a:gd name="connsiteY89" fmla="*/ 4059853 h 6685267"/>
                <a:gd name="connsiteX90" fmla="*/ 28322 w 5822102"/>
                <a:gd name="connsiteY90" fmla="*/ 3749136 h 6685267"/>
                <a:gd name="connsiteX91" fmla="*/ 0 w 5822102"/>
                <a:gd name="connsiteY91" fmla="*/ 3428922 h 6685267"/>
                <a:gd name="connsiteX92" fmla="*/ 253052 w 5822102"/>
                <a:gd name="connsiteY92" fmla="*/ 2174356 h 6685267"/>
                <a:gd name="connsiteX93" fmla="*/ 389141 w 5822102"/>
                <a:gd name="connsiteY93" fmla="*/ 1877652 h 6685267"/>
                <a:gd name="connsiteX94" fmla="*/ 552079 w 5822102"/>
                <a:gd name="connsiteY94" fmla="*/ 1591834 h 6685267"/>
                <a:gd name="connsiteX95" fmla="*/ 954950 w 5822102"/>
                <a:gd name="connsiteY95" fmla="*/ 1061773 h 6685267"/>
                <a:gd name="connsiteX96" fmla="*/ 1192922 w 5822102"/>
                <a:gd name="connsiteY96" fmla="*/ 822626 h 6685267"/>
                <a:gd name="connsiteX97" fmla="*/ 1255939 w 5822102"/>
                <a:gd name="connsiteY97" fmla="*/ 765880 h 6685267"/>
                <a:gd name="connsiteX98" fmla="*/ 1320183 w 5822102"/>
                <a:gd name="connsiteY98" fmla="*/ 710291 h 6685267"/>
                <a:gd name="connsiteX99" fmla="*/ 1452961 w 5822102"/>
                <a:gd name="connsiteY99" fmla="*/ 603514 h 6685267"/>
                <a:gd name="connsiteX100" fmla="*/ 2033360 w 5822102"/>
                <a:gd name="connsiteY100" fmla="*/ 235818 h 6685267"/>
                <a:gd name="connsiteX101" fmla="*/ 2512513 w 5822102"/>
                <a:gd name="connsiteY101" fmla="*/ 30012 h 668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5822102" h="6685267">
                  <a:moveTo>
                    <a:pt x="2605444" y="0"/>
                  </a:moveTo>
                  <a:lnTo>
                    <a:pt x="4757391" y="0"/>
                  </a:lnTo>
                  <a:lnTo>
                    <a:pt x="4913680" y="56274"/>
                  </a:lnTo>
                  <a:cubicBezTo>
                    <a:pt x="5074659" y="119278"/>
                    <a:pt x="5229483" y="195083"/>
                    <a:pt x="5376238" y="282027"/>
                  </a:cubicBezTo>
                  <a:cubicBezTo>
                    <a:pt x="5474014" y="340105"/>
                    <a:pt x="5568080" y="403280"/>
                    <a:pt x="5658024" y="471014"/>
                  </a:cubicBezTo>
                  <a:lnTo>
                    <a:pt x="5822102" y="609109"/>
                  </a:lnTo>
                  <a:lnTo>
                    <a:pt x="5822102" y="760697"/>
                  </a:lnTo>
                  <a:lnTo>
                    <a:pt x="5707785" y="666601"/>
                  </a:lnTo>
                  <a:cubicBezTo>
                    <a:pt x="5665273" y="633682"/>
                    <a:pt x="5621749" y="602008"/>
                    <a:pt x="5577306" y="571666"/>
                  </a:cubicBezTo>
                  <a:cubicBezTo>
                    <a:pt x="5487929" y="511562"/>
                    <a:pt x="5395118" y="456089"/>
                    <a:pt x="5298630" y="407449"/>
                  </a:cubicBezTo>
                  <a:cubicBezTo>
                    <a:pt x="5106266" y="309010"/>
                    <a:pt x="4901153" y="235355"/>
                    <a:pt x="4690768" y="184979"/>
                  </a:cubicBezTo>
                  <a:cubicBezTo>
                    <a:pt x="4480382" y="134486"/>
                    <a:pt x="4264724" y="106807"/>
                    <a:pt x="4048577" y="99280"/>
                  </a:cubicBezTo>
                  <a:cubicBezTo>
                    <a:pt x="3832182" y="90709"/>
                    <a:pt x="3617997" y="102290"/>
                    <a:pt x="3405404" y="131937"/>
                  </a:cubicBezTo>
                  <a:cubicBezTo>
                    <a:pt x="3299353" y="147340"/>
                    <a:pt x="3193915" y="166449"/>
                    <a:pt x="3089702" y="190190"/>
                  </a:cubicBezTo>
                  <a:cubicBezTo>
                    <a:pt x="2985491" y="214278"/>
                    <a:pt x="2882137" y="241725"/>
                    <a:pt x="2780132" y="273457"/>
                  </a:cubicBezTo>
                  <a:cubicBezTo>
                    <a:pt x="2678126" y="305073"/>
                    <a:pt x="2577348" y="340510"/>
                    <a:pt x="2478040" y="379654"/>
                  </a:cubicBezTo>
                  <a:cubicBezTo>
                    <a:pt x="2378854" y="418914"/>
                    <a:pt x="2281017" y="461763"/>
                    <a:pt x="2184897" y="507972"/>
                  </a:cubicBezTo>
                  <a:cubicBezTo>
                    <a:pt x="1992657" y="600271"/>
                    <a:pt x="1806791" y="705542"/>
                    <a:pt x="1629141" y="823205"/>
                  </a:cubicBezTo>
                  <a:cubicBezTo>
                    <a:pt x="1584882" y="852736"/>
                    <a:pt x="1540745" y="882731"/>
                    <a:pt x="1497711" y="914000"/>
                  </a:cubicBezTo>
                  <a:cubicBezTo>
                    <a:pt x="1475888" y="929286"/>
                    <a:pt x="1454555" y="945153"/>
                    <a:pt x="1433099" y="960903"/>
                  </a:cubicBezTo>
                  <a:cubicBezTo>
                    <a:pt x="1411521" y="976537"/>
                    <a:pt x="1390311" y="992634"/>
                    <a:pt x="1369346" y="1008963"/>
                  </a:cubicBezTo>
                  <a:cubicBezTo>
                    <a:pt x="1285119" y="1074165"/>
                    <a:pt x="1202730" y="1141797"/>
                    <a:pt x="1123406" y="1212905"/>
                  </a:cubicBezTo>
                  <a:cubicBezTo>
                    <a:pt x="964391" y="1354656"/>
                    <a:pt x="816900" y="1509261"/>
                    <a:pt x="684367" y="1675564"/>
                  </a:cubicBezTo>
                  <a:cubicBezTo>
                    <a:pt x="618161" y="1758716"/>
                    <a:pt x="555512" y="1844763"/>
                    <a:pt x="497153" y="1933588"/>
                  </a:cubicBezTo>
                  <a:cubicBezTo>
                    <a:pt x="439775" y="2022877"/>
                    <a:pt x="385584" y="2114367"/>
                    <a:pt x="337770" y="2208983"/>
                  </a:cubicBezTo>
                  <a:cubicBezTo>
                    <a:pt x="325388" y="2232493"/>
                    <a:pt x="313862" y="2256349"/>
                    <a:pt x="302461" y="2280207"/>
                  </a:cubicBezTo>
                  <a:lnTo>
                    <a:pt x="285296" y="2316107"/>
                  </a:lnTo>
                  <a:lnTo>
                    <a:pt x="268991" y="2352355"/>
                  </a:lnTo>
                  <a:cubicBezTo>
                    <a:pt x="258324" y="2376560"/>
                    <a:pt x="247535" y="2400764"/>
                    <a:pt x="237849" y="2425432"/>
                  </a:cubicBezTo>
                  <a:cubicBezTo>
                    <a:pt x="228163" y="2450099"/>
                    <a:pt x="217498" y="2474419"/>
                    <a:pt x="208670" y="2499319"/>
                  </a:cubicBezTo>
                  <a:cubicBezTo>
                    <a:pt x="170909" y="2598219"/>
                    <a:pt x="138908" y="2699206"/>
                    <a:pt x="113775" y="2801929"/>
                  </a:cubicBezTo>
                  <a:cubicBezTo>
                    <a:pt x="62773" y="3006911"/>
                    <a:pt x="36659" y="3217917"/>
                    <a:pt x="36781" y="3428922"/>
                  </a:cubicBezTo>
                  <a:cubicBezTo>
                    <a:pt x="37394" y="3534078"/>
                    <a:pt x="47816" y="3639001"/>
                    <a:pt x="69148" y="3741955"/>
                  </a:cubicBezTo>
                  <a:cubicBezTo>
                    <a:pt x="91585" y="3844679"/>
                    <a:pt x="124074" y="3945202"/>
                    <a:pt x="167966" y="4041323"/>
                  </a:cubicBezTo>
                  <a:cubicBezTo>
                    <a:pt x="178387" y="4065528"/>
                    <a:pt x="190525" y="4089153"/>
                    <a:pt x="202049" y="4112894"/>
                  </a:cubicBezTo>
                  <a:cubicBezTo>
                    <a:pt x="214555" y="4136288"/>
                    <a:pt x="226447" y="4159912"/>
                    <a:pt x="239933" y="4182843"/>
                  </a:cubicBezTo>
                  <a:cubicBezTo>
                    <a:pt x="265680" y="4229167"/>
                    <a:pt x="294368" y="4274101"/>
                    <a:pt x="323916" y="4318456"/>
                  </a:cubicBezTo>
                  <a:cubicBezTo>
                    <a:pt x="353341" y="4362927"/>
                    <a:pt x="384849" y="4406240"/>
                    <a:pt x="416604" y="4449436"/>
                  </a:cubicBezTo>
                  <a:cubicBezTo>
                    <a:pt x="448847" y="4492286"/>
                    <a:pt x="482319" y="4534557"/>
                    <a:pt x="515911" y="4576711"/>
                  </a:cubicBezTo>
                  <a:cubicBezTo>
                    <a:pt x="583219" y="4661137"/>
                    <a:pt x="653594" y="4743825"/>
                    <a:pt x="722619" y="4828482"/>
                  </a:cubicBezTo>
                  <a:cubicBezTo>
                    <a:pt x="757315" y="4870637"/>
                    <a:pt x="791889" y="4913138"/>
                    <a:pt x="825972" y="4956104"/>
                  </a:cubicBezTo>
                  <a:cubicBezTo>
                    <a:pt x="859934" y="4998722"/>
                    <a:pt x="893649" y="5044004"/>
                    <a:pt x="926506" y="5085347"/>
                  </a:cubicBezTo>
                  <a:cubicBezTo>
                    <a:pt x="959119" y="5127734"/>
                    <a:pt x="993324" y="5168847"/>
                    <a:pt x="1027040" y="5210191"/>
                  </a:cubicBezTo>
                  <a:cubicBezTo>
                    <a:pt x="1061737" y="5250840"/>
                    <a:pt x="1096188" y="5291488"/>
                    <a:pt x="1132110" y="5330748"/>
                  </a:cubicBezTo>
                  <a:cubicBezTo>
                    <a:pt x="1203465" y="5409731"/>
                    <a:pt x="1277639" y="5485818"/>
                    <a:pt x="1354880" y="5558083"/>
                  </a:cubicBezTo>
                  <a:cubicBezTo>
                    <a:pt x="1509603" y="5702266"/>
                    <a:pt x="1676588" y="5830930"/>
                    <a:pt x="1855220" y="5937591"/>
                  </a:cubicBezTo>
                  <a:cubicBezTo>
                    <a:pt x="1944720" y="5990632"/>
                    <a:pt x="2036549" y="6039272"/>
                    <a:pt x="2131810" y="6080268"/>
                  </a:cubicBezTo>
                  <a:cubicBezTo>
                    <a:pt x="2226460" y="6122423"/>
                    <a:pt x="2324173" y="6157977"/>
                    <a:pt x="2423726" y="6188087"/>
                  </a:cubicBezTo>
                  <a:cubicBezTo>
                    <a:pt x="2523280" y="6218313"/>
                    <a:pt x="2624794" y="6242749"/>
                    <a:pt x="2727780" y="6262552"/>
                  </a:cubicBezTo>
                  <a:cubicBezTo>
                    <a:pt x="2830890" y="6282008"/>
                    <a:pt x="2935714" y="6295326"/>
                    <a:pt x="3041276" y="6304245"/>
                  </a:cubicBezTo>
                  <a:cubicBezTo>
                    <a:pt x="3146836" y="6313277"/>
                    <a:pt x="3253499" y="6317215"/>
                    <a:pt x="3360532" y="6317331"/>
                  </a:cubicBezTo>
                  <a:cubicBezTo>
                    <a:pt x="3387259" y="6317331"/>
                    <a:pt x="3414354" y="6317794"/>
                    <a:pt x="3439855" y="6316751"/>
                  </a:cubicBezTo>
                  <a:lnTo>
                    <a:pt x="3478721" y="6315826"/>
                  </a:lnTo>
                  <a:lnTo>
                    <a:pt x="3517463" y="6313971"/>
                  </a:lnTo>
                  <a:cubicBezTo>
                    <a:pt x="3569078" y="6311772"/>
                    <a:pt x="3620449" y="6306907"/>
                    <a:pt x="3671452" y="6301233"/>
                  </a:cubicBezTo>
                  <a:cubicBezTo>
                    <a:pt x="3875707" y="6277608"/>
                    <a:pt x="4074445" y="6225841"/>
                    <a:pt x="4265460" y="6149638"/>
                  </a:cubicBezTo>
                  <a:cubicBezTo>
                    <a:pt x="4361212" y="6111884"/>
                    <a:pt x="4454636" y="6067065"/>
                    <a:pt x="4546587" y="6018079"/>
                  </a:cubicBezTo>
                  <a:cubicBezTo>
                    <a:pt x="4638662" y="5969322"/>
                    <a:pt x="4729020" y="5915240"/>
                    <a:pt x="4818030" y="5858029"/>
                  </a:cubicBezTo>
                  <a:cubicBezTo>
                    <a:pt x="4907038" y="5800703"/>
                    <a:pt x="4994577" y="5739672"/>
                    <a:pt x="5081870" y="5676903"/>
                  </a:cubicBezTo>
                  <a:cubicBezTo>
                    <a:pt x="5125392" y="5645519"/>
                    <a:pt x="5168794" y="5613324"/>
                    <a:pt x="5212073" y="5581013"/>
                  </a:cubicBezTo>
                  <a:lnTo>
                    <a:pt x="5343625" y="5481533"/>
                  </a:lnTo>
                  <a:cubicBezTo>
                    <a:pt x="5432696" y="5414768"/>
                    <a:pt x="5521951" y="5349452"/>
                    <a:pt x="5610378" y="5284425"/>
                  </a:cubicBezTo>
                  <a:lnTo>
                    <a:pt x="5822102" y="5126414"/>
                  </a:lnTo>
                  <a:lnTo>
                    <a:pt x="5822102" y="5556641"/>
                  </a:lnTo>
                  <a:lnTo>
                    <a:pt x="5576325" y="5749979"/>
                  </a:lnTo>
                  <a:lnTo>
                    <a:pt x="5447715" y="5852818"/>
                  </a:lnTo>
                  <a:cubicBezTo>
                    <a:pt x="5403945" y="5887445"/>
                    <a:pt x="5359932" y="5922073"/>
                    <a:pt x="5315059" y="5956236"/>
                  </a:cubicBezTo>
                  <a:cubicBezTo>
                    <a:pt x="5225682" y="6024680"/>
                    <a:pt x="5133976" y="6091734"/>
                    <a:pt x="5038468" y="6155776"/>
                  </a:cubicBezTo>
                  <a:cubicBezTo>
                    <a:pt x="4943084" y="6219703"/>
                    <a:pt x="4845002" y="6281777"/>
                    <a:pt x="4741892" y="6338292"/>
                  </a:cubicBezTo>
                  <a:cubicBezTo>
                    <a:pt x="4638784" y="6394692"/>
                    <a:pt x="4532120" y="6447038"/>
                    <a:pt x="4420920" y="6492203"/>
                  </a:cubicBezTo>
                  <a:cubicBezTo>
                    <a:pt x="4199255" y="6583693"/>
                    <a:pt x="3959813" y="6644840"/>
                    <a:pt x="3717672" y="6670434"/>
                  </a:cubicBezTo>
                  <a:cubicBezTo>
                    <a:pt x="3657106" y="6676456"/>
                    <a:pt x="3596419" y="6681321"/>
                    <a:pt x="3535853" y="6683289"/>
                  </a:cubicBezTo>
                  <a:lnTo>
                    <a:pt x="3490367" y="6684910"/>
                  </a:lnTo>
                  <a:lnTo>
                    <a:pt x="3445005" y="6685142"/>
                  </a:lnTo>
                  <a:cubicBezTo>
                    <a:pt x="3414354" y="6685605"/>
                    <a:pt x="3385297" y="6684679"/>
                    <a:pt x="3355872" y="6684100"/>
                  </a:cubicBezTo>
                  <a:cubicBezTo>
                    <a:pt x="3297146" y="6683405"/>
                    <a:pt x="3238052" y="6680047"/>
                    <a:pt x="3179203" y="6677150"/>
                  </a:cubicBezTo>
                  <a:cubicBezTo>
                    <a:pt x="3120232" y="6672519"/>
                    <a:pt x="3061259" y="6668233"/>
                    <a:pt x="3002410" y="6661169"/>
                  </a:cubicBezTo>
                  <a:cubicBezTo>
                    <a:pt x="2884589" y="6647851"/>
                    <a:pt x="2766891" y="6629669"/>
                    <a:pt x="2650296" y="6604191"/>
                  </a:cubicBezTo>
                  <a:cubicBezTo>
                    <a:pt x="2533702" y="6578713"/>
                    <a:pt x="2418456" y="6545938"/>
                    <a:pt x="2306028" y="6505869"/>
                  </a:cubicBezTo>
                  <a:cubicBezTo>
                    <a:pt x="2193602" y="6465683"/>
                    <a:pt x="2084118" y="6417738"/>
                    <a:pt x="1978803" y="6363307"/>
                  </a:cubicBezTo>
                  <a:cubicBezTo>
                    <a:pt x="1873855" y="6308066"/>
                    <a:pt x="1773077" y="6246340"/>
                    <a:pt x="1678428" y="6177779"/>
                  </a:cubicBezTo>
                  <a:cubicBezTo>
                    <a:pt x="1488393" y="6041356"/>
                    <a:pt x="1321900" y="5881423"/>
                    <a:pt x="1175880" y="5710373"/>
                  </a:cubicBezTo>
                  <a:cubicBezTo>
                    <a:pt x="1103177" y="5624441"/>
                    <a:pt x="1035501" y="5535732"/>
                    <a:pt x="971502" y="5445399"/>
                  </a:cubicBezTo>
                  <a:cubicBezTo>
                    <a:pt x="907380" y="5355069"/>
                    <a:pt x="847550" y="5262768"/>
                    <a:pt x="790909" y="5169078"/>
                  </a:cubicBezTo>
                  <a:cubicBezTo>
                    <a:pt x="761974" y="5121712"/>
                    <a:pt x="735492" y="5077357"/>
                    <a:pt x="706680" y="5031959"/>
                  </a:cubicBezTo>
                  <a:cubicBezTo>
                    <a:pt x="678114" y="4986910"/>
                    <a:pt x="649058" y="4941860"/>
                    <a:pt x="619143" y="4897157"/>
                  </a:cubicBezTo>
                  <a:lnTo>
                    <a:pt x="436465" y="4628710"/>
                  </a:lnTo>
                  <a:cubicBezTo>
                    <a:pt x="406182" y="4583544"/>
                    <a:pt x="376267" y="4538147"/>
                    <a:pt x="347088" y="4492171"/>
                  </a:cubicBezTo>
                  <a:cubicBezTo>
                    <a:pt x="317908" y="4446194"/>
                    <a:pt x="288974" y="4400102"/>
                    <a:pt x="262001" y="4352619"/>
                  </a:cubicBezTo>
                  <a:cubicBezTo>
                    <a:pt x="207934" y="4258119"/>
                    <a:pt x="158280" y="4160840"/>
                    <a:pt x="118679" y="4059853"/>
                  </a:cubicBezTo>
                  <a:cubicBezTo>
                    <a:pt x="78343" y="3959214"/>
                    <a:pt x="48429" y="3854870"/>
                    <a:pt x="28322" y="3749136"/>
                  </a:cubicBezTo>
                  <a:cubicBezTo>
                    <a:pt x="9073" y="3643402"/>
                    <a:pt x="0" y="3536046"/>
                    <a:pt x="0" y="3428922"/>
                  </a:cubicBezTo>
                  <a:cubicBezTo>
                    <a:pt x="1594" y="3001816"/>
                    <a:pt x="89010" y="2575868"/>
                    <a:pt x="253052" y="2174356"/>
                  </a:cubicBezTo>
                  <a:cubicBezTo>
                    <a:pt x="294246" y="2074066"/>
                    <a:pt x="338873" y="1974700"/>
                    <a:pt x="389141" y="1877652"/>
                  </a:cubicBezTo>
                  <a:cubicBezTo>
                    <a:pt x="438672" y="1780256"/>
                    <a:pt x="493230" y="1684945"/>
                    <a:pt x="552079" y="1591834"/>
                  </a:cubicBezTo>
                  <a:cubicBezTo>
                    <a:pt x="669900" y="1405728"/>
                    <a:pt x="804394" y="1227729"/>
                    <a:pt x="954950" y="1061773"/>
                  </a:cubicBezTo>
                  <a:cubicBezTo>
                    <a:pt x="1030597" y="979085"/>
                    <a:pt x="1109552" y="898829"/>
                    <a:pt x="1192922" y="822626"/>
                  </a:cubicBezTo>
                  <a:cubicBezTo>
                    <a:pt x="1213642" y="803402"/>
                    <a:pt x="1234483" y="784409"/>
                    <a:pt x="1255939" y="765880"/>
                  </a:cubicBezTo>
                  <a:cubicBezTo>
                    <a:pt x="1277273" y="747234"/>
                    <a:pt x="1298237" y="728241"/>
                    <a:pt x="1320183" y="710291"/>
                  </a:cubicBezTo>
                  <a:cubicBezTo>
                    <a:pt x="1363585" y="673811"/>
                    <a:pt x="1408088" y="638489"/>
                    <a:pt x="1452961" y="603514"/>
                  </a:cubicBezTo>
                  <a:cubicBezTo>
                    <a:pt x="1633310" y="464543"/>
                    <a:pt x="1828125" y="341437"/>
                    <a:pt x="2033360" y="235818"/>
                  </a:cubicBezTo>
                  <a:cubicBezTo>
                    <a:pt x="2187242" y="156561"/>
                    <a:pt x="2347554" y="87597"/>
                    <a:pt x="2512513" y="3001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15102EBE-A80F-4CFF-B1DD-941EF9728B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04998" y="98659"/>
              <a:ext cx="5774333" cy="6315453"/>
            </a:xfrm>
            <a:custGeom>
              <a:avLst/>
              <a:gdLst>
                <a:gd name="connsiteX0" fmla="*/ 3707237 w 5774333"/>
                <a:gd name="connsiteY0" fmla="*/ 1489 h 6315453"/>
                <a:gd name="connsiteX1" fmla="*/ 4037665 w 5774333"/>
                <a:gd name="connsiteY1" fmla="*/ 6121 h 6315453"/>
                <a:gd name="connsiteX2" fmla="*/ 4692239 w 5774333"/>
                <a:gd name="connsiteY2" fmla="*/ 102128 h 6315453"/>
                <a:gd name="connsiteX3" fmla="*/ 5315059 w 5774333"/>
                <a:gd name="connsiteY3" fmla="*/ 324945 h 6315453"/>
                <a:gd name="connsiteX4" fmla="*/ 5738325 w 5774333"/>
                <a:gd name="connsiteY4" fmla="*/ 578286 h 6315453"/>
                <a:gd name="connsiteX5" fmla="*/ 5774333 w 5774333"/>
                <a:gd name="connsiteY5" fmla="*/ 606551 h 6315453"/>
                <a:gd name="connsiteX6" fmla="*/ 5774333 w 5774333"/>
                <a:gd name="connsiteY6" fmla="*/ 975490 h 6315453"/>
                <a:gd name="connsiteX7" fmla="*/ 5676001 w 5774333"/>
                <a:gd name="connsiteY7" fmla="*/ 889749 h 6315453"/>
                <a:gd name="connsiteX8" fmla="*/ 5177132 w 5774333"/>
                <a:gd name="connsiteY8" fmla="*/ 581926 h 6315453"/>
                <a:gd name="connsiteX9" fmla="*/ 4615735 w 5774333"/>
                <a:gd name="connsiteY9" fmla="*/ 388640 h 6315453"/>
                <a:gd name="connsiteX10" fmla="*/ 4020010 w 5774333"/>
                <a:gd name="connsiteY10" fmla="*/ 308500 h 6315453"/>
                <a:gd name="connsiteX11" fmla="*/ 3416315 w 5774333"/>
                <a:gd name="connsiteY11" fmla="*/ 328882 h 6315453"/>
                <a:gd name="connsiteX12" fmla="*/ 2823779 w 5774333"/>
                <a:gd name="connsiteY12" fmla="*/ 446545 h 6315453"/>
                <a:gd name="connsiteX13" fmla="*/ 2256987 w 5774333"/>
                <a:gd name="connsiteY13" fmla="*/ 651296 h 6315453"/>
                <a:gd name="connsiteX14" fmla="*/ 1244169 w 5774333"/>
                <a:gd name="connsiteY14" fmla="*/ 1280374 h 6315453"/>
                <a:gd name="connsiteX15" fmla="*/ 830141 w 5774333"/>
                <a:gd name="connsiteY15" fmla="*/ 1700184 h 6315453"/>
                <a:gd name="connsiteX16" fmla="*/ 502792 w 5774333"/>
                <a:gd name="connsiteY16" fmla="*/ 2182300 h 6315453"/>
                <a:gd name="connsiteX17" fmla="*/ 280637 w 5774333"/>
                <a:gd name="connsiteY17" fmla="*/ 2715256 h 6315453"/>
                <a:gd name="connsiteX18" fmla="*/ 199843 w 5774333"/>
                <a:gd name="connsiteY18" fmla="*/ 3283418 h 6315453"/>
                <a:gd name="connsiteX19" fmla="*/ 233926 w 5774333"/>
                <a:gd name="connsiteY19" fmla="*/ 3561593 h 6315453"/>
                <a:gd name="connsiteX20" fmla="*/ 334582 w 5774333"/>
                <a:gd name="connsiteY20" fmla="*/ 3821816 h 6315453"/>
                <a:gd name="connsiteX21" fmla="*/ 404834 w 5774333"/>
                <a:gd name="connsiteY21" fmla="*/ 3944343 h 6315453"/>
                <a:gd name="connsiteX22" fmla="*/ 485506 w 5774333"/>
                <a:gd name="connsiteY22" fmla="*/ 4062932 h 6315453"/>
                <a:gd name="connsiteX23" fmla="*/ 671861 w 5774333"/>
                <a:gd name="connsiteY23" fmla="*/ 4292120 h 6315453"/>
                <a:gd name="connsiteX24" fmla="*/ 873542 w 5774333"/>
                <a:gd name="connsiteY24" fmla="*/ 4523044 h 6315453"/>
                <a:gd name="connsiteX25" fmla="*/ 973831 w 5774333"/>
                <a:gd name="connsiteY25" fmla="*/ 4643601 h 6315453"/>
                <a:gd name="connsiteX26" fmla="*/ 1022014 w 5774333"/>
                <a:gd name="connsiteY26" fmla="*/ 4702780 h 6315453"/>
                <a:gd name="connsiteX27" fmla="*/ 1069215 w 5774333"/>
                <a:gd name="connsiteY27" fmla="*/ 4759411 h 6315453"/>
                <a:gd name="connsiteX28" fmla="*/ 1474784 w 5774333"/>
                <a:gd name="connsiteY28" fmla="*/ 5177948 h 6315453"/>
                <a:gd name="connsiteX29" fmla="*/ 1690442 w 5774333"/>
                <a:gd name="connsiteY29" fmla="*/ 5366255 h 6315453"/>
                <a:gd name="connsiteX30" fmla="*/ 1916276 w 5774333"/>
                <a:gd name="connsiteY30" fmla="*/ 5539852 h 6315453"/>
                <a:gd name="connsiteX31" fmla="*/ 2420784 w 5774333"/>
                <a:gd name="connsiteY31" fmla="*/ 5814437 h 6315453"/>
                <a:gd name="connsiteX32" fmla="*/ 2703015 w 5774333"/>
                <a:gd name="connsiteY32" fmla="*/ 5892029 h 6315453"/>
                <a:gd name="connsiteX33" fmla="*/ 2775350 w 5774333"/>
                <a:gd name="connsiteY33" fmla="*/ 5905695 h 6315453"/>
                <a:gd name="connsiteX34" fmla="*/ 2848299 w 5774333"/>
                <a:gd name="connsiteY34" fmla="*/ 5917161 h 6315453"/>
                <a:gd name="connsiteX35" fmla="*/ 2995544 w 5774333"/>
                <a:gd name="connsiteY35" fmla="*/ 5933605 h 6315453"/>
                <a:gd name="connsiteX36" fmla="*/ 3069596 w 5774333"/>
                <a:gd name="connsiteY36" fmla="*/ 5938933 h 6315453"/>
                <a:gd name="connsiteX37" fmla="*/ 3143894 w 5774333"/>
                <a:gd name="connsiteY37" fmla="*/ 5942639 h 6315453"/>
                <a:gd name="connsiteX38" fmla="*/ 3218436 w 5774333"/>
                <a:gd name="connsiteY38" fmla="*/ 5944260 h 6315453"/>
                <a:gd name="connsiteX39" fmla="*/ 3293101 w 5774333"/>
                <a:gd name="connsiteY39" fmla="*/ 5943913 h 6315453"/>
                <a:gd name="connsiteX40" fmla="*/ 3330494 w 5774333"/>
                <a:gd name="connsiteY40" fmla="*/ 5943565 h 6315453"/>
                <a:gd name="connsiteX41" fmla="*/ 3366540 w 5774333"/>
                <a:gd name="connsiteY41" fmla="*/ 5942059 h 6315453"/>
                <a:gd name="connsiteX42" fmla="*/ 3402462 w 5774333"/>
                <a:gd name="connsiteY42" fmla="*/ 5940323 h 6315453"/>
                <a:gd name="connsiteX43" fmla="*/ 3438262 w 5774333"/>
                <a:gd name="connsiteY43" fmla="*/ 5937543 h 6315453"/>
                <a:gd name="connsiteX44" fmla="*/ 3580236 w 5774333"/>
                <a:gd name="connsiteY44" fmla="*/ 5920982 h 6315453"/>
                <a:gd name="connsiteX45" fmla="*/ 4121034 w 5774333"/>
                <a:gd name="connsiteY45" fmla="*/ 5753290 h 6315453"/>
                <a:gd name="connsiteX46" fmla="*/ 4620639 w 5774333"/>
                <a:gd name="connsiteY46" fmla="*/ 5459364 h 6315453"/>
                <a:gd name="connsiteX47" fmla="*/ 4741771 w 5774333"/>
                <a:gd name="connsiteY47" fmla="*/ 5372971 h 6315453"/>
                <a:gd name="connsiteX48" fmla="*/ 4862901 w 5774333"/>
                <a:gd name="connsiteY48" fmla="*/ 5283682 h 6315453"/>
                <a:gd name="connsiteX49" fmla="*/ 5108229 w 5774333"/>
                <a:gd name="connsiteY49" fmla="*/ 5098386 h 6315453"/>
                <a:gd name="connsiteX50" fmla="*/ 5612493 w 5774333"/>
                <a:gd name="connsiteY50" fmla="*/ 4739724 h 6315453"/>
                <a:gd name="connsiteX51" fmla="*/ 5774333 w 5774333"/>
                <a:gd name="connsiteY51" fmla="*/ 4623488 h 6315453"/>
                <a:gd name="connsiteX52" fmla="*/ 5774333 w 5774333"/>
                <a:gd name="connsiteY52" fmla="*/ 5232926 h 6315453"/>
                <a:gd name="connsiteX53" fmla="*/ 5676492 w 5774333"/>
                <a:gd name="connsiteY53" fmla="*/ 5306859 h 6315453"/>
                <a:gd name="connsiteX54" fmla="*/ 5426260 w 5774333"/>
                <a:gd name="connsiteY54" fmla="*/ 5486233 h 6315453"/>
                <a:gd name="connsiteX55" fmla="*/ 5300225 w 5774333"/>
                <a:gd name="connsiteY55" fmla="*/ 5576217 h 6315453"/>
                <a:gd name="connsiteX56" fmla="*/ 5170757 w 5774333"/>
                <a:gd name="connsiteY56" fmla="*/ 5666780 h 6315453"/>
                <a:gd name="connsiteX57" fmla="*/ 5038100 w 5774333"/>
                <a:gd name="connsiteY57" fmla="*/ 5756185 h 6315453"/>
                <a:gd name="connsiteX58" fmla="*/ 4901276 w 5774333"/>
                <a:gd name="connsiteY58" fmla="*/ 5843043 h 6315453"/>
                <a:gd name="connsiteX59" fmla="*/ 4614019 w 5774333"/>
                <a:gd name="connsiteY59" fmla="*/ 6006103 h 6315453"/>
                <a:gd name="connsiteX60" fmla="*/ 4305061 w 5774333"/>
                <a:gd name="connsiteY60" fmla="*/ 6144726 h 6315453"/>
                <a:gd name="connsiteX61" fmla="*/ 3632710 w 5774333"/>
                <a:gd name="connsiteY61" fmla="*/ 6304196 h 6315453"/>
                <a:gd name="connsiteX62" fmla="*/ 3459594 w 5774333"/>
                <a:gd name="connsiteY62" fmla="*/ 6314504 h 6315453"/>
                <a:gd name="connsiteX63" fmla="*/ 3416315 w 5774333"/>
                <a:gd name="connsiteY63" fmla="*/ 6315429 h 6315453"/>
                <a:gd name="connsiteX64" fmla="*/ 3373159 w 5774333"/>
                <a:gd name="connsiteY64" fmla="*/ 6315198 h 6315453"/>
                <a:gd name="connsiteX65" fmla="*/ 3330127 w 5774333"/>
                <a:gd name="connsiteY65" fmla="*/ 6314735 h 6315453"/>
                <a:gd name="connsiteX66" fmla="*/ 3288320 w 5774333"/>
                <a:gd name="connsiteY66" fmla="*/ 6313230 h 6315453"/>
                <a:gd name="connsiteX67" fmla="*/ 2954350 w 5774333"/>
                <a:gd name="connsiteY67" fmla="*/ 6288098 h 6315453"/>
                <a:gd name="connsiteX68" fmla="*/ 2622466 w 5774333"/>
                <a:gd name="connsiteY68" fmla="*/ 6232742 h 6315453"/>
                <a:gd name="connsiteX69" fmla="*/ 2296466 w 5774333"/>
                <a:gd name="connsiteY69" fmla="*/ 6146001 h 6315453"/>
                <a:gd name="connsiteX70" fmla="*/ 1672419 w 5774333"/>
                <a:gd name="connsiteY70" fmla="*/ 5885197 h 6315453"/>
                <a:gd name="connsiteX71" fmla="*/ 1146578 w 5774333"/>
                <a:gd name="connsiteY71" fmla="*/ 5479168 h 6315453"/>
                <a:gd name="connsiteX72" fmla="*/ 933372 w 5774333"/>
                <a:gd name="connsiteY72" fmla="*/ 5234810 h 6315453"/>
                <a:gd name="connsiteX73" fmla="*/ 747140 w 5774333"/>
                <a:gd name="connsiteY73" fmla="*/ 4976091 h 6315453"/>
                <a:gd name="connsiteX74" fmla="*/ 703616 w 5774333"/>
                <a:gd name="connsiteY74" fmla="*/ 4910196 h 6315453"/>
                <a:gd name="connsiteX75" fmla="*/ 662053 w 5774333"/>
                <a:gd name="connsiteY75" fmla="*/ 4846269 h 6315453"/>
                <a:gd name="connsiteX76" fmla="*/ 580033 w 5774333"/>
                <a:gd name="connsiteY76" fmla="*/ 4722352 h 6315453"/>
                <a:gd name="connsiteX77" fmla="*/ 410105 w 5774333"/>
                <a:gd name="connsiteY77" fmla="*/ 4469193 h 6315453"/>
                <a:gd name="connsiteX78" fmla="*/ 244224 w 5774333"/>
                <a:gd name="connsiteY78" fmla="*/ 4201556 h 6315453"/>
                <a:gd name="connsiteX79" fmla="*/ 169437 w 5774333"/>
                <a:gd name="connsiteY79" fmla="*/ 4059690 h 6315453"/>
                <a:gd name="connsiteX80" fmla="*/ 105929 w 5774333"/>
                <a:gd name="connsiteY80" fmla="*/ 3911221 h 6315453"/>
                <a:gd name="connsiteX81" fmla="*/ 57256 w 5774333"/>
                <a:gd name="connsiteY81" fmla="*/ 3757195 h 6315453"/>
                <a:gd name="connsiteX82" fmla="*/ 39111 w 5774333"/>
                <a:gd name="connsiteY82" fmla="*/ 3678677 h 6315453"/>
                <a:gd name="connsiteX83" fmla="*/ 31142 w 5774333"/>
                <a:gd name="connsiteY83" fmla="*/ 3639300 h 6315453"/>
                <a:gd name="connsiteX84" fmla="*/ 24521 w 5774333"/>
                <a:gd name="connsiteY84" fmla="*/ 3599809 h 6315453"/>
                <a:gd name="connsiteX85" fmla="*/ 0 w 5774333"/>
                <a:gd name="connsiteY85" fmla="*/ 3283418 h 6315453"/>
                <a:gd name="connsiteX86" fmla="*/ 68045 w 5774333"/>
                <a:gd name="connsiteY86" fmla="*/ 2666963 h 6315453"/>
                <a:gd name="connsiteX87" fmla="*/ 272546 w 5774333"/>
                <a:gd name="connsiteY87" fmla="*/ 2076334 h 6315453"/>
                <a:gd name="connsiteX88" fmla="*/ 1039300 w 5774333"/>
                <a:gd name="connsiteY88" fmla="*/ 1073307 h 6315453"/>
                <a:gd name="connsiteX89" fmla="*/ 1547733 w 5774333"/>
                <a:gd name="connsiteY89" fmla="*/ 680365 h 6315453"/>
                <a:gd name="connsiteX90" fmla="*/ 2115995 w 5774333"/>
                <a:gd name="connsiteY90" fmla="*/ 368373 h 6315453"/>
                <a:gd name="connsiteX91" fmla="*/ 3377451 w 5774333"/>
                <a:gd name="connsiteY91" fmla="*/ 24304 h 6315453"/>
                <a:gd name="connsiteX92" fmla="*/ 3707237 w 5774333"/>
                <a:gd name="connsiteY92" fmla="*/ 1489 h 631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774333" h="6315453">
                  <a:moveTo>
                    <a:pt x="3707237" y="1489"/>
                  </a:moveTo>
                  <a:cubicBezTo>
                    <a:pt x="3817502" y="-1522"/>
                    <a:pt x="3927875" y="41"/>
                    <a:pt x="4037665" y="6121"/>
                  </a:cubicBezTo>
                  <a:cubicBezTo>
                    <a:pt x="4257614" y="18745"/>
                    <a:pt x="4477439" y="49665"/>
                    <a:pt x="4692239" y="102128"/>
                  </a:cubicBezTo>
                  <a:cubicBezTo>
                    <a:pt x="4907039" y="154474"/>
                    <a:pt x="5116811" y="228592"/>
                    <a:pt x="5315059" y="324945"/>
                  </a:cubicBezTo>
                  <a:cubicBezTo>
                    <a:pt x="5463562" y="397211"/>
                    <a:pt x="5606133" y="481527"/>
                    <a:pt x="5738325" y="578286"/>
                  </a:cubicBezTo>
                  <a:lnTo>
                    <a:pt x="5774333" y="606551"/>
                  </a:lnTo>
                  <a:lnTo>
                    <a:pt x="5774333" y="975490"/>
                  </a:lnTo>
                  <a:lnTo>
                    <a:pt x="5676001" y="889749"/>
                  </a:lnTo>
                  <a:cubicBezTo>
                    <a:pt x="5522381" y="769886"/>
                    <a:pt x="5355519" y="665657"/>
                    <a:pt x="5177132" y="581926"/>
                  </a:cubicBezTo>
                  <a:cubicBezTo>
                    <a:pt x="4998867" y="497965"/>
                    <a:pt x="4810183" y="433574"/>
                    <a:pt x="4615735" y="388640"/>
                  </a:cubicBezTo>
                  <a:cubicBezTo>
                    <a:pt x="4421289" y="343591"/>
                    <a:pt x="4221446" y="317649"/>
                    <a:pt x="4020010" y="308500"/>
                  </a:cubicBezTo>
                  <a:cubicBezTo>
                    <a:pt x="3818207" y="298887"/>
                    <a:pt x="3616649" y="305257"/>
                    <a:pt x="3416315" y="328882"/>
                  </a:cubicBezTo>
                  <a:cubicBezTo>
                    <a:pt x="3216106" y="352623"/>
                    <a:pt x="3017736" y="392346"/>
                    <a:pt x="2823779" y="446545"/>
                  </a:cubicBezTo>
                  <a:cubicBezTo>
                    <a:pt x="2629699" y="500513"/>
                    <a:pt x="2440401" y="570345"/>
                    <a:pt x="2256987" y="651296"/>
                  </a:cubicBezTo>
                  <a:cubicBezTo>
                    <a:pt x="1889058" y="811461"/>
                    <a:pt x="1545527" y="1023856"/>
                    <a:pt x="1244169" y="1280374"/>
                  </a:cubicBezTo>
                  <a:cubicBezTo>
                    <a:pt x="1093982" y="1409039"/>
                    <a:pt x="954828" y="1549400"/>
                    <a:pt x="830141" y="1700184"/>
                  </a:cubicBezTo>
                  <a:cubicBezTo>
                    <a:pt x="705209" y="1850736"/>
                    <a:pt x="594989" y="2012176"/>
                    <a:pt x="502792" y="2182300"/>
                  </a:cubicBezTo>
                  <a:cubicBezTo>
                    <a:pt x="410595" y="2352308"/>
                    <a:pt x="333847" y="2530307"/>
                    <a:pt x="280637" y="2715256"/>
                  </a:cubicBezTo>
                  <a:cubicBezTo>
                    <a:pt x="227306" y="2899741"/>
                    <a:pt x="199719" y="3091521"/>
                    <a:pt x="199843" y="3283418"/>
                  </a:cubicBezTo>
                  <a:cubicBezTo>
                    <a:pt x="200946" y="3377687"/>
                    <a:pt x="210754" y="3471261"/>
                    <a:pt x="233926" y="3561593"/>
                  </a:cubicBezTo>
                  <a:cubicBezTo>
                    <a:pt x="256730" y="3652040"/>
                    <a:pt x="292162" y="3738550"/>
                    <a:pt x="334582" y="3821816"/>
                  </a:cubicBezTo>
                  <a:cubicBezTo>
                    <a:pt x="356038" y="3863392"/>
                    <a:pt x="379823" y="3904157"/>
                    <a:pt x="404834" y="3944343"/>
                  </a:cubicBezTo>
                  <a:cubicBezTo>
                    <a:pt x="430212" y="3984413"/>
                    <a:pt x="457308" y="4023905"/>
                    <a:pt x="485506" y="4062932"/>
                  </a:cubicBezTo>
                  <a:cubicBezTo>
                    <a:pt x="542639" y="4140757"/>
                    <a:pt x="606146" y="4216265"/>
                    <a:pt x="671861" y="4292120"/>
                  </a:cubicBezTo>
                  <a:cubicBezTo>
                    <a:pt x="737576" y="4368091"/>
                    <a:pt x="806234" y="4444062"/>
                    <a:pt x="873542" y="4523044"/>
                  </a:cubicBezTo>
                  <a:cubicBezTo>
                    <a:pt x="907258" y="4562419"/>
                    <a:pt x="940606" y="4602721"/>
                    <a:pt x="973831" y="4643601"/>
                  </a:cubicBezTo>
                  <a:lnTo>
                    <a:pt x="1022014" y="4702780"/>
                  </a:lnTo>
                  <a:cubicBezTo>
                    <a:pt x="1037829" y="4721658"/>
                    <a:pt x="1052910" y="4740998"/>
                    <a:pt x="1069215" y="4759411"/>
                  </a:cubicBezTo>
                  <a:cubicBezTo>
                    <a:pt x="1196477" y="4909269"/>
                    <a:pt x="1334527" y="5047199"/>
                    <a:pt x="1474784" y="5177948"/>
                  </a:cubicBezTo>
                  <a:cubicBezTo>
                    <a:pt x="1545281" y="5243033"/>
                    <a:pt x="1617003" y="5305917"/>
                    <a:pt x="1690442" y="5366255"/>
                  </a:cubicBezTo>
                  <a:cubicBezTo>
                    <a:pt x="1763881" y="5426591"/>
                    <a:pt x="1838668" y="5484959"/>
                    <a:pt x="1916276" y="5539852"/>
                  </a:cubicBezTo>
                  <a:cubicBezTo>
                    <a:pt x="2070877" y="5649872"/>
                    <a:pt x="2237617" y="5748194"/>
                    <a:pt x="2420784" y="5814437"/>
                  </a:cubicBezTo>
                  <a:cubicBezTo>
                    <a:pt x="2512124" y="5847559"/>
                    <a:pt x="2606773" y="5872921"/>
                    <a:pt x="2703015" y="5892029"/>
                  </a:cubicBezTo>
                  <a:cubicBezTo>
                    <a:pt x="2727168" y="5896546"/>
                    <a:pt x="2751075" y="5901758"/>
                    <a:pt x="2775350" y="5905695"/>
                  </a:cubicBezTo>
                  <a:lnTo>
                    <a:pt x="2848299" y="5917161"/>
                  </a:lnTo>
                  <a:cubicBezTo>
                    <a:pt x="2897218" y="5923298"/>
                    <a:pt x="2946136" y="5929784"/>
                    <a:pt x="2995544" y="5933605"/>
                  </a:cubicBezTo>
                  <a:cubicBezTo>
                    <a:pt x="3020188" y="5935806"/>
                    <a:pt x="3044831" y="5937891"/>
                    <a:pt x="3069596" y="5938933"/>
                  </a:cubicBezTo>
                  <a:cubicBezTo>
                    <a:pt x="3094362" y="5940090"/>
                    <a:pt x="3119005" y="5941943"/>
                    <a:pt x="3143894" y="5942639"/>
                  </a:cubicBezTo>
                  <a:lnTo>
                    <a:pt x="3218436" y="5944260"/>
                  </a:lnTo>
                  <a:cubicBezTo>
                    <a:pt x="3243201" y="5944838"/>
                    <a:pt x="3268212" y="5944029"/>
                    <a:pt x="3293101" y="5943913"/>
                  </a:cubicBezTo>
                  <a:lnTo>
                    <a:pt x="3330494" y="5943565"/>
                  </a:lnTo>
                  <a:cubicBezTo>
                    <a:pt x="3342632" y="5943218"/>
                    <a:pt x="3354524" y="5942523"/>
                    <a:pt x="3366540" y="5942059"/>
                  </a:cubicBezTo>
                  <a:cubicBezTo>
                    <a:pt x="3378554" y="5941480"/>
                    <a:pt x="3390570" y="5941134"/>
                    <a:pt x="3402462" y="5940323"/>
                  </a:cubicBezTo>
                  <a:lnTo>
                    <a:pt x="3438262" y="5937543"/>
                  </a:lnTo>
                  <a:cubicBezTo>
                    <a:pt x="3485954" y="5933953"/>
                    <a:pt x="3533279" y="5927931"/>
                    <a:pt x="3580236" y="5920982"/>
                  </a:cubicBezTo>
                  <a:cubicBezTo>
                    <a:pt x="3768185" y="5891567"/>
                    <a:pt x="3948901" y="5834010"/>
                    <a:pt x="4121034" y="5753290"/>
                  </a:cubicBezTo>
                  <a:cubicBezTo>
                    <a:pt x="4293782" y="5673497"/>
                    <a:pt x="4458191" y="5571353"/>
                    <a:pt x="4620639" y="5459364"/>
                  </a:cubicBezTo>
                  <a:cubicBezTo>
                    <a:pt x="4661221" y="5431455"/>
                    <a:pt x="4701557" y="5402271"/>
                    <a:pt x="4741771" y="5372971"/>
                  </a:cubicBezTo>
                  <a:cubicBezTo>
                    <a:pt x="4782230" y="5343672"/>
                    <a:pt x="4822566" y="5313908"/>
                    <a:pt x="4862901" y="5283682"/>
                  </a:cubicBezTo>
                  <a:lnTo>
                    <a:pt x="5108229" y="5098386"/>
                  </a:lnTo>
                  <a:cubicBezTo>
                    <a:pt x="5276563" y="4972270"/>
                    <a:pt x="5446489" y="4854838"/>
                    <a:pt x="5612493" y="4739724"/>
                  </a:cubicBezTo>
                  <a:lnTo>
                    <a:pt x="5774333" y="4623488"/>
                  </a:lnTo>
                  <a:lnTo>
                    <a:pt x="5774333" y="5232926"/>
                  </a:lnTo>
                  <a:lnTo>
                    <a:pt x="5676492" y="5306859"/>
                  </a:lnTo>
                  <a:cubicBezTo>
                    <a:pt x="5592693" y="5367905"/>
                    <a:pt x="5508955" y="5427286"/>
                    <a:pt x="5426260" y="5486233"/>
                  </a:cubicBezTo>
                  <a:lnTo>
                    <a:pt x="5300225" y="5576217"/>
                  </a:lnTo>
                  <a:cubicBezTo>
                    <a:pt x="5257559" y="5606443"/>
                    <a:pt x="5214525" y="5636901"/>
                    <a:pt x="5170757" y="5666780"/>
                  </a:cubicBezTo>
                  <a:cubicBezTo>
                    <a:pt x="5127110" y="5696775"/>
                    <a:pt x="5082973" y="5726654"/>
                    <a:pt x="5038100" y="5756185"/>
                  </a:cubicBezTo>
                  <a:cubicBezTo>
                    <a:pt x="4993106" y="5785486"/>
                    <a:pt x="4947743" y="5814553"/>
                    <a:pt x="4901276" y="5843043"/>
                  </a:cubicBezTo>
                  <a:cubicBezTo>
                    <a:pt x="4808835" y="5900136"/>
                    <a:pt x="4713449" y="5955494"/>
                    <a:pt x="4614019" y="6006103"/>
                  </a:cubicBezTo>
                  <a:cubicBezTo>
                    <a:pt x="4514711" y="6056943"/>
                    <a:pt x="4411971" y="6104192"/>
                    <a:pt x="4305061" y="6144726"/>
                  </a:cubicBezTo>
                  <a:cubicBezTo>
                    <a:pt x="4092223" y="6226952"/>
                    <a:pt x="3863569" y="6282424"/>
                    <a:pt x="3632710" y="6304196"/>
                  </a:cubicBezTo>
                  <a:cubicBezTo>
                    <a:pt x="3574964" y="6309408"/>
                    <a:pt x="3517218" y="6313345"/>
                    <a:pt x="3459594" y="6314504"/>
                  </a:cubicBezTo>
                  <a:lnTo>
                    <a:pt x="3416315" y="6315429"/>
                  </a:lnTo>
                  <a:cubicBezTo>
                    <a:pt x="3401971" y="6315546"/>
                    <a:pt x="3387505" y="6315198"/>
                    <a:pt x="3373159" y="6315198"/>
                  </a:cubicBezTo>
                  <a:lnTo>
                    <a:pt x="3330127" y="6314735"/>
                  </a:lnTo>
                  <a:lnTo>
                    <a:pt x="3288320" y="6313230"/>
                  </a:lnTo>
                  <a:cubicBezTo>
                    <a:pt x="3176996" y="6309870"/>
                    <a:pt x="3065428" y="6301533"/>
                    <a:pt x="2954350" y="6288098"/>
                  </a:cubicBezTo>
                  <a:cubicBezTo>
                    <a:pt x="2843150" y="6275360"/>
                    <a:pt x="2732194" y="6257061"/>
                    <a:pt x="2622466" y="6232742"/>
                  </a:cubicBezTo>
                  <a:cubicBezTo>
                    <a:pt x="2512859" y="6208190"/>
                    <a:pt x="2404110" y="6179122"/>
                    <a:pt x="2296466" y="6146001"/>
                  </a:cubicBezTo>
                  <a:cubicBezTo>
                    <a:pt x="2081544" y="6079179"/>
                    <a:pt x="1869073" y="5996027"/>
                    <a:pt x="1672419" y="5885197"/>
                  </a:cubicBezTo>
                  <a:cubicBezTo>
                    <a:pt x="1475643" y="5774599"/>
                    <a:pt x="1299954" y="5634353"/>
                    <a:pt x="1146578" y="5479168"/>
                  </a:cubicBezTo>
                  <a:cubicBezTo>
                    <a:pt x="1069461" y="5401692"/>
                    <a:pt x="999333" y="5319235"/>
                    <a:pt x="933372" y="5234810"/>
                  </a:cubicBezTo>
                  <a:cubicBezTo>
                    <a:pt x="867781" y="5150038"/>
                    <a:pt x="805375" y="5063991"/>
                    <a:pt x="747140" y="4976091"/>
                  </a:cubicBezTo>
                  <a:cubicBezTo>
                    <a:pt x="732182" y="4954319"/>
                    <a:pt x="718082" y="4932199"/>
                    <a:pt x="703616" y="4910196"/>
                  </a:cubicBezTo>
                  <a:lnTo>
                    <a:pt x="662053" y="4846269"/>
                  </a:lnTo>
                  <a:cubicBezTo>
                    <a:pt x="635449" y="4804925"/>
                    <a:pt x="607864" y="4763928"/>
                    <a:pt x="580033" y="4722352"/>
                  </a:cubicBezTo>
                  <a:lnTo>
                    <a:pt x="410105" y="4469193"/>
                  </a:lnTo>
                  <a:cubicBezTo>
                    <a:pt x="353095" y="4382915"/>
                    <a:pt x="296820" y="4294089"/>
                    <a:pt x="244224" y="4201556"/>
                  </a:cubicBezTo>
                  <a:cubicBezTo>
                    <a:pt x="217987" y="4155232"/>
                    <a:pt x="192609" y="4108098"/>
                    <a:pt x="169437" y="4059690"/>
                  </a:cubicBezTo>
                  <a:cubicBezTo>
                    <a:pt x="146388" y="4011165"/>
                    <a:pt x="124932" y="3961715"/>
                    <a:pt x="105929" y="3911221"/>
                  </a:cubicBezTo>
                  <a:cubicBezTo>
                    <a:pt x="87293" y="3860613"/>
                    <a:pt x="70742" y="3809309"/>
                    <a:pt x="57256" y="3757195"/>
                  </a:cubicBezTo>
                  <a:cubicBezTo>
                    <a:pt x="50881" y="3731138"/>
                    <a:pt x="44383" y="3704965"/>
                    <a:pt x="39111" y="3678677"/>
                  </a:cubicBezTo>
                  <a:lnTo>
                    <a:pt x="31142" y="3639300"/>
                  </a:lnTo>
                  <a:lnTo>
                    <a:pt x="24521" y="3599809"/>
                  </a:lnTo>
                  <a:cubicBezTo>
                    <a:pt x="7234" y="3494423"/>
                    <a:pt x="0" y="3388457"/>
                    <a:pt x="0" y="3283418"/>
                  </a:cubicBezTo>
                  <a:cubicBezTo>
                    <a:pt x="491" y="3076698"/>
                    <a:pt x="23418" y="2869978"/>
                    <a:pt x="68045" y="2666963"/>
                  </a:cubicBezTo>
                  <a:cubicBezTo>
                    <a:pt x="112550" y="2464064"/>
                    <a:pt x="180717" y="2265104"/>
                    <a:pt x="272546" y="2076334"/>
                  </a:cubicBezTo>
                  <a:cubicBezTo>
                    <a:pt x="457062" y="1698794"/>
                    <a:pt x="724457" y="1360978"/>
                    <a:pt x="1039300" y="1073307"/>
                  </a:cubicBezTo>
                  <a:cubicBezTo>
                    <a:pt x="1197090" y="929472"/>
                    <a:pt x="1367630" y="798259"/>
                    <a:pt x="1547733" y="680365"/>
                  </a:cubicBezTo>
                  <a:cubicBezTo>
                    <a:pt x="1728081" y="562587"/>
                    <a:pt x="1917870" y="457663"/>
                    <a:pt x="2115995" y="368373"/>
                  </a:cubicBezTo>
                  <a:cubicBezTo>
                    <a:pt x="2512737" y="191070"/>
                    <a:pt x="2939883" y="73870"/>
                    <a:pt x="3377451" y="24304"/>
                  </a:cubicBezTo>
                  <a:cubicBezTo>
                    <a:pt x="3486812" y="12086"/>
                    <a:pt x="3596971" y="4500"/>
                    <a:pt x="3707237" y="148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EC18CE1F-9DF1-47AF-9E66-6CE348AC2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464911 h 6229400"/>
                <a:gd name="connsiteX4" fmla="*/ 5660063 w 5769111"/>
                <a:gd name="connsiteY4" fmla="*/ 1328105 h 6229400"/>
                <a:gd name="connsiteX5" fmla="*/ 4910471 w 5769111"/>
                <a:gd name="connsiteY5" fmla="*/ 781599 h 6229400"/>
                <a:gd name="connsiteX6" fmla="*/ 3882695 w 5769111"/>
                <a:gd name="connsiteY6" fmla="*/ 579048 h 6229400"/>
                <a:gd name="connsiteX7" fmla="*/ 2683153 w 5769111"/>
                <a:gd name="connsiteY7" fmla="*/ 797003 h 6229400"/>
                <a:gd name="connsiteX8" fmla="*/ 1617493 w 5769111"/>
                <a:gd name="connsiteY8" fmla="*/ 1395738 h 6229400"/>
                <a:gd name="connsiteX9" fmla="*/ 880408 w 5769111"/>
                <a:gd name="connsiteY9" fmla="*/ 2259099 h 6229400"/>
                <a:gd name="connsiteX10" fmla="*/ 613135 w 5769111"/>
                <a:gd name="connsiteY10" fmla="*/ 3263863 h 6229400"/>
                <a:gd name="connsiteX11" fmla="*/ 1055484 w 5769111"/>
                <a:gd name="connsiteY11" fmla="*/ 4196825 h 6229400"/>
                <a:gd name="connsiteX12" fmla="*/ 1278376 w 5769111"/>
                <a:gd name="connsiteY12" fmla="*/ 4492950 h 6229400"/>
                <a:gd name="connsiteX13" fmla="*/ 3369851 w 5769111"/>
                <a:gd name="connsiteY13" fmla="*/ 5650468 h 6229400"/>
                <a:gd name="connsiteX14" fmla="*/ 4957551 w 5769111"/>
                <a:gd name="connsiteY14" fmla="*/ 4938355 h 6229400"/>
                <a:gd name="connsiteX15" fmla="*/ 5150773 w 5769111"/>
                <a:gd name="connsiteY15" fmla="*/ 4796950 h 6229400"/>
                <a:gd name="connsiteX16" fmla="*/ 5747247 w 5769111"/>
                <a:gd name="connsiteY16" fmla="*/ 4338176 h 6229400"/>
                <a:gd name="connsiteX17" fmla="*/ 5769111 w 5769111"/>
                <a:gd name="connsiteY17" fmla="*/ 4318497 h 6229400"/>
                <a:gd name="connsiteX18" fmla="*/ 5769111 w 5769111"/>
                <a:gd name="connsiteY18" fmla="*/ 5074612 h 6229400"/>
                <a:gd name="connsiteX19" fmla="*/ 5636252 w 5769111"/>
                <a:gd name="connsiteY19" fmla="*/ 5174208 h 6229400"/>
                <a:gd name="connsiteX20" fmla="*/ 5334922 w 5769111"/>
                <a:gd name="connsiteY20" fmla="*/ 5394528 h 6229400"/>
                <a:gd name="connsiteX21" fmla="*/ 3369727 w 5769111"/>
                <a:gd name="connsiteY21" fmla="*/ 6229400 h 6229400"/>
                <a:gd name="connsiteX22" fmla="*/ 771046 w 5769111"/>
                <a:gd name="connsiteY22" fmla="*/ 4817913 h 6229400"/>
                <a:gd name="connsiteX23" fmla="*/ 0 w 5769111"/>
                <a:gd name="connsiteY23" fmla="*/ 3263748 h 6229400"/>
                <a:gd name="connsiteX24" fmla="*/ 3882695 w 5769111"/>
                <a:gd name="connsiteY24"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69111" h="6229400">
                  <a:moveTo>
                    <a:pt x="3882695" y="0"/>
                  </a:moveTo>
                  <a:cubicBezTo>
                    <a:pt x="4601253" y="0"/>
                    <a:pt x="5210727" y="205477"/>
                    <a:pt x="5691883" y="557381"/>
                  </a:cubicBezTo>
                  <a:lnTo>
                    <a:pt x="5769111" y="620523"/>
                  </a:lnTo>
                  <a:lnTo>
                    <a:pt x="5769111" y="1464911"/>
                  </a:lnTo>
                  <a:lnTo>
                    <a:pt x="5660063" y="1328105"/>
                  </a:lnTo>
                  <a:cubicBezTo>
                    <a:pt x="5449800" y="1091506"/>
                    <a:pt x="5197607" y="907600"/>
                    <a:pt x="4910471" y="781599"/>
                  </a:cubicBezTo>
                  <a:cubicBezTo>
                    <a:pt x="4604088" y="647260"/>
                    <a:pt x="4258349" y="579048"/>
                    <a:pt x="3882695" y="579048"/>
                  </a:cubicBezTo>
                  <a:cubicBezTo>
                    <a:pt x="3484238" y="579048"/>
                    <a:pt x="3080631" y="652240"/>
                    <a:pt x="2683153" y="797003"/>
                  </a:cubicBezTo>
                  <a:cubicBezTo>
                    <a:pt x="2296098" y="937595"/>
                    <a:pt x="1927678" y="1144662"/>
                    <a:pt x="1617493" y="1395738"/>
                  </a:cubicBezTo>
                  <a:cubicBezTo>
                    <a:pt x="1301915" y="1651098"/>
                    <a:pt x="1053890" y="1941665"/>
                    <a:pt x="880408" y="2259099"/>
                  </a:cubicBezTo>
                  <a:cubicBezTo>
                    <a:pt x="703125" y="2583597"/>
                    <a:pt x="613135" y="2921645"/>
                    <a:pt x="613135" y="3263863"/>
                  </a:cubicBezTo>
                  <a:cubicBezTo>
                    <a:pt x="613135" y="3608512"/>
                    <a:pt x="756702" y="3809789"/>
                    <a:pt x="1055484" y="4196825"/>
                  </a:cubicBezTo>
                  <a:cubicBezTo>
                    <a:pt x="1127574" y="4290167"/>
                    <a:pt x="1202116" y="4386753"/>
                    <a:pt x="1278376" y="4492950"/>
                  </a:cubicBezTo>
                  <a:cubicBezTo>
                    <a:pt x="1861105" y="5304313"/>
                    <a:pt x="2486623" y="5650468"/>
                    <a:pt x="3369851" y="5650468"/>
                  </a:cubicBezTo>
                  <a:cubicBezTo>
                    <a:pt x="3949515" y="5650468"/>
                    <a:pt x="4374822" y="5368471"/>
                    <a:pt x="4957551" y="4938355"/>
                  </a:cubicBezTo>
                  <a:cubicBezTo>
                    <a:pt x="5022653" y="4890293"/>
                    <a:pt x="5087755" y="4842811"/>
                    <a:pt x="5150773" y="4796950"/>
                  </a:cubicBezTo>
                  <a:cubicBezTo>
                    <a:pt x="5364254" y="4641404"/>
                    <a:pt x="5570313" y="4491241"/>
                    <a:pt x="5747247" y="4338176"/>
                  </a:cubicBezTo>
                  <a:lnTo>
                    <a:pt x="5769111" y="4318497"/>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5BD26A8C-8D1D-41E6-A71E-FE9AC75F3F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10220" y="131729"/>
              <a:ext cx="5769111" cy="6229400"/>
            </a:xfrm>
            <a:custGeom>
              <a:avLst/>
              <a:gdLst>
                <a:gd name="connsiteX0" fmla="*/ 3882695 w 5769111"/>
                <a:gd name="connsiteY0" fmla="*/ 0 h 6229400"/>
                <a:gd name="connsiteX1" fmla="*/ 5691883 w 5769111"/>
                <a:gd name="connsiteY1" fmla="*/ 557381 h 6229400"/>
                <a:gd name="connsiteX2" fmla="*/ 5769111 w 5769111"/>
                <a:gd name="connsiteY2" fmla="*/ 620523 h 6229400"/>
                <a:gd name="connsiteX3" fmla="*/ 5769111 w 5769111"/>
                <a:gd name="connsiteY3" fmla="*/ 1675390 h 6229400"/>
                <a:gd name="connsiteX4" fmla="*/ 5711488 w 5769111"/>
                <a:gd name="connsiteY4" fmla="*/ 1585205 h 6229400"/>
                <a:gd name="connsiteX5" fmla="*/ 5566027 w 5769111"/>
                <a:gd name="connsiteY5" fmla="*/ 1402571 h 6229400"/>
                <a:gd name="connsiteX6" fmla="*/ 4858734 w 5769111"/>
                <a:gd name="connsiteY6" fmla="*/ 886639 h 6229400"/>
                <a:gd name="connsiteX7" fmla="*/ 3882695 w 5769111"/>
                <a:gd name="connsiteY7" fmla="*/ 694858 h 6229400"/>
                <a:gd name="connsiteX8" fmla="*/ 2727046 w 5769111"/>
                <a:gd name="connsiteY8" fmla="*/ 905053 h 6229400"/>
                <a:gd name="connsiteX9" fmla="*/ 1697186 w 5769111"/>
                <a:gd name="connsiteY9" fmla="*/ 1483638 h 6229400"/>
                <a:gd name="connsiteX10" fmla="*/ 989279 w 5769111"/>
                <a:gd name="connsiteY10" fmla="*/ 2312139 h 6229400"/>
                <a:gd name="connsiteX11" fmla="*/ 735615 w 5769111"/>
                <a:gd name="connsiteY11" fmla="*/ 3263863 h 6229400"/>
                <a:gd name="connsiteX12" fmla="*/ 1154424 w 5769111"/>
                <a:gd name="connsiteY12" fmla="*/ 4128614 h 6229400"/>
                <a:gd name="connsiteX13" fmla="*/ 1379768 w 5769111"/>
                <a:gd name="connsiteY13" fmla="*/ 4427981 h 6229400"/>
                <a:gd name="connsiteX14" fmla="*/ 2239456 w 5769111"/>
                <a:gd name="connsiteY14" fmla="*/ 5256947 h 6229400"/>
                <a:gd name="connsiteX15" fmla="*/ 3369727 w 5769111"/>
                <a:gd name="connsiteY15" fmla="*/ 5534658 h 6229400"/>
                <a:gd name="connsiteX16" fmla="*/ 4096760 w 5769111"/>
                <a:gd name="connsiteY16" fmla="*/ 5357817 h 6229400"/>
                <a:gd name="connsiteX17" fmla="*/ 4881905 w 5769111"/>
                <a:gd name="connsiteY17" fmla="*/ 4847212 h 6229400"/>
                <a:gd name="connsiteX18" fmla="*/ 5075739 w 5769111"/>
                <a:gd name="connsiteY18" fmla="*/ 4705346 h 6229400"/>
                <a:gd name="connsiteX19" fmla="*/ 5759930 w 5769111"/>
                <a:gd name="connsiteY19" fmla="*/ 4166809 h 6229400"/>
                <a:gd name="connsiteX20" fmla="*/ 5769111 w 5769111"/>
                <a:gd name="connsiteY20" fmla="*/ 4157764 h 6229400"/>
                <a:gd name="connsiteX21" fmla="*/ 5769111 w 5769111"/>
                <a:gd name="connsiteY21" fmla="*/ 5074612 h 6229400"/>
                <a:gd name="connsiteX22" fmla="*/ 5636252 w 5769111"/>
                <a:gd name="connsiteY22" fmla="*/ 5174208 h 6229400"/>
                <a:gd name="connsiteX23" fmla="*/ 5334922 w 5769111"/>
                <a:gd name="connsiteY23" fmla="*/ 5394528 h 6229400"/>
                <a:gd name="connsiteX24" fmla="*/ 3369727 w 5769111"/>
                <a:gd name="connsiteY24" fmla="*/ 6229400 h 6229400"/>
                <a:gd name="connsiteX25" fmla="*/ 771046 w 5769111"/>
                <a:gd name="connsiteY25" fmla="*/ 4817913 h 6229400"/>
                <a:gd name="connsiteX26" fmla="*/ 0 w 5769111"/>
                <a:gd name="connsiteY26" fmla="*/ 3263748 h 6229400"/>
                <a:gd name="connsiteX27" fmla="*/ 3882695 w 5769111"/>
                <a:gd name="connsiteY27" fmla="*/ 0 h 6229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769111" h="6229400">
                  <a:moveTo>
                    <a:pt x="3882695" y="0"/>
                  </a:moveTo>
                  <a:cubicBezTo>
                    <a:pt x="4601253" y="0"/>
                    <a:pt x="5210727" y="205477"/>
                    <a:pt x="5691883" y="557381"/>
                  </a:cubicBezTo>
                  <a:lnTo>
                    <a:pt x="5769111" y="620523"/>
                  </a:lnTo>
                  <a:lnTo>
                    <a:pt x="5769111" y="1675390"/>
                  </a:lnTo>
                  <a:lnTo>
                    <a:pt x="5711488" y="1585205"/>
                  </a:lnTo>
                  <a:cubicBezTo>
                    <a:pt x="5665942" y="1521390"/>
                    <a:pt x="5617428" y="1460432"/>
                    <a:pt x="5566027" y="1402571"/>
                  </a:cubicBezTo>
                  <a:cubicBezTo>
                    <a:pt x="5367411" y="1179058"/>
                    <a:pt x="5129563" y="1005460"/>
                    <a:pt x="4858734" y="886639"/>
                  </a:cubicBezTo>
                  <a:cubicBezTo>
                    <a:pt x="4568779" y="759363"/>
                    <a:pt x="4240327" y="694858"/>
                    <a:pt x="3882695" y="694858"/>
                  </a:cubicBezTo>
                  <a:cubicBezTo>
                    <a:pt x="3504835" y="694858"/>
                    <a:pt x="3105151" y="767471"/>
                    <a:pt x="2727046" y="905053"/>
                  </a:cubicBezTo>
                  <a:cubicBezTo>
                    <a:pt x="2352985" y="1041013"/>
                    <a:pt x="1996826" y="1241132"/>
                    <a:pt x="1697186" y="1483638"/>
                  </a:cubicBezTo>
                  <a:cubicBezTo>
                    <a:pt x="1397913" y="1725796"/>
                    <a:pt x="1153199" y="2012308"/>
                    <a:pt x="989279" y="2312139"/>
                  </a:cubicBezTo>
                  <a:cubicBezTo>
                    <a:pt x="820946" y="2620077"/>
                    <a:pt x="735615" y="2940290"/>
                    <a:pt x="735615" y="3263863"/>
                  </a:cubicBezTo>
                  <a:cubicBezTo>
                    <a:pt x="735615" y="3573074"/>
                    <a:pt x="863980" y="3752464"/>
                    <a:pt x="1154424" y="4128614"/>
                  </a:cubicBezTo>
                  <a:cubicBezTo>
                    <a:pt x="1227127" y="4222767"/>
                    <a:pt x="1302282" y="4320162"/>
                    <a:pt x="1379768" y="4427981"/>
                  </a:cubicBezTo>
                  <a:cubicBezTo>
                    <a:pt x="1653784" y="4809458"/>
                    <a:pt x="1934912" y="5080685"/>
                    <a:pt x="2239456" y="5256947"/>
                  </a:cubicBezTo>
                  <a:cubicBezTo>
                    <a:pt x="2562268" y="5443863"/>
                    <a:pt x="2932037" y="5534658"/>
                    <a:pt x="3369727" y="5534658"/>
                  </a:cubicBezTo>
                  <a:cubicBezTo>
                    <a:pt x="3618120" y="5534658"/>
                    <a:pt x="3849103" y="5478491"/>
                    <a:pt x="4096760" y="5357817"/>
                  </a:cubicBezTo>
                  <a:cubicBezTo>
                    <a:pt x="4351037" y="5233901"/>
                    <a:pt x="4602740" y="5053238"/>
                    <a:pt x="4881905" y="4847212"/>
                  </a:cubicBezTo>
                  <a:cubicBezTo>
                    <a:pt x="4947375" y="4798920"/>
                    <a:pt x="5012599" y="4751322"/>
                    <a:pt x="5075739" y="4705346"/>
                  </a:cubicBezTo>
                  <a:cubicBezTo>
                    <a:pt x="5327320" y="4521990"/>
                    <a:pt x="5568418" y="4346256"/>
                    <a:pt x="5759930" y="4166809"/>
                  </a:cubicBezTo>
                  <a:lnTo>
                    <a:pt x="5769111" y="4157764"/>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7" name="Graphic 6" descr="Farm scene">
            <a:extLst>
              <a:ext uri="{FF2B5EF4-FFF2-40B4-BE49-F238E27FC236}">
                <a16:creationId xmlns:a16="http://schemas.microsoft.com/office/drawing/2014/main" id="{2B40C220-E215-AB66-0F8F-2B6B7DC9251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50007" y="1618989"/>
            <a:ext cx="3620021" cy="3620021"/>
          </a:xfrm>
          <a:prstGeom prst="rect">
            <a:avLst/>
          </a:prstGeom>
        </p:spPr>
      </p:pic>
    </p:spTree>
    <p:extLst>
      <p:ext uri="{BB962C8B-B14F-4D97-AF65-F5344CB8AC3E}">
        <p14:creationId xmlns:p14="http://schemas.microsoft.com/office/powerpoint/2010/main" val="16080245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20DFCFD-0570-4C88-1221-E04B20BC4AFB}"/>
              </a:ext>
            </a:extLst>
          </p:cNvPr>
          <p:cNvSpPr>
            <a:spLocks noGrp="1"/>
          </p:cNvSpPr>
          <p:nvPr>
            <p:ph type="title"/>
          </p:nvPr>
        </p:nvSpPr>
        <p:spPr>
          <a:xfrm>
            <a:off x="572493" y="238539"/>
            <a:ext cx="11018520" cy="1434415"/>
          </a:xfrm>
        </p:spPr>
        <p:txBody>
          <a:bodyPr anchor="b">
            <a:normAutofit/>
          </a:bodyPr>
          <a:lstStyle/>
          <a:p>
            <a:r>
              <a:rPr lang="en-US" sz="5400"/>
              <a:t>Livestock</a:t>
            </a:r>
          </a:p>
        </p:txBody>
      </p:sp>
      <p:sp>
        <p:nvSpPr>
          <p:cNvPr id="12"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08BC330-5491-EC8A-B6A3-7259F8D9475F}"/>
              </a:ext>
            </a:extLst>
          </p:cNvPr>
          <p:cNvSpPr>
            <a:spLocks noGrp="1"/>
          </p:cNvSpPr>
          <p:nvPr>
            <p:ph idx="1"/>
          </p:nvPr>
        </p:nvSpPr>
        <p:spPr>
          <a:xfrm>
            <a:off x="572493" y="2071316"/>
            <a:ext cx="6713552" cy="4119172"/>
          </a:xfrm>
        </p:spPr>
        <p:txBody>
          <a:bodyPr anchor="t">
            <a:normAutofit/>
          </a:bodyPr>
          <a:lstStyle/>
          <a:p>
            <a:r>
              <a:rPr lang="en-US" sz="1900" dirty="0"/>
              <a:t>Animals can solve problems through their natural habits – eating</a:t>
            </a:r>
          </a:p>
          <a:p>
            <a:r>
              <a:rPr lang="en-US" sz="1900" dirty="0"/>
              <a:t>Grazing animals like sheep can ear nuisance weeds in cropping fields</a:t>
            </a:r>
          </a:p>
          <a:p>
            <a:r>
              <a:rPr lang="en-US" sz="1900" dirty="0"/>
              <a:t>They can consume over ripe vegetables and fruits to reduce waste</a:t>
            </a:r>
          </a:p>
          <a:p>
            <a:r>
              <a:rPr lang="en-US" sz="1900" dirty="0"/>
              <a:t>In Kansas, farmers use cattle to graze corn fields after harvest to reduce volunteer plants in the next crop season</a:t>
            </a:r>
          </a:p>
        </p:txBody>
      </p:sp>
      <p:pic>
        <p:nvPicPr>
          <p:cNvPr id="5" name="Picture 4" descr="Three sheep in countryside">
            <a:extLst>
              <a:ext uri="{FF2B5EF4-FFF2-40B4-BE49-F238E27FC236}">
                <a16:creationId xmlns:a16="http://schemas.microsoft.com/office/drawing/2014/main" id="{E814C2E4-0990-5E05-73C5-1C247C76B440}"/>
              </a:ext>
            </a:extLst>
          </p:cNvPr>
          <p:cNvPicPr>
            <a:picLocks noChangeAspect="1"/>
          </p:cNvPicPr>
          <p:nvPr/>
        </p:nvPicPr>
        <p:blipFill rotWithShape="1">
          <a:blip r:embed="rId3">
            <a:extLst>
              <a:ext uri="{28A0092B-C50C-407E-A947-70E740481C1C}">
                <a14:useLocalDpi xmlns:a14="http://schemas.microsoft.com/office/drawing/2010/main" val="0"/>
              </a:ext>
            </a:extLst>
          </a:blip>
          <a:srcRect l="8241" r="19605"/>
          <a:stretch/>
        </p:blipFill>
        <p:spPr>
          <a:xfrm>
            <a:off x="7675658" y="2093976"/>
            <a:ext cx="3941064" cy="4096512"/>
          </a:xfrm>
          <a:prstGeom prst="rect">
            <a:avLst/>
          </a:prstGeom>
        </p:spPr>
      </p:pic>
    </p:spTree>
    <p:extLst>
      <p:ext uri="{BB962C8B-B14F-4D97-AF65-F5344CB8AC3E}">
        <p14:creationId xmlns:p14="http://schemas.microsoft.com/office/powerpoint/2010/main" val="4558349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4E733EB-E5B5-F68F-3585-800C25650041}"/>
              </a:ext>
            </a:extLst>
          </p:cNvPr>
          <p:cNvSpPr>
            <a:spLocks noGrp="1"/>
          </p:cNvSpPr>
          <p:nvPr>
            <p:ph type="title"/>
          </p:nvPr>
        </p:nvSpPr>
        <p:spPr>
          <a:xfrm>
            <a:off x="640080" y="325369"/>
            <a:ext cx="4368602" cy="1956841"/>
          </a:xfrm>
        </p:spPr>
        <p:txBody>
          <a:bodyPr anchor="b">
            <a:normAutofit/>
          </a:bodyPr>
          <a:lstStyle/>
          <a:p>
            <a:r>
              <a:rPr lang="en-US" sz="5400"/>
              <a:t>Cost Savings</a:t>
            </a:r>
          </a:p>
        </p:txBody>
      </p:sp>
      <p:sp>
        <p:nvSpPr>
          <p:cNvPr id="13"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2D03431-642A-9521-0700-E7CE0EC3DE2F}"/>
              </a:ext>
            </a:extLst>
          </p:cNvPr>
          <p:cNvSpPr>
            <a:spLocks noGrp="1"/>
          </p:cNvSpPr>
          <p:nvPr>
            <p:ph idx="1"/>
          </p:nvPr>
        </p:nvSpPr>
        <p:spPr>
          <a:xfrm>
            <a:off x="640080" y="2872899"/>
            <a:ext cx="4243589" cy="3320668"/>
          </a:xfrm>
        </p:spPr>
        <p:txBody>
          <a:bodyPr>
            <a:normAutofit/>
          </a:bodyPr>
          <a:lstStyle/>
          <a:p>
            <a:r>
              <a:rPr lang="en-US" sz="2000"/>
              <a:t>Cheap manure can be found through dairy, hog, and poultry facilities </a:t>
            </a:r>
          </a:p>
          <a:p>
            <a:r>
              <a:rPr lang="en-US" sz="2000"/>
              <a:t>They bring additional income through selling their offspring, meat, eggs, or fiber</a:t>
            </a:r>
          </a:p>
          <a:p>
            <a:r>
              <a:rPr lang="en-US" sz="2000"/>
              <a:t>They can provide services, such as using goats to clean up brush and woody encroachment areas</a:t>
            </a:r>
          </a:p>
          <a:p>
            <a:r>
              <a:rPr lang="en-US" sz="2000"/>
              <a:t>Of course… Goat Yoga</a:t>
            </a:r>
          </a:p>
          <a:p>
            <a:endParaRPr lang="en-US" sz="2000"/>
          </a:p>
        </p:txBody>
      </p:sp>
      <p:pic>
        <p:nvPicPr>
          <p:cNvPr id="5" name="Picture 4" descr="A person bending over a goat&#10;&#10;Description automatically generated">
            <a:extLst>
              <a:ext uri="{FF2B5EF4-FFF2-40B4-BE49-F238E27FC236}">
                <a16:creationId xmlns:a16="http://schemas.microsoft.com/office/drawing/2014/main" id="{A5F78D3A-9E3E-B965-1F74-04CEE69D1E2F}"/>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5301" r="27276"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6" name="TextBox 5">
            <a:extLst>
              <a:ext uri="{FF2B5EF4-FFF2-40B4-BE49-F238E27FC236}">
                <a16:creationId xmlns:a16="http://schemas.microsoft.com/office/drawing/2014/main" id="{E6D6DD70-8597-FFE8-9445-E2BDDD72AD1D}"/>
              </a:ext>
            </a:extLst>
          </p:cNvPr>
          <p:cNvSpPr txBox="1"/>
          <p:nvPr/>
        </p:nvSpPr>
        <p:spPr>
          <a:xfrm>
            <a:off x="9759924" y="6657945"/>
            <a:ext cx="2432076"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4" tooltip="http://www.woundedtimes.org/2018/04/yoga-goats-and-disabled-firefighter.html">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tooltip="https://creativecommons.org/licenses/by-sa/3.0/">
                  <a:extLst>
                    <a:ext uri="{A12FA001-AC4F-418D-AE19-62706E023703}">
                      <ahyp:hlinkClr xmlns:ahyp="http://schemas.microsoft.com/office/drawing/2018/hyperlinkcolor" val="tx"/>
                    </a:ext>
                  </a:extLst>
                </a:hlinkClick>
              </a:rPr>
              <a:t>CC BY-SA</a:t>
            </a:r>
            <a:endParaRPr lang="en-US" sz="700">
              <a:solidFill>
                <a:srgbClr val="FFFFFF"/>
              </a:solidFill>
            </a:endParaRPr>
          </a:p>
        </p:txBody>
      </p:sp>
    </p:spTree>
    <p:extLst>
      <p:ext uri="{BB962C8B-B14F-4D97-AF65-F5344CB8AC3E}">
        <p14:creationId xmlns:p14="http://schemas.microsoft.com/office/powerpoint/2010/main" val="33210139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9" name="Rectangle 1038">
            <a:extLst>
              <a:ext uri="{FF2B5EF4-FFF2-40B4-BE49-F238E27FC236}">
                <a16:creationId xmlns:a16="http://schemas.microsoft.com/office/drawing/2014/main" id="{C05CBC3C-2E5A-4839-8B9B-2E5A6ADF0F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1" name="Freeform: Shape 1040">
            <a:extLst>
              <a:ext uri="{FF2B5EF4-FFF2-40B4-BE49-F238E27FC236}">
                <a16:creationId xmlns:a16="http://schemas.microsoft.com/office/drawing/2014/main" id="{DB5B423A-57CC-4C58-AA26-8E2E862B03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5217023" cy="3994777"/>
          </a:xfrm>
          <a:custGeom>
            <a:avLst/>
            <a:gdLst>
              <a:gd name="connsiteX0" fmla="*/ 1945461 w 5217023"/>
              <a:gd name="connsiteY0" fmla="*/ 3787398 h 3994777"/>
              <a:gd name="connsiteX1" fmla="*/ 1942113 w 5217023"/>
              <a:gd name="connsiteY1" fmla="*/ 3790053 h 3994777"/>
              <a:gd name="connsiteX2" fmla="*/ 1946982 w 5217023"/>
              <a:gd name="connsiteY2" fmla="*/ 3787990 h 3994777"/>
              <a:gd name="connsiteX3" fmla="*/ 1945461 w 5217023"/>
              <a:gd name="connsiteY3" fmla="*/ 3787398 h 3994777"/>
              <a:gd name="connsiteX4" fmla="*/ 0 w 5217023"/>
              <a:gd name="connsiteY4" fmla="*/ 0 h 3994777"/>
              <a:gd name="connsiteX5" fmla="*/ 5030958 w 5217023"/>
              <a:gd name="connsiteY5" fmla="*/ 0 h 3994777"/>
              <a:gd name="connsiteX6" fmla="*/ 5046198 w 5217023"/>
              <a:gd name="connsiteY6" fmla="*/ 153449 h 3994777"/>
              <a:gd name="connsiteX7" fmla="*/ 5055729 w 5217023"/>
              <a:gd name="connsiteY7" fmla="*/ 415828 h 3994777"/>
              <a:gd name="connsiteX8" fmla="*/ 4735242 w 5217023"/>
              <a:gd name="connsiteY8" fmla="*/ 1867130 h 3994777"/>
              <a:gd name="connsiteX9" fmla="*/ 3907395 w 5217023"/>
              <a:gd name="connsiteY9" fmla="*/ 2938441 h 3994777"/>
              <a:gd name="connsiteX10" fmla="*/ 3946497 w 5217023"/>
              <a:gd name="connsiteY10" fmla="*/ 2908567 h 3994777"/>
              <a:gd name="connsiteX11" fmla="*/ 4585421 w 5217023"/>
              <a:gd name="connsiteY11" fmla="*/ 2188401 h 3994777"/>
              <a:gd name="connsiteX12" fmla="*/ 5142585 w 5217023"/>
              <a:gd name="connsiteY12" fmla="*/ 276891 h 3994777"/>
              <a:gd name="connsiteX13" fmla="*/ 5121833 w 5217023"/>
              <a:gd name="connsiteY13" fmla="*/ 30208 h 3994777"/>
              <a:gd name="connsiteX14" fmla="*/ 5116229 w 5217023"/>
              <a:gd name="connsiteY14" fmla="*/ 0 h 3994777"/>
              <a:gd name="connsiteX15" fmla="*/ 5184724 w 5217023"/>
              <a:gd name="connsiteY15" fmla="*/ 0 h 3994777"/>
              <a:gd name="connsiteX16" fmla="*/ 5196265 w 5217023"/>
              <a:gd name="connsiteY16" fmla="*/ 66113 h 3994777"/>
              <a:gd name="connsiteX17" fmla="*/ 5058603 w 5217023"/>
              <a:gd name="connsiteY17" fmla="*/ 1368242 h 3994777"/>
              <a:gd name="connsiteX18" fmla="*/ 4096624 w 5217023"/>
              <a:gd name="connsiteY18" fmla="*/ 2870829 h 3994777"/>
              <a:gd name="connsiteX19" fmla="*/ 3833203 w 5217023"/>
              <a:gd name="connsiteY19" fmla="*/ 3092190 h 3994777"/>
              <a:gd name="connsiteX20" fmla="*/ 3536509 w 5217023"/>
              <a:gd name="connsiteY20" fmla="*/ 3297128 h 3994777"/>
              <a:gd name="connsiteX21" fmla="*/ 3148966 w 5217023"/>
              <a:gd name="connsiteY21" fmla="*/ 3485478 h 3994777"/>
              <a:gd name="connsiteX22" fmla="*/ 1860557 w 5217023"/>
              <a:gd name="connsiteY22" fmla="*/ 3880910 h 3994777"/>
              <a:gd name="connsiteX23" fmla="*/ 573715 w 5217023"/>
              <a:gd name="connsiteY23" fmla="*/ 3983764 h 3994777"/>
              <a:gd name="connsiteX24" fmla="*/ 108410 w 5217023"/>
              <a:gd name="connsiteY24" fmla="*/ 3908816 h 3994777"/>
              <a:gd name="connsiteX25" fmla="*/ 0 w 5217023"/>
              <a:gd name="connsiteY25" fmla="*/ 3876793 h 3994777"/>
              <a:gd name="connsiteX26" fmla="*/ 0 w 5217023"/>
              <a:gd name="connsiteY26" fmla="*/ 3802912 h 3994777"/>
              <a:gd name="connsiteX27" fmla="*/ 36975 w 5217023"/>
              <a:gd name="connsiteY27" fmla="*/ 3815954 h 3994777"/>
              <a:gd name="connsiteX28" fmla="*/ 561628 w 5217023"/>
              <a:gd name="connsiteY28" fmla="*/ 3912655 h 3994777"/>
              <a:gd name="connsiteX29" fmla="*/ 1683086 w 5217023"/>
              <a:gd name="connsiteY29" fmla="*/ 3844334 h 3994777"/>
              <a:gd name="connsiteX30" fmla="*/ 1806023 w 5217023"/>
              <a:gd name="connsiteY30" fmla="*/ 3820992 h 3994777"/>
              <a:gd name="connsiteX31" fmla="*/ 1921817 w 5217023"/>
              <a:gd name="connsiteY31" fmla="*/ 3795747 h 3994777"/>
              <a:gd name="connsiteX32" fmla="*/ 1243689 w 5217023"/>
              <a:gd name="connsiteY32" fmla="*/ 3846539 h 3994777"/>
              <a:gd name="connsiteX33" fmla="*/ 62875 w 5217023"/>
              <a:gd name="connsiteY33" fmla="*/ 3668143 h 3994777"/>
              <a:gd name="connsiteX34" fmla="*/ 0 w 5217023"/>
              <a:gd name="connsiteY34" fmla="*/ 3644185 h 39947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217023" h="3994777">
                <a:moveTo>
                  <a:pt x="1945461" y="3787398"/>
                </a:moveTo>
                <a:lnTo>
                  <a:pt x="1942113" y="3790053"/>
                </a:lnTo>
                <a:lnTo>
                  <a:pt x="1946982" y="3787990"/>
                </a:lnTo>
                <a:cubicBezTo>
                  <a:pt x="1946982" y="3787990"/>
                  <a:pt x="1946379" y="3787019"/>
                  <a:pt x="1945461" y="3787398"/>
                </a:cubicBezTo>
                <a:close/>
                <a:moveTo>
                  <a:pt x="0" y="0"/>
                </a:moveTo>
                <a:lnTo>
                  <a:pt x="5030958" y="0"/>
                </a:lnTo>
                <a:lnTo>
                  <a:pt x="5046198" y="153449"/>
                </a:lnTo>
                <a:cubicBezTo>
                  <a:pt x="5052189" y="240558"/>
                  <a:pt x="5055458" y="328007"/>
                  <a:pt x="5055729" y="415828"/>
                </a:cubicBezTo>
                <a:cubicBezTo>
                  <a:pt x="5057604" y="923672"/>
                  <a:pt x="4959210" y="1409054"/>
                  <a:pt x="4735242" y="1867130"/>
                </a:cubicBezTo>
                <a:cubicBezTo>
                  <a:pt x="4533284" y="2280198"/>
                  <a:pt x="4248921" y="2629330"/>
                  <a:pt x="3907395" y="2938441"/>
                </a:cubicBezTo>
                <a:cubicBezTo>
                  <a:pt x="3922498" y="2931535"/>
                  <a:pt x="3935859" y="2921330"/>
                  <a:pt x="3946497" y="2908567"/>
                </a:cubicBezTo>
                <a:cubicBezTo>
                  <a:pt x="4193494" y="2700987"/>
                  <a:pt x="4408756" y="2458364"/>
                  <a:pt x="4585421" y="2188401"/>
                </a:cubicBezTo>
                <a:cubicBezTo>
                  <a:pt x="4967641" y="1608533"/>
                  <a:pt x="5169304" y="975361"/>
                  <a:pt x="5142585" y="276891"/>
                </a:cubicBezTo>
                <a:cubicBezTo>
                  <a:pt x="5139764" y="194215"/>
                  <a:pt x="5132824" y="111888"/>
                  <a:pt x="5121833" y="30208"/>
                </a:cubicBezTo>
                <a:lnTo>
                  <a:pt x="5116229" y="0"/>
                </a:lnTo>
                <a:lnTo>
                  <a:pt x="5184724" y="0"/>
                </a:lnTo>
                <a:lnTo>
                  <a:pt x="5196265" y="66113"/>
                </a:lnTo>
                <a:cubicBezTo>
                  <a:pt x="5249921" y="496647"/>
                  <a:pt x="5197997" y="931171"/>
                  <a:pt x="5058603" y="1368242"/>
                </a:cubicBezTo>
                <a:cubicBezTo>
                  <a:pt x="4872414" y="1953929"/>
                  <a:pt x="4544298" y="2451351"/>
                  <a:pt x="4096624" y="2870829"/>
                </a:cubicBezTo>
                <a:cubicBezTo>
                  <a:pt x="4012832" y="2949426"/>
                  <a:pt x="3924415" y="3022439"/>
                  <a:pt x="3833203" y="3092190"/>
                </a:cubicBezTo>
                <a:cubicBezTo>
                  <a:pt x="3741992" y="3161943"/>
                  <a:pt x="3648667" y="3225510"/>
                  <a:pt x="3536509" y="3297128"/>
                </a:cubicBezTo>
                <a:cubicBezTo>
                  <a:pt x="3427215" y="3372735"/>
                  <a:pt x="3288598" y="3430233"/>
                  <a:pt x="3148966" y="3485478"/>
                </a:cubicBezTo>
                <a:cubicBezTo>
                  <a:pt x="2729930" y="3651299"/>
                  <a:pt x="2302194" y="3788890"/>
                  <a:pt x="1860557" y="3880910"/>
                </a:cubicBezTo>
                <a:cubicBezTo>
                  <a:pt x="1435974" y="3969444"/>
                  <a:pt x="1008052" y="4017957"/>
                  <a:pt x="573715" y="3983764"/>
                </a:cubicBezTo>
                <a:cubicBezTo>
                  <a:pt x="415134" y="3971300"/>
                  <a:pt x="259585" y="3947743"/>
                  <a:pt x="108410" y="3908816"/>
                </a:cubicBezTo>
                <a:lnTo>
                  <a:pt x="0" y="3876793"/>
                </a:lnTo>
                <a:lnTo>
                  <a:pt x="0" y="3802912"/>
                </a:lnTo>
                <a:lnTo>
                  <a:pt x="36975" y="3815954"/>
                </a:lnTo>
                <a:cubicBezTo>
                  <a:pt x="206404" y="3867475"/>
                  <a:pt x="382020" y="3897326"/>
                  <a:pt x="561628" y="3912655"/>
                </a:cubicBezTo>
                <a:cubicBezTo>
                  <a:pt x="938583" y="3944832"/>
                  <a:pt x="1311814" y="3910697"/>
                  <a:pt x="1683086" y="3844334"/>
                </a:cubicBezTo>
                <a:cubicBezTo>
                  <a:pt x="1724123" y="3837151"/>
                  <a:pt x="1765097" y="3829374"/>
                  <a:pt x="1806023" y="3820992"/>
                </a:cubicBezTo>
                <a:cubicBezTo>
                  <a:pt x="1844740" y="3813079"/>
                  <a:pt x="1883218" y="3804161"/>
                  <a:pt x="1921817" y="3795747"/>
                </a:cubicBezTo>
                <a:cubicBezTo>
                  <a:pt x="1697011" y="3826435"/>
                  <a:pt x="1470551" y="3843387"/>
                  <a:pt x="1243689" y="3846539"/>
                </a:cubicBezTo>
                <a:cubicBezTo>
                  <a:pt x="839058" y="3849054"/>
                  <a:pt x="443424" y="3800206"/>
                  <a:pt x="62875" y="3668143"/>
                </a:cubicBezTo>
                <a:lnTo>
                  <a:pt x="0" y="364418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816F683-8BF2-3491-EA0E-CB9D5ED9E9A0}"/>
              </a:ext>
            </a:extLst>
          </p:cNvPr>
          <p:cNvSpPr>
            <a:spLocks noGrp="1"/>
          </p:cNvSpPr>
          <p:nvPr>
            <p:ph type="title"/>
          </p:nvPr>
        </p:nvSpPr>
        <p:spPr>
          <a:xfrm>
            <a:off x="838200" y="673770"/>
            <a:ext cx="3220329" cy="2027227"/>
          </a:xfrm>
        </p:spPr>
        <p:txBody>
          <a:bodyPr anchor="t">
            <a:normAutofit/>
          </a:bodyPr>
          <a:lstStyle/>
          <a:p>
            <a:r>
              <a:rPr lang="en-US" sz="5400">
                <a:solidFill>
                  <a:srgbClr val="FFFFFF"/>
                </a:solidFill>
              </a:rPr>
              <a:t>Resting</a:t>
            </a:r>
          </a:p>
        </p:txBody>
      </p:sp>
      <p:graphicFrame>
        <p:nvGraphicFramePr>
          <p:cNvPr id="1035" name="Content Placeholder 2">
            <a:extLst>
              <a:ext uri="{FF2B5EF4-FFF2-40B4-BE49-F238E27FC236}">
                <a16:creationId xmlns:a16="http://schemas.microsoft.com/office/drawing/2014/main" id="{FDC98441-CB7F-2334-27B7-3772B660C582}"/>
              </a:ext>
            </a:extLst>
          </p:cNvPr>
          <p:cNvGraphicFramePr>
            <a:graphicFrameLocks noGrp="1"/>
          </p:cNvGraphicFramePr>
          <p:nvPr>
            <p:ph idx="1"/>
            <p:extLst>
              <p:ext uri="{D42A27DB-BD31-4B8C-83A1-F6EECF244321}">
                <p14:modId xmlns:p14="http://schemas.microsoft.com/office/powerpoint/2010/main" val="4234124254"/>
              </p:ext>
            </p:extLst>
          </p:nvPr>
        </p:nvGraphicFramePr>
        <p:xfrm>
          <a:off x="5542672" y="541606"/>
          <a:ext cx="5811128" cy="56782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679790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B1595A09-E336-4D1B-9B3A-06A2287A5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FA230D5-6833-6731-552D-2925EEF8F731}"/>
              </a:ext>
            </a:extLst>
          </p:cNvPr>
          <p:cNvSpPr>
            <a:spLocks noGrp="1"/>
          </p:cNvSpPr>
          <p:nvPr>
            <p:ph type="title"/>
          </p:nvPr>
        </p:nvSpPr>
        <p:spPr>
          <a:xfrm>
            <a:off x="640080" y="4777739"/>
            <a:ext cx="3418990" cy="1412119"/>
          </a:xfrm>
        </p:spPr>
        <p:txBody>
          <a:bodyPr>
            <a:normAutofit/>
          </a:bodyPr>
          <a:lstStyle/>
          <a:p>
            <a:r>
              <a:rPr lang="en-US" sz="4800" dirty="0"/>
              <a:t>Overgrazing</a:t>
            </a:r>
          </a:p>
        </p:txBody>
      </p:sp>
      <p:pic>
        <p:nvPicPr>
          <p:cNvPr id="1026" name="Picture 2">
            <a:extLst>
              <a:ext uri="{FF2B5EF4-FFF2-40B4-BE49-F238E27FC236}">
                <a16:creationId xmlns:a16="http://schemas.microsoft.com/office/drawing/2014/main" id="{F76DF5F9-45DC-E3B1-71C8-A93D080583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2328"/>
          <a:stretch/>
        </p:blipFill>
        <p:spPr bwMode="auto">
          <a:xfrm>
            <a:off x="20" y="10"/>
            <a:ext cx="12191980" cy="4558420"/>
          </a:xfrm>
          <a:custGeom>
            <a:avLst/>
            <a:gdLst/>
            <a:ahLst/>
            <a:cxnLst/>
            <a:rect l="l" t="t" r="r" b="b"/>
            <a:pathLst>
              <a:path w="12188952" h="4558430">
                <a:moveTo>
                  <a:pt x="6789701" y="4490221"/>
                </a:moveTo>
                <a:lnTo>
                  <a:pt x="6788702" y="4490299"/>
                </a:lnTo>
                <a:lnTo>
                  <a:pt x="6788476" y="4490833"/>
                </a:lnTo>
                <a:close/>
                <a:moveTo>
                  <a:pt x="0" y="0"/>
                </a:moveTo>
                <a:lnTo>
                  <a:pt x="12188952" y="0"/>
                </a:lnTo>
                <a:lnTo>
                  <a:pt x="12188952" y="3596895"/>
                </a:lnTo>
                <a:lnTo>
                  <a:pt x="12061096" y="3635026"/>
                </a:lnTo>
                <a:cubicBezTo>
                  <a:pt x="11933500" y="3671240"/>
                  <a:pt x="11805390" y="3705769"/>
                  <a:pt x="11676800" y="3738601"/>
                </a:cubicBezTo>
                <a:cubicBezTo>
                  <a:pt x="11262789" y="3846108"/>
                  <a:pt x="10845343" y="3939710"/>
                  <a:pt x="10425355" y="4022140"/>
                </a:cubicBezTo>
                <a:cubicBezTo>
                  <a:pt x="10092810" y="4087351"/>
                  <a:pt x="9759033" y="4145748"/>
                  <a:pt x="9424022" y="4197302"/>
                </a:cubicBezTo>
                <a:cubicBezTo>
                  <a:pt x="9102997" y="4246959"/>
                  <a:pt x="8781133" y="4291526"/>
                  <a:pt x="8458419" y="4331003"/>
                </a:cubicBezTo>
                <a:cubicBezTo>
                  <a:pt x="8211360" y="4361169"/>
                  <a:pt x="7963792" y="4386742"/>
                  <a:pt x="7715970" y="4410950"/>
                </a:cubicBezTo>
                <a:lnTo>
                  <a:pt x="6951716" y="4476730"/>
                </a:lnTo>
                <a:lnTo>
                  <a:pt x="6936303" y="4478801"/>
                </a:lnTo>
                <a:lnTo>
                  <a:pt x="6790448" y="4490162"/>
                </a:lnTo>
                <a:lnTo>
                  <a:pt x="6799941" y="4491982"/>
                </a:lnTo>
                <a:cubicBezTo>
                  <a:pt x="6811623" y="4492448"/>
                  <a:pt x="6823734" y="4490275"/>
                  <a:pt x="6835432" y="4490275"/>
                </a:cubicBezTo>
                <a:cubicBezTo>
                  <a:pt x="6851580" y="4490275"/>
                  <a:pt x="6867729" y="4487668"/>
                  <a:pt x="6884003" y="4487297"/>
                </a:cubicBezTo>
                <a:cubicBezTo>
                  <a:pt x="7115805" y="4481835"/>
                  <a:pt x="7347351" y="4469668"/>
                  <a:pt x="7578771" y="4454770"/>
                </a:cubicBezTo>
                <a:cubicBezTo>
                  <a:pt x="7927552" y="4432302"/>
                  <a:pt x="8276080" y="4404123"/>
                  <a:pt x="8623845" y="4367873"/>
                </a:cubicBezTo>
                <a:cubicBezTo>
                  <a:pt x="8909939" y="4338575"/>
                  <a:pt x="9195310" y="4303940"/>
                  <a:pt x="9479970" y="4263967"/>
                </a:cubicBezTo>
                <a:cubicBezTo>
                  <a:pt x="9864901" y="4209593"/>
                  <a:pt x="10248014" y="4144879"/>
                  <a:pt x="10629308" y="4069810"/>
                </a:cubicBezTo>
                <a:cubicBezTo>
                  <a:pt x="11090114" y="3978690"/>
                  <a:pt x="11546975" y="3871184"/>
                  <a:pt x="11998498" y="3743816"/>
                </a:cubicBezTo>
                <a:lnTo>
                  <a:pt x="12188952" y="3687715"/>
                </a:lnTo>
                <a:lnTo>
                  <a:pt x="12188952" y="3742439"/>
                </a:lnTo>
                <a:lnTo>
                  <a:pt x="11829257" y="3846853"/>
                </a:lnTo>
                <a:cubicBezTo>
                  <a:pt x="11534769" y="3926550"/>
                  <a:pt x="11238120" y="3997436"/>
                  <a:pt x="10939183" y="4061368"/>
                </a:cubicBezTo>
                <a:cubicBezTo>
                  <a:pt x="10622824" y="4129150"/>
                  <a:pt x="10304941" y="4189147"/>
                  <a:pt x="9985530" y="4241373"/>
                </a:cubicBezTo>
                <a:cubicBezTo>
                  <a:pt x="9720036" y="4284822"/>
                  <a:pt x="9453814" y="4323467"/>
                  <a:pt x="9186882" y="4357320"/>
                </a:cubicBezTo>
                <a:cubicBezTo>
                  <a:pt x="8984197" y="4382894"/>
                  <a:pt x="8781514" y="4406977"/>
                  <a:pt x="8578198" y="4426839"/>
                </a:cubicBezTo>
                <a:cubicBezTo>
                  <a:pt x="8340547" y="4449559"/>
                  <a:pt x="8102644" y="4471034"/>
                  <a:pt x="7864358" y="4488290"/>
                </a:cubicBezTo>
                <a:cubicBezTo>
                  <a:pt x="7554994" y="4510634"/>
                  <a:pt x="7245502" y="4528512"/>
                  <a:pt x="6935502" y="4539684"/>
                </a:cubicBezTo>
                <a:cubicBezTo>
                  <a:pt x="6782917" y="4545147"/>
                  <a:pt x="6630334" y="4548995"/>
                  <a:pt x="6477750" y="4553587"/>
                </a:cubicBezTo>
                <a:cubicBezTo>
                  <a:pt x="6439195" y="4551503"/>
                  <a:pt x="6400529" y="4553128"/>
                  <a:pt x="6362294" y="4558430"/>
                </a:cubicBezTo>
                <a:lnTo>
                  <a:pt x="6057129" y="4558430"/>
                </a:lnTo>
                <a:lnTo>
                  <a:pt x="5977784" y="4553836"/>
                </a:lnTo>
                <a:cubicBezTo>
                  <a:pt x="5740261" y="4541423"/>
                  <a:pt x="5502739" y="4527644"/>
                  <a:pt x="5265087" y="4517587"/>
                </a:cubicBezTo>
                <a:cubicBezTo>
                  <a:pt x="4958267" y="4505171"/>
                  <a:pt x="4651826" y="4484691"/>
                  <a:pt x="4346277" y="4455517"/>
                </a:cubicBezTo>
                <a:cubicBezTo>
                  <a:pt x="4021654" y="4424605"/>
                  <a:pt x="3697795" y="4389970"/>
                  <a:pt x="3373045" y="4356948"/>
                </a:cubicBezTo>
                <a:cubicBezTo>
                  <a:pt x="3035412" y="4322686"/>
                  <a:pt x="2698456" y="4283047"/>
                  <a:pt x="2362173" y="4238021"/>
                </a:cubicBezTo>
                <a:cubicBezTo>
                  <a:pt x="1984692" y="4187868"/>
                  <a:pt x="1608364" y="4130142"/>
                  <a:pt x="1233177" y="4064845"/>
                </a:cubicBezTo>
                <a:cubicBezTo>
                  <a:pt x="842181" y="3996132"/>
                  <a:pt x="453758" y="3917644"/>
                  <a:pt x="68500" y="3825138"/>
                </a:cubicBezTo>
                <a:lnTo>
                  <a:pt x="0" y="3807783"/>
                </a:lnTo>
                <a:lnTo>
                  <a:pt x="0" y="3751294"/>
                </a:lnTo>
                <a:lnTo>
                  <a:pt x="72441" y="3770071"/>
                </a:lnTo>
                <a:cubicBezTo>
                  <a:pt x="247961" y="3812249"/>
                  <a:pt x="424164" y="3851509"/>
                  <a:pt x="600716" y="3888441"/>
                </a:cubicBezTo>
                <a:cubicBezTo>
                  <a:pt x="988279" y="3969255"/>
                  <a:pt x="1378133" y="4038153"/>
                  <a:pt x="1769512" y="4098609"/>
                </a:cubicBezTo>
                <a:cubicBezTo>
                  <a:pt x="2052426" y="4142185"/>
                  <a:pt x="2335725" y="4182282"/>
                  <a:pt x="2613554" y="4215551"/>
                </a:cubicBezTo>
                <a:cubicBezTo>
                  <a:pt x="2605544" y="4218158"/>
                  <a:pt x="2594611" y="4208102"/>
                  <a:pt x="2581134" y="4205620"/>
                </a:cubicBezTo>
                <a:cubicBezTo>
                  <a:pt x="2087178" y="4113668"/>
                  <a:pt x="1597684" y="4002775"/>
                  <a:pt x="1112635" y="3872923"/>
                </a:cubicBezTo>
                <a:cubicBezTo>
                  <a:pt x="880453" y="3810852"/>
                  <a:pt x="649713" y="3744374"/>
                  <a:pt x="420412" y="3673490"/>
                </a:cubicBezTo>
                <a:lnTo>
                  <a:pt x="0" y="3534573"/>
                </a:lnTo>
                <a:close/>
              </a:path>
            </a:pathLst>
          </a:custGeom>
          <a:noFill/>
          <a:extLst>
            <a:ext uri="{909E8E84-426E-40DD-AFC4-6F175D3DCCD1}">
              <a14:hiddenFill xmlns:a14="http://schemas.microsoft.com/office/drawing/2010/main">
                <a:solidFill>
                  <a:srgbClr val="FFFFFF"/>
                </a:solidFill>
              </a14:hiddenFill>
            </a:ext>
          </a:extLst>
        </p:spPr>
      </p:pic>
      <p:sp>
        <p:nvSpPr>
          <p:cNvPr id="1033" name="sketch line">
            <a:extLst>
              <a:ext uri="{FF2B5EF4-FFF2-40B4-BE49-F238E27FC236}">
                <a16:creationId xmlns:a16="http://schemas.microsoft.com/office/drawing/2014/main" id="{3540989C-C7B8-473B-BF87-6F2DA6A900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661305" y="5468206"/>
            <a:ext cx="1371600" cy="18288"/>
          </a:xfrm>
          <a:custGeom>
            <a:avLst/>
            <a:gdLst>
              <a:gd name="connsiteX0" fmla="*/ 0 w 1371600"/>
              <a:gd name="connsiteY0" fmla="*/ 0 h 18288"/>
              <a:gd name="connsiteX1" fmla="*/ 685800 w 1371600"/>
              <a:gd name="connsiteY1" fmla="*/ 0 h 18288"/>
              <a:gd name="connsiteX2" fmla="*/ 1371600 w 1371600"/>
              <a:gd name="connsiteY2" fmla="*/ 0 h 18288"/>
              <a:gd name="connsiteX3" fmla="*/ 1371600 w 1371600"/>
              <a:gd name="connsiteY3" fmla="*/ 18288 h 18288"/>
              <a:gd name="connsiteX4" fmla="*/ 713232 w 1371600"/>
              <a:gd name="connsiteY4" fmla="*/ 18288 h 18288"/>
              <a:gd name="connsiteX5" fmla="*/ 0 w 1371600"/>
              <a:gd name="connsiteY5" fmla="*/ 18288 h 18288"/>
              <a:gd name="connsiteX6" fmla="*/ 0 w 1371600"/>
              <a:gd name="connsiteY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600" h="18288" fill="none" extrusionOk="0">
                <a:moveTo>
                  <a:pt x="0" y="0"/>
                </a:moveTo>
                <a:cubicBezTo>
                  <a:pt x="247303" y="31625"/>
                  <a:pt x="422310" y="-25629"/>
                  <a:pt x="685800" y="0"/>
                </a:cubicBezTo>
                <a:cubicBezTo>
                  <a:pt x="949290" y="25629"/>
                  <a:pt x="1192357" y="6696"/>
                  <a:pt x="1371600" y="0"/>
                </a:cubicBezTo>
                <a:cubicBezTo>
                  <a:pt x="1371355" y="6649"/>
                  <a:pt x="1371915" y="11310"/>
                  <a:pt x="1371600" y="18288"/>
                </a:cubicBezTo>
                <a:cubicBezTo>
                  <a:pt x="1107995" y="26464"/>
                  <a:pt x="1033361" y="32942"/>
                  <a:pt x="713232" y="18288"/>
                </a:cubicBezTo>
                <a:cubicBezTo>
                  <a:pt x="393103" y="3634"/>
                  <a:pt x="289343" y="43221"/>
                  <a:pt x="0" y="18288"/>
                </a:cubicBezTo>
                <a:cubicBezTo>
                  <a:pt x="-459" y="11562"/>
                  <a:pt x="-31" y="5093"/>
                  <a:pt x="0" y="0"/>
                </a:cubicBezTo>
                <a:close/>
              </a:path>
              <a:path w="1371600" h="18288" stroke="0" extrusionOk="0">
                <a:moveTo>
                  <a:pt x="0" y="0"/>
                </a:moveTo>
                <a:cubicBezTo>
                  <a:pt x="170249" y="-24099"/>
                  <a:pt x="504634" y="14338"/>
                  <a:pt x="644652" y="0"/>
                </a:cubicBezTo>
                <a:cubicBezTo>
                  <a:pt x="784670" y="-14338"/>
                  <a:pt x="1087773" y="8679"/>
                  <a:pt x="1371600" y="0"/>
                </a:cubicBezTo>
                <a:cubicBezTo>
                  <a:pt x="1372456" y="3662"/>
                  <a:pt x="1371030" y="13946"/>
                  <a:pt x="1371600" y="18288"/>
                </a:cubicBezTo>
                <a:cubicBezTo>
                  <a:pt x="1176823" y="-1409"/>
                  <a:pt x="900830" y="9989"/>
                  <a:pt x="713232" y="18288"/>
                </a:cubicBezTo>
                <a:cubicBezTo>
                  <a:pt x="525634" y="26587"/>
                  <a:pt x="282837" y="5724"/>
                  <a:pt x="0" y="18288"/>
                </a:cubicBezTo>
                <a:cubicBezTo>
                  <a:pt x="367" y="13143"/>
                  <a:pt x="-823" y="5844"/>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61569767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4366C7D-8360-070F-C8A8-971A381B0C1A}"/>
              </a:ext>
            </a:extLst>
          </p:cNvPr>
          <p:cNvSpPr>
            <a:spLocks noGrp="1"/>
          </p:cNvSpPr>
          <p:nvPr>
            <p:ph idx="1"/>
          </p:nvPr>
        </p:nvSpPr>
        <p:spPr>
          <a:xfrm>
            <a:off x="4654294" y="4777739"/>
            <a:ext cx="6897626" cy="1399223"/>
          </a:xfrm>
        </p:spPr>
        <p:txBody>
          <a:bodyPr anchor="ctr">
            <a:normAutofit/>
          </a:bodyPr>
          <a:lstStyle/>
          <a:p>
            <a:r>
              <a:rPr lang="en-US" sz="2200" dirty="0"/>
              <a:t>Over grazed on the left</a:t>
            </a:r>
          </a:p>
          <a:p>
            <a:r>
              <a:rPr lang="en-US" sz="2200" dirty="0"/>
              <a:t>Ungrazed on the right</a:t>
            </a:r>
          </a:p>
        </p:txBody>
      </p:sp>
    </p:spTree>
    <p:extLst>
      <p:ext uri="{BB962C8B-B14F-4D97-AF65-F5344CB8AC3E}">
        <p14:creationId xmlns:p14="http://schemas.microsoft.com/office/powerpoint/2010/main" val="10724279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FB19818F9C5024198B6F78956A4E7F7" ma:contentTypeVersion="24" ma:contentTypeDescription="Create a new document." ma:contentTypeScope="" ma:versionID="2d8e6e0c2337ed2a88f89606db4d673b">
  <xsd:schema xmlns:xsd="http://www.w3.org/2001/XMLSchema" xmlns:xs="http://www.w3.org/2001/XMLSchema" xmlns:p="http://schemas.microsoft.com/office/2006/metadata/properties" xmlns:ns2="5d8c711f-12c4-4b74-a160-ecf4c25002d6" xmlns:ns3="d810a318-5788-42c4-bc95-17272ed21e47" xmlns:ns4="http://schemas.microsoft.com/sharepoint/v4" targetNamespace="http://schemas.microsoft.com/office/2006/metadata/properties" ma:root="true" ma:fieldsID="993a5a46480f9ca2fb03b012866cc231" ns2:_="" ns3:_="" ns4:_="">
    <xsd:import namespace="5d8c711f-12c4-4b74-a160-ecf4c25002d6"/>
    <xsd:import namespace="d810a318-5788-42c4-bc95-17272ed21e47"/>
    <xsd:import namespace="http://schemas.microsoft.com/sharepoint/v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time" minOccurs="0"/>
                <xsd:element ref="ns2:MediaLengthInSeconds" minOccurs="0"/>
                <xsd:element ref="ns2:lcf76f155ced4ddcb4097134ff3c332f" minOccurs="0"/>
                <xsd:element ref="ns3:TaxCatchAll" minOccurs="0"/>
                <xsd:element ref="ns4:IconOverlay" minOccurs="0"/>
                <xsd:element ref="ns2:Person" minOccurs="0"/>
                <xsd:element ref="ns2:MediaServiceObjectDetectorVersions" minOccurs="0"/>
                <xsd:element ref="ns2:MediaServiceSearchProperties" minOccurs="0"/>
                <xsd:element ref="ns2:Thumbnail" minOccurs="0"/>
                <xsd:element ref="ns2:MediaServiceBillingMetadata"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d8c711f-12c4-4b74-a160-ecf4c25002d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time" ma:index="20" nillable="true" ma:displayName="time" ma:format="DateOnly" ma:internalName="time">
      <xsd:simpleType>
        <xsd:restriction base="dms:DateTime"/>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f0ba17d1-332e-49f2-a71e-f3f541141499" ma:termSetId="09814cd3-568e-fe90-9814-8d621ff8fb84" ma:anchorId="fba54fb3-c3e1-fe81-a776-ca4b69148c4d" ma:open="true" ma:isKeyword="false">
      <xsd:complexType>
        <xsd:sequence>
          <xsd:element ref="pc:Terms" minOccurs="0" maxOccurs="1"/>
        </xsd:sequence>
      </xsd:complexType>
    </xsd:element>
    <xsd:element name="Person" ma:index="26" nillable="true" ma:displayName="Person" ma:format="Dropdown" ma:list="UserInfo" ma:SharePointGroup="0" ma:internalName="Person">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element name="Thumbnail" ma:index="29" nillable="true" ma:displayName="Thumbnail" ma:format="Thumbnail" ma:internalName="Thumbnail">
      <xsd:simpleType>
        <xsd:restriction base="dms:Unknown"/>
      </xsd:simpleType>
    </xsd:element>
    <xsd:element name="MediaServiceBillingMetadata" ma:index="30" nillable="true" ma:displayName="MediaServiceBillingMetadata" ma:hidden="true" ma:internalName="MediaServiceBillingMetadata" ma:readOnly="true">
      <xsd:simpleType>
        <xsd:restriction base="dms:Note"/>
      </xsd:simpleType>
    </xsd:element>
    <xsd:element name="Notes" ma:index="31" nillable="true" ma:displayName="Notes" ma:format="Dropdown" ma:internalName="Note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810a318-5788-42c4-bc95-17272ed21e47"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629c3865-c860-4cfe-bfb0-6374394e6f6f}" ma:internalName="TaxCatchAll" ma:showField="CatchAllData" ma:web="d810a318-5788-42c4-bc95-17272ed21e4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25"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d810a318-5788-42c4-bc95-17272ed21e47" xsi:nil="true"/>
    <lcf76f155ced4ddcb4097134ff3c332f xmlns="5d8c711f-12c4-4b74-a160-ecf4c25002d6">
      <Terms xmlns="http://schemas.microsoft.com/office/infopath/2007/PartnerControls"/>
    </lcf76f155ced4ddcb4097134ff3c332f>
    <IconOverlay xmlns="http://schemas.microsoft.com/sharepoint/v4" xsi:nil="true"/>
    <Person xmlns="5d8c711f-12c4-4b74-a160-ecf4c25002d6">
      <UserInfo>
        <DisplayName/>
        <AccountId xsi:nil="true"/>
        <AccountType/>
      </UserInfo>
    </Person>
    <time xmlns="5d8c711f-12c4-4b74-a160-ecf4c25002d6" xsi:nil="true"/>
    <Thumbnail xmlns="5d8c711f-12c4-4b74-a160-ecf4c25002d6" xsi:nil="true"/>
    <Notes xmlns="5d8c711f-12c4-4b74-a160-ecf4c25002d6" xsi:nil="true"/>
  </documentManagement>
</p:properties>
</file>

<file path=customXml/itemProps1.xml><?xml version="1.0" encoding="utf-8"?>
<ds:datastoreItem xmlns:ds="http://schemas.openxmlformats.org/officeDocument/2006/customXml" ds:itemID="{84D594B2-B723-4330-86BC-B70BADC89321}">
  <ds:schemaRefs>
    <ds:schemaRef ds:uri="http://schemas.microsoft.com/sharepoint/v3/contenttype/forms"/>
  </ds:schemaRefs>
</ds:datastoreItem>
</file>

<file path=customXml/itemProps2.xml><?xml version="1.0" encoding="utf-8"?>
<ds:datastoreItem xmlns:ds="http://schemas.openxmlformats.org/officeDocument/2006/customXml" ds:itemID="{71B9DF90-7258-468F-AECB-A6F9B4C4FF1F}"/>
</file>

<file path=customXml/itemProps3.xml><?xml version="1.0" encoding="utf-8"?>
<ds:datastoreItem xmlns:ds="http://schemas.openxmlformats.org/officeDocument/2006/customXml" ds:itemID="{1963FB8D-F532-4B20-A7FC-956D642AA928}">
  <ds:schemaRefs>
    <ds:schemaRef ds:uri="http://schemas.microsoft.com/office/2006/metadata/properties"/>
    <ds:schemaRef ds:uri="http://schemas.microsoft.com/office/infopath/2007/PartnerControls"/>
    <ds:schemaRef ds:uri="d810a318-5788-42c4-bc95-17272ed21e47"/>
    <ds:schemaRef ds:uri="5d8c711f-12c4-4b74-a160-ecf4c25002d6"/>
    <ds:schemaRef ds:uri="http://schemas.microsoft.com/sharepoint/v4"/>
  </ds:schemaRefs>
</ds:datastoreItem>
</file>

<file path=docProps/app.xml><?xml version="1.0" encoding="utf-8"?>
<Properties xmlns="http://schemas.openxmlformats.org/officeDocument/2006/extended-properties" xmlns:vt="http://schemas.openxmlformats.org/officeDocument/2006/docPropsVTypes">
  <TotalTime>7333</TotalTime>
  <Words>1742</Words>
  <Application>Microsoft Office PowerPoint</Application>
  <PresentationFormat>Widescreen</PresentationFormat>
  <Paragraphs>88</Paragraphs>
  <Slides>16</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Aptos</vt:lpstr>
      <vt:lpstr>Aptos Display</vt:lpstr>
      <vt:lpstr>Arial</vt:lpstr>
      <vt:lpstr>Calibri</vt:lpstr>
      <vt:lpstr>Century Schoolbook</vt:lpstr>
      <vt:lpstr>Segoe UI</vt:lpstr>
      <vt:lpstr>Office Theme</vt:lpstr>
      <vt:lpstr>Incorporating Livestock</vt:lpstr>
      <vt:lpstr>Lesson Vocabulary</vt:lpstr>
      <vt:lpstr>Interest Approach</vt:lpstr>
      <vt:lpstr>Grazing Animals</vt:lpstr>
      <vt:lpstr>Grazing Cycle</vt:lpstr>
      <vt:lpstr>Livestock</vt:lpstr>
      <vt:lpstr>Cost Savings</vt:lpstr>
      <vt:lpstr>Resting</vt:lpstr>
      <vt:lpstr>Overgrazing</vt:lpstr>
      <vt:lpstr>Stocking Rate</vt:lpstr>
      <vt:lpstr>Discussion Point: Why don’t all farmers have livestock?</vt:lpstr>
      <vt:lpstr>Livestock Cons</vt:lpstr>
      <vt:lpstr>Bonus Activity: Read and Complete Activity</vt:lpstr>
      <vt:lpstr>Interest Approach: Case Studies</vt:lpstr>
      <vt:lpstr>Livestock Research</vt:lpstr>
      <vt:lpstr>Livestock Presentations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Incorporating Livestock</dc:title>
  <dc:creator>Julie Platz</dc:creator>
  <cp:lastModifiedBy>Julie Platz</cp:lastModifiedBy>
  <cp:revision>1</cp:revision>
  <dcterms:created xsi:type="dcterms:W3CDTF">2024-07-09T16:45:18Z</dcterms:created>
  <dcterms:modified xsi:type="dcterms:W3CDTF">2024-08-05T14:56:31Z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0x0101006FB19818F9C5024198B6F78956A4E7F7</vt:lpwstr>
  </property>
  <property fmtid="{D5CDD505-2E9C-101B-9397-08002B2CF9AE}" pid="3" name="MediaServiceImageTags">
    <vt:lpwstr/>
  </property>
</Properties>
</file>