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6" r:id="rId5"/>
    <p:sldId id="257" r:id="rId6"/>
    <p:sldId id="258" r:id="rId7"/>
    <p:sldId id="259" r:id="rId8"/>
    <p:sldId id="260" r:id="rId9"/>
    <p:sldId id="261" r:id="rId10"/>
    <p:sldId id="262" r:id="rId11"/>
    <p:sldId id="263" r:id="rId12"/>
    <p:sldId id="264" r:id="rId13"/>
    <p:sldId id="266" r:id="rId14"/>
    <p:sldId id="267" r:id="rId15"/>
    <p:sldId id="265" r:id="rId16"/>
    <p:sldId id="268" r:id="rId17"/>
    <p:sldId id="269" r:id="rId18"/>
    <p:sldId id="270" r:id="rId19"/>
    <p:sldId id="272" r:id="rId20"/>
    <p:sldId id="271" r:id="rId21"/>
    <p:sldId id="273" r:id="rId22"/>
    <p:sldId id="274" r:id="rId23"/>
    <p:sldId id="275" r:id="rId24"/>
    <p:sldId id="276" r:id="rId25"/>
    <p:sldId id="277" r:id="rId26"/>
    <p:sldId id="278" r:id="rId27"/>
    <p:sldId id="283" r:id="rId28"/>
    <p:sldId id="279" r:id="rId29"/>
    <p:sldId id="281" r:id="rId30"/>
    <p:sldId id="282" r:id="rId31"/>
    <p:sldId id="28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4202C2-8F90-43B8-AE49-9DA959AD8904}" v="109" dt="2024-08-05T15:41:01.9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7884" autoAdjust="0"/>
  </p:normalViewPr>
  <p:slideViewPr>
    <p:cSldViewPr snapToGrid="0">
      <p:cViewPr varScale="1">
        <p:scale>
          <a:sx n="58" d="100"/>
          <a:sy n="58" d="100"/>
        </p:scale>
        <p:origin x="92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Platz" userId="ee3d9874-b684-4584-b941-76e3227206e8" providerId="ADAL" clId="{104202C2-8F90-43B8-AE49-9DA959AD8904}"/>
    <pc:docChg chg="undo custSel addSld delSld modSld sldOrd">
      <pc:chgData name="Julie Platz" userId="ee3d9874-b684-4584-b941-76e3227206e8" providerId="ADAL" clId="{104202C2-8F90-43B8-AE49-9DA959AD8904}" dt="2024-08-05T15:42:56.394" v="5772" actId="26606"/>
      <pc:docMkLst>
        <pc:docMk/>
      </pc:docMkLst>
      <pc:sldChg chg="addSp modSp mod setBg">
        <pc:chgData name="Julie Platz" userId="ee3d9874-b684-4584-b941-76e3227206e8" providerId="ADAL" clId="{104202C2-8F90-43B8-AE49-9DA959AD8904}" dt="2024-07-09T14:05:43.025" v="24" actId="26606"/>
        <pc:sldMkLst>
          <pc:docMk/>
          <pc:sldMk cId="2772612748" sldId="256"/>
        </pc:sldMkLst>
        <pc:spChg chg="mod">
          <ac:chgData name="Julie Platz" userId="ee3d9874-b684-4584-b941-76e3227206e8" providerId="ADAL" clId="{104202C2-8F90-43B8-AE49-9DA959AD8904}" dt="2024-07-09T14:05:43.025" v="24" actId="26606"/>
          <ac:spMkLst>
            <pc:docMk/>
            <pc:sldMk cId="2772612748" sldId="256"/>
            <ac:spMk id="2" creationId="{94D5B78C-477A-D31B-E1A8-478F6D43E276}"/>
          </ac:spMkLst>
        </pc:spChg>
        <pc:spChg chg="mod">
          <ac:chgData name="Julie Platz" userId="ee3d9874-b684-4584-b941-76e3227206e8" providerId="ADAL" clId="{104202C2-8F90-43B8-AE49-9DA959AD8904}" dt="2024-07-09T14:05:43.025" v="24" actId="26606"/>
          <ac:spMkLst>
            <pc:docMk/>
            <pc:sldMk cId="2772612748" sldId="256"/>
            <ac:spMk id="3" creationId="{F4A87D4F-7E87-BE4F-ED80-41A114AAE1E9}"/>
          </ac:spMkLst>
        </pc:spChg>
        <pc:spChg chg="add">
          <ac:chgData name="Julie Platz" userId="ee3d9874-b684-4584-b941-76e3227206e8" providerId="ADAL" clId="{104202C2-8F90-43B8-AE49-9DA959AD8904}" dt="2024-07-09T14:05:43.025" v="24" actId="26606"/>
          <ac:spMkLst>
            <pc:docMk/>
            <pc:sldMk cId="2772612748" sldId="256"/>
            <ac:spMk id="10" creationId="{657F69E0-C4B0-4BEC-A689-4F8D877F05D4}"/>
          </ac:spMkLst>
        </pc:spChg>
        <pc:spChg chg="add">
          <ac:chgData name="Julie Platz" userId="ee3d9874-b684-4584-b941-76e3227206e8" providerId="ADAL" clId="{104202C2-8F90-43B8-AE49-9DA959AD8904}" dt="2024-07-09T14:05:43.025" v="24" actId="26606"/>
          <ac:spMkLst>
            <pc:docMk/>
            <pc:sldMk cId="2772612748" sldId="256"/>
            <ac:spMk id="12" creationId="{9F6380B4-6A1C-481E-8408-B4E6C75B9B81}"/>
          </ac:spMkLst>
        </pc:spChg>
        <pc:picChg chg="add mod ord">
          <ac:chgData name="Julie Platz" userId="ee3d9874-b684-4584-b941-76e3227206e8" providerId="ADAL" clId="{104202C2-8F90-43B8-AE49-9DA959AD8904}" dt="2024-07-09T14:05:43.025" v="24" actId="26606"/>
          <ac:picMkLst>
            <pc:docMk/>
            <pc:sldMk cId="2772612748" sldId="256"/>
            <ac:picMk id="5" creationId="{0776B774-833D-B345-442C-11F10A30254D}"/>
          </ac:picMkLst>
        </pc:picChg>
      </pc:sldChg>
      <pc:sldChg chg="addSp delSp modSp new mod">
        <pc:chgData name="Julie Platz" userId="ee3d9874-b684-4584-b941-76e3227206e8" providerId="ADAL" clId="{104202C2-8F90-43B8-AE49-9DA959AD8904}" dt="2024-08-02T16:45:48.447" v="5579" actId="20577"/>
        <pc:sldMkLst>
          <pc:docMk/>
          <pc:sldMk cId="40411745" sldId="257"/>
        </pc:sldMkLst>
        <pc:spChg chg="mod">
          <ac:chgData name="Julie Platz" userId="ee3d9874-b684-4584-b941-76e3227206e8" providerId="ADAL" clId="{104202C2-8F90-43B8-AE49-9DA959AD8904}" dt="2024-07-09T14:06:02.515" v="42" actId="20577"/>
          <ac:spMkLst>
            <pc:docMk/>
            <pc:sldMk cId="40411745" sldId="257"/>
            <ac:spMk id="2" creationId="{A288CA7C-3D8F-7DF7-3D65-9763ED3CC8E0}"/>
          </ac:spMkLst>
        </pc:spChg>
        <pc:spChg chg="del mod">
          <ac:chgData name="Julie Platz" userId="ee3d9874-b684-4584-b941-76e3227206e8" providerId="ADAL" clId="{104202C2-8F90-43B8-AE49-9DA959AD8904}" dt="2024-07-09T14:06:52.903" v="186" actId="26606"/>
          <ac:spMkLst>
            <pc:docMk/>
            <pc:sldMk cId="40411745" sldId="257"/>
            <ac:spMk id="3" creationId="{5B7F6B60-C3B0-8013-9242-980996307FF5}"/>
          </ac:spMkLst>
        </pc:spChg>
        <pc:graphicFrameChg chg="add mod">
          <ac:chgData name="Julie Platz" userId="ee3d9874-b684-4584-b941-76e3227206e8" providerId="ADAL" clId="{104202C2-8F90-43B8-AE49-9DA959AD8904}" dt="2024-08-02T16:45:48.447" v="5579" actId="20577"/>
          <ac:graphicFrameMkLst>
            <pc:docMk/>
            <pc:sldMk cId="40411745" sldId="257"/>
            <ac:graphicFrameMk id="5" creationId="{A5E24FA9-56CF-70FC-5D32-D1E6991F40BB}"/>
          </ac:graphicFrameMkLst>
        </pc:graphicFrameChg>
      </pc:sldChg>
      <pc:sldChg chg="addSp delSp modSp new mod setBg">
        <pc:chgData name="Julie Platz" userId="ee3d9874-b684-4584-b941-76e3227206e8" providerId="ADAL" clId="{104202C2-8F90-43B8-AE49-9DA959AD8904}" dt="2024-07-09T14:09:28.027" v="303" actId="26606"/>
        <pc:sldMkLst>
          <pc:docMk/>
          <pc:sldMk cId="12821853" sldId="258"/>
        </pc:sldMkLst>
        <pc:spChg chg="mod">
          <ac:chgData name="Julie Platz" userId="ee3d9874-b684-4584-b941-76e3227206e8" providerId="ADAL" clId="{104202C2-8F90-43B8-AE49-9DA959AD8904}" dt="2024-07-09T14:09:28.027" v="303" actId="26606"/>
          <ac:spMkLst>
            <pc:docMk/>
            <pc:sldMk cId="12821853" sldId="258"/>
            <ac:spMk id="2" creationId="{34B2B106-2D95-AAF3-13D0-20C979EDF268}"/>
          </ac:spMkLst>
        </pc:spChg>
        <pc:spChg chg="add del mod">
          <ac:chgData name="Julie Platz" userId="ee3d9874-b684-4584-b941-76e3227206e8" providerId="ADAL" clId="{104202C2-8F90-43B8-AE49-9DA959AD8904}" dt="2024-07-09T14:09:28.027" v="303" actId="26606"/>
          <ac:spMkLst>
            <pc:docMk/>
            <pc:sldMk cId="12821853" sldId="258"/>
            <ac:spMk id="3" creationId="{CF3BBABC-ED72-58FD-07B0-79DBA494547B}"/>
          </ac:spMkLst>
        </pc:spChg>
        <pc:spChg chg="add del">
          <ac:chgData name="Julie Platz" userId="ee3d9874-b684-4584-b941-76e3227206e8" providerId="ADAL" clId="{104202C2-8F90-43B8-AE49-9DA959AD8904}" dt="2024-07-09T14:09:14.183" v="301" actId="26606"/>
          <ac:spMkLst>
            <pc:docMk/>
            <pc:sldMk cId="12821853" sldId="258"/>
            <ac:spMk id="9" creationId="{2E442304-DDBD-4F7B-8017-36BCC863FB40}"/>
          </ac:spMkLst>
        </pc:spChg>
        <pc:spChg chg="add del">
          <ac:chgData name="Julie Platz" userId="ee3d9874-b684-4584-b941-76e3227206e8" providerId="ADAL" clId="{104202C2-8F90-43B8-AE49-9DA959AD8904}" dt="2024-07-09T14:09:14.183" v="301" actId="26606"/>
          <ac:spMkLst>
            <pc:docMk/>
            <pc:sldMk cId="12821853" sldId="258"/>
            <ac:spMk id="11" creationId="{5E107275-3853-46FD-A241-DE4355A42675}"/>
          </ac:spMkLst>
        </pc:spChg>
        <pc:spChg chg="add">
          <ac:chgData name="Julie Platz" userId="ee3d9874-b684-4584-b941-76e3227206e8" providerId="ADAL" clId="{104202C2-8F90-43B8-AE49-9DA959AD8904}" dt="2024-07-09T14:09:28.027" v="303" actId="26606"/>
          <ac:spMkLst>
            <pc:docMk/>
            <pc:sldMk cId="12821853" sldId="258"/>
            <ac:spMk id="13" creationId="{F13C74B1-5B17-4795-BED0-7140497B445A}"/>
          </ac:spMkLst>
        </pc:spChg>
        <pc:spChg chg="add">
          <ac:chgData name="Julie Platz" userId="ee3d9874-b684-4584-b941-76e3227206e8" providerId="ADAL" clId="{104202C2-8F90-43B8-AE49-9DA959AD8904}" dt="2024-07-09T14:09:28.027" v="303" actId="26606"/>
          <ac:spMkLst>
            <pc:docMk/>
            <pc:sldMk cId="12821853" sldId="258"/>
            <ac:spMk id="15" creationId="{D4974D33-8DC5-464E-8C6D-BE58F0669C17}"/>
          </ac:spMkLst>
        </pc:spChg>
        <pc:graphicFrameChg chg="add del">
          <ac:chgData name="Julie Platz" userId="ee3d9874-b684-4584-b941-76e3227206e8" providerId="ADAL" clId="{104202C2-8F90-43B8-AE49-9DA959AD8904}" dt="2024-07-09T14:09:14.183" v="301" actId="26606"/>
          <ac:graphicFrameMkLst>
            <pc:docMk/>
            <pc:sldMk cId="12821853" sldId="258"/>
            <ac:graphicFrameMk id="5" creationId="{C61F674E-4817-8955-AF57-AFC171AD29F9}"/>
          </ac:graphicFrameMkLst>
        </pc:graphicFrameChg>
        <pc:picChg chg="add mod">
          <ac:chgData name="Julie Platz" userId="ee3d9874-b684-4584-b941-76e3227206e8" providerId="ADAL" clId="{104202C2-8F90-43B8-AE49-9DA959AD8904}" dt="2024-07-09T14:09:03.113" v="300" actId="931"/>
          <ac:picMkLst>
            <pc:docMk/>
            <pc:sldMk cId="12821853" sldId="258"/>
            <ac:picMk id="6" creationId="{2E74C19D-D2D7-98A6-D8B9-EB41FF92A238}"/>
          </ac:picMkLst>
        </pc:picChg>
        <pc:picChg chg="add mod">
          <ac:chgData name="Julie Platz" userId="ee3d9874-b684-4584-b941-76e3227206e8" providerId="ADAL" clId="{104202C2-8F90-43B8-AE49-9DA959AD8904}" dt="2024-07-09T14:09:28.027" v="303" actId="26606"/>
          <ac:picMkLst>
            <pc:docMk/>
            <pc:sldMk cId="12821853" sldId="258"/>
            <ac:picMk id="8" creationId="{7C1AB66A-CB62-B90C-F159-10502CD1F777}"/>
          </ac:picMkLst>
        </pc:picChg>
      </pc:sldChg>
      <pc:sldChg chg="addSp delSp modSp new mod setBg modNotesTx">
        <pc:chgData name="Julie Platz" userId="ee3d9874-b684-4584-b941-76e3227206e8" providerId="ADAL" clId="{104202C2-8F90-43B8-AE49-9DA959AD8904}" dt="2024-08-02T16:43:13.250" v="5536"/>
        <pc:sldMkLst>
          <pc:docMk/>
          <pc:sldMk cId="3345192918" sldId="259"/>
        </pc:sldMkLst>
        <pc:spChg chg="mod">
          <ac:chgData name="Julie Platz" userId="ee3d9874-b684-4584-b941-76e3227206e8" providerId="ADAL" clId="{104202C2-8F90-43B8-AE49-9DA959AD8904}" dt="2024-07-09T14:13:10.523" v="609" actId="26606"/>
          <ac:spMkLst>
            <pc:docMk/>
            <pc:sldMk cId="3345192918" sldId="259"/>
            <ac:spMk id="2" creationId="{E227CEF2-A867-113C-1468-010A9EF7FECA}"/>
          </ac:spMkLst>
        </pc:spChg>
        <pc:spChg chg="del mod">
          <ac:chgData name="Julie Platz" userId="ee3d9874-b684-4584-b941-76e3227206e8" providerId="ADAL" clId="{104202C2-8F90-43B8-AE49-9DA959AD8904}" dt="2024-07-09T14:12:28.160" v="605" actId="26606"/>
          <ac:spMkLst>
            <pc:docMk/>
            <pc:sldMk cId="3345192918" sldId="259"/>
            <ac:spMk id="3" creationId="{5A566816-2A21-DBB1-40A6-15CF347691B4}"/>
          </ac:spMkLst>
        </pc:spChg>
        <pc:spChg chg="add del">
          <ac:chgData name="Julie Platz" userId="ee3d9874-b684-4584-b941-76e3227206e8" providerId="ADAL" clId="{104202C2-8F90-43B8-AE49-9DA959AD8904}" dt="2024-07-09T14:13:10.523" v="609" actId="26606"/>
          <ac:spMkLst>
            <pc:docMk/>
            <pc:sldMk cId="3345192918" sldId="259"/>
            <ac:spMk id="9" creationId="{BACC6370-2D7E-4714-9D71-7542949D7D5D}"/>
          </ac:spMkLst>
        </pc:spChg>
        <pc:spChg chg="add del">
          <ac:chgData name="Julie Platz" userId="ee3d9874-b684-4584-b941-76e3227206e8" providerId="ADAL" clId="{104202C2-8F90-43B8-AE49-9DA959AD8904}" dt="2024-07-09T14:13:10.523" v="609" actId="26606"/>
          <ac:spMkLst>
            <pc:docMk/>
            <pc:sldMk cId="3345192918" sldId="259"/>
            <ac:spMk id="11" creationId="{F68B3F68-107C-434F-AA38-110D5EA91B85}"/>
          </ac:spMkLst>
        </pc:spChg>
        <pc:spChg chg="add del">
          <ac:chgData name="Julie Platz" userId="ee3d9874-b684-4584-b941-76e3227206e8" providerId="ADAL" clId="{104202C2-8F90-43B8-AE49-9DA959AD8904}" dt="2024-07-09T14:13:10.523" v="609" actId="26606"/>
          <ac:spMkLst>
            <pc:docMk/>
            <pc:sldMk cId="3345192918" sldId="259"/>
            <ac:spMk id="13" creationId="{AAD0DBB9-1A4B-4391-81D4-CB19F9AB918A}"/>
          </ac:spMkLst>
        </pc:spChg>
        <pc:spChg chg="add del">
          <ac:chgData name="Julie Platz" userId="ee3d9874-b684-4584-b941-76e3227206e8" providerId="ADAL" clId="{104202C2-8F90-43B8-AE49-9DA959AD8904}" dt="2024-07-09T14:13:10.523" v="609" actId="26606"/>
          <ac:spMkLst>
            <pc:docMk/>
            <pc:sldMk cId="3345192918" sldId="259"/>
            <ac:spMk id="15" creationId="{063BBA22-50EA-4C4D-BE05-F1CE4E63AA56}"/>
          </ac:spMkLst>
        </pc:spChg>
        <pc:spChg chg="add del">
          <ac:chgData name="Julie Platz" userId="ee3d9874-b684-4584-b941-76e3227206e8" providerId="ADAL" clId="{104202C2-8F90-43B8-AE49-9DA959AD8904}" dt="2024-07-09T14:13:10.455" v="608" actId="26606"/>
          <ac:spMkLst>
            <pc:docMk/>
            <pc:sldMk cId="3345192918" sldId="259"/>
            <ac:spMk id="20" creationId="{955A2079-FA98-4876-80F0-72364A7D2EA4}"/>
          </ac:spMkLst>
        </pc:spChg>
        <pc:spChg chg="add">
          <ac:chgData name="Julie Platz" userId="ee3d9874-b684-4584-b941-76e3227206e8" providerId="ADAL" clId="{104202C2-8F90-43B8-AE49-9DA959AD8904}" dt="2024-07-09T14:13:10.523" v="609" actId="26606"/>
          <ac:spMkLst>
            <pc:docMk/>
            <pc:sldMk cId="3345192918" sldId="259"/>
            <ac:spMk id="22" creationId="{6C4028FD-8BAA-4A19-BFDE-594D991B7552}"/>
          </ac:spMkLst>
        </pc:spChg>
        <pc:graphicFrameChg chg="add mod modGraphic">
          <ac:chgData name="Julie Platz" userId="ee3d9874-b684-4584-b941-76e3227206e8" providerId="ADAL" clId="{104202C2-8F90-43B8-AE49-9DA959AD8904}" dt="2024-07-09T14:13:25.973" v="613" actId="403"/>
          <ac:graphicFrameMkLst>
            <pc:docMk/>
            <pc:sldMk cId="3345192918" sldId="259"/>
            <ac:graphicFrameMk id="5" creationId="{8C1C6D91-1433-65CC-7DD2-1712967B4E0B}"/>
          </ac:graphicFrameMkLst>
        </pc:graphicFrameChg>
      </pc:sldChg>
      <pc:sldChg chg="addSp delSp modSp new mod setBg modNotesTx">
        <pc:chgData name="Julie Platz" userId="ee3d9874-b684-4584-b941-76e3227206e8" providerId="ADAL" clId="{104202C2-8F90-43B8-AE49-9DA959AD8904}" dt="2024-08-02T16:43:25.635" v="5537"/>
        <pc:sldMkLst>
          <pc:docMk/>
          <pc:sldMk cId="2772023568" sldId="260"/>
        </pc:sldMkLst>
        <pc:spChg chg="mod">
          <ac:chgData name="Julie Platz" userId="ee3d9874-b684-4584-b941-76e3227206e8" providerId="ADAL" clId="{104202C2-8F90-43B8-AE49-9DA959AD8904}" dt="2024-07-09T14:14:39.864" v="798" actId="26606"/>
          <ac:spMkLst>
            <pc:docMk/>
            <pc:sldMk cId="2772023568" sldId="260"/>
            <ac:spMk id="2" creationId="{6049C080-DBAC-3591-A45F-7201E378C967}"/>
          </ac:spMkLst>
        </pc:spChg>
        <pc:spChg chg="del mod">
          <ac:chgData name="Julie Platz" userId="ee3d9874-b684-4584-b941-76e3227206e8" providerId="ADAL" clId="{104202C2-8F90-43B8-AE49-9DA959AD8904}" dt="2024-07-09T14:14:39.864" v="798" actId="26606"/>
          <ac:spMkLst>
            <pc:docMk/>
            <pc:sldMk cId="2772023568" sldId="260"/>
            <ac:spMk id="3" creationId="{732E817C-D059-5908-B25A-F50492ADE2CC}"/>
          </ac:spMkLst>
        </pc:spChg>
        <pc:spChg chg="add">
          <ac:chgData name="Julie Platz" userId="ee3d9874-b684-4584-b941-76e3227206e8" providerId="ADAL" clId="{104202C2-8F90-43B8-AE49-9DA959AD8904}" dt="2024-07-09T14:14:39.864" v="798" actId="26606"/>
          <ac:spMkLst>
            <pc:docMk/>
            <pc:sldMk cId="2772023568" sldId="260"/>
            <ac:spMk id="9" creationId="{2E442304-DDBD-4F7B-8017-36BCC863FB40}"/>
          </ac:spMkLst>
        </pc:spChg>
        <pc:spChg chg="add">
          <ac:chgData name="Julie Platz" userId="ee3d9874-b684-4584-b941-76e3227206e8" providerId="ADAL" clId="{104202C2-8F90-43B8-AE49-9DA959AD8904}" dt="2024-07-09T14:14:39.864" v="798" actId="26606"/>
          <ac:spMkLst>
            <pc:docMk/>
            <pc:sldMk cId="2772023568" sldId="260"/>
            <ac:spMk id="11" creationId="{5E107275-3853-46FD-A241-DE4355A42675}"/>
          </ac:spMkLst>
        </pc:spChg>
        <pc:graphicFrameChg chg="add">
          <ac:chgData name="Julie Platz" userId="ee3d9874-b684-4584-b941-76e3227206e8" providerId="ADAL" clId="{104202C2-8F90-43B8-AE49-9DA959AD8904}" dt="2024-07-09T14:14:39.864" v="798" actId="26606"/>
          <ac:graphicFrameMkLst>
            <pc:docMk/>
            <pc:sldMk cId="2772023568" sldId="260"/>
            <ac:graphicFrameMk id="5" creationId="{8435BCB5-4B4D-8DF0-046E-FB3336F8237C}"/>
          </ac:graphicFrameMkLst>
        </pc:graphicFrameChg>
      </pc:sldChg>
      <pc:sldChg chg="addSp delSp modSp new mod setBg modNotesTx">
        <pc:chgData name="Julie Platz" userId="ee3d9874-b684-4584-b941-76e3227206e8" providerId="ADAL" clId="{104202C2-8F90-43B8-AE49-9DA959AD8904}" dt="2024-08-02T16:43:47.542" v="5538"/>
        <pc:sldMkLst>
          <pc:docMk/>
          <pc:sldMk cId="1560290978" sldId="261"/>
        </pc:sldMkLst>
        <pc:spChg chg="mod">
          <ac:chgData name="Julie Platz" userId="ee3d9874-b684-4584-b941-76e3227206e8" providerId="ADAL" clId="{104202C2-8F90-43B8-AE49-9DA959AD8904}" dt="2024-07-09T14:17:15.938" v="1003" actId="26606"/>
          <ac:spMkLst>
            <pc:docMk/>
            <pc:sldMk cId="1560290978" sldId="261"/>
            <ac:spMk id="2" creationId="{9C178444-57BA-43CF-4D6D-DAD41F4747A8}"/>
          </ac:spMkLst>
        </pc:spChg>
        <pc:spChg chg="del">
          <ac:chgData name="Julie Platz" userId="ee3d9874-b684-4584-b941-76e3227206e8" providerId="ADAL" clId="{104202C2-8F90-43B8-AE49-9DA959AD8904}" dt="2024-07-09T14:15:11.335" v="809" actId="931"/>
          <ac:spMkLst>
            <pc:docMk/>
            <pc:sldMk cId="1560290978" sldId="261"/>
            <ac:spMk id="3" creationId="{B8AFFF2C-4A3F-507B-935A-D02D5FE9F420}"/>
          </ac:spMkLst>
        </pc:spChg>
        <pc:spChg chg="add del mod">
          <ac:chgData name="Julie Platz" userId="ee3d9874-b684-4584-b941-76e3227206e8" providerId="ADAL" clId="{104202C2-8F90-43B8-AE49-9DA959AD8904}" dt="2024-07-09T14:15:53.656" v="811" actId="931"/>
          <ac:spMkLst>
            <pc:docMk/>
            <pc:sldMk cId="1560290978" sldId="261"/>
            <ac:spMk id="7" creationId="{5F0D2640-2644-B0A5-1190-03772F83C014}"/>
          </ac:spMkLst>
        </pc:spChg>
        <pc:spChg chg="add mod">
          <ac:chgData name="Julie Platz" userId="ee3d9874-b684-4584-b941-76e3227206e8" providerId="ADAL" clId="{104202C2-8F90-43B8-AE49-9DA959AD8904}" dt="2024-07-09T14:17:15.938" v="1003" actId="26606"/>
          <ac:spMkLst>
            <pc:docMk/>
            <pc:sldMk cId="1560290978" sldId="261"/>
            <ac:spMk id="13" creationId="{0B5E6233-1641-A6A3-038C-3F3CCE53D7C9}"/>
          </ac:spMkLst>
        </pc:spChg>
        <pc:spChg chg="add del">
          <ac:chgData name="Julie Platz" userId="ee3d9874-b684-4584-b941-76e3227206e8" providerId="ADAL" clId="{104202C2-8F90-43B8-AE49-9DA959AD8904}" dt="2024-07-09T14:17:15.938" v="1003" actId="26606"/>
          <ac:spMkLst>
            <pc:docMk/>
            <pc:sldMk cId="1560290978" sldId="261"/>
            <ac:spMk id="16" creationId="{F13C74B1-5B17-4795-BED0-7140497B445A}"/>
          </ac:spMkLst>
        </pc:spChg>
        <pc:spChg chg="add del">
          <ac:chgData name="Julie Platz" userId="ee3d9874-b684-4584-b941-76e3227206e8" providerId="ADAL" clId="{104202C2-8F90-43B8-AE49-9DA959AD8904}" dt="2024-07-09T14:17:15.938" v="1003" actId="26606"/>
          <ac:spMkLst>
            <pc:docMk/>
            <pc:sldMk cId="1560290978" sldId="261"/>
            <ac:spMk id="18" creationId="{D4974D33-8DC5-464E-8C6D-BE58F0669C17}"/>
          </ac:spMkLst>
        </pc:spChg>
        <pc:spChg chg="add">
          <ac:chgData name="Julie Platz" userId="ee3d9874-b684-4584-b941-76e3227206e8" providerId="ADAL" clId="{104202C2-8F90-43B8-AE49-9DA959AD8904}" dt="2024-07-09T14:17:15.938" v="1003" actId="26606"/>
          <ac:spMkLst>
            <pc:docMk/>
            <pc:sldMk cId="1560290978" sldId="261"/>
            <ac:spMk id="23" creationId="{04812C46-200A-4DEB-A05E-3ED6C68C2387}"/>
          </ac:spMkLst>
        </pc:spChg>
        <pc:spChg chg="add">
          <ac:chgData name="Julie Platz" userId="ee3d9874-b684-4584-b941-76e3227206e8" providerId="ADAL" clId="{104202C2-8F90-43B8-AE49-9DA959AD8904}" dt="2024-07-09T14:17:15.938" v="1003" actId="26606"/>
          <ac:spMkLst>
            <pc:docMk/>
            <pc:sldMk cId="1560290978" sldId="261"/>
            <ac:spMk id="25" creationId="{D1EA859B-E555-4109-94F3-6700E046E008}"/>
          </ac:spMkLst>
        </pc:spChg>
        <pc:picChg chg="add del mod">
          <ac:chgData name="Julie Platz" userId="ee3d9874-b684-4584-b941-76e3227206e8" providerId="ADAL" clId="{104202C2-8F90-43B8-AE49-9DA959AD8904}" dt="2024-07-09T14:15:14.486" v="810" actId="478"/>
          <ac:picMkLst>
            <pc:docMk/>
            <pc:sldMk cId="1560290978" sldId="261"/>
            <ac:picMk id="5" creationId="{F84B492F-1AAD-3DE4-7871-E7C5BE48E3B7}"/>
          </ac:picMkLst>
        </pc:picChg>
        <pc:picChg chg="add mod ord">
          <ac:chgData name="Julie Platz" userId="ee3d9874-b684-4584-b941-76e3227206e8" providerId="ADAL" clId="{104202C2-8F90-43B8-AE49-9DA959AD8904}" dt="2024-07-09T14:17:15.938" v="1003" actId="26606"/>
          <ac:picMkLst>
            <pc:docMk/>
            <pc:sldMk cId="1560290978" sldId="261"/>
            <ac:picMk id="9" creationId="{114D66D6-C445-7D27-C9B2-67D3146DA971}"/>
          </ac:picMkLst>
        </pc:picChg>
      </pc:sldChg>
      <pc:sldChg chg="addSp delSp modSp new mod setBg modNotesTx">
        <pc:chgData name="Julie Platz" userId="ee3d9874-b684-4584-b941-76e3227206e8" providerId="ADAL" clId="{104202C2-8F90-43B8-AE49-9DA959AD8904}" dt="2024-08-02T16:44:37.291" v="5540"/>
        <pc:sldMkLst>
          <pc:docMk/>
          <pc:sldMk cId="3997127189" sldId="262"/>
        </pc:sldMkLst>
        <pc:spChg chg="mod">
          <ac:chgData name="Julie Platz" userId="ee3d9874-b684-4584-b941-76e3227206e8" providerId="ADAL" clId="{104202C2-8F90-43B8-AE49-9DA959AD8904}" dt="2024-07-09T14:19:48.728" v="1268" actId="26606"/>
          <ac:spMkLst>
            <pc:docMk/>
            <pc:sldMk cId="3997127189" sldId="262"/>
            <ac:spMk id="2" creationId="{40A87B20-B924-C11C-3C40-38F150615DE4}"/>
          </ac:spMkLst>
        </pc:spChg>
        <pc:spChg chg="del mod">
          <ac:chgData name="Julie Platz" userId="ee3d9874-b684-4584-b941-76e3227206e8" providerId="ADAL" clId="{104202C2-8F90-43B8-AE49-9DA959AD8904}" dt="2024-07-09T14:19:26.568" v="1266" actId="26606"/>
          <ac:spMkLst>
            <pc:docMk/>
            <pc:sldMk cId="3997127189" sldId="262"/>
            <ac:spMk id="3" creationId="{279B8BF5-AF15-5DBE-129B-5BF83EA2F14C}"/>
          </ac:spMkLst>
        </pc:spChg>
        <pc:spChg chg="add del">
          <ac:chgData name="Julie Platz" userId="ee3d9874-b684-4584-b941-76e3227206e8" providerId="ADAL" clId="{104202C2-8F90-43B8-AE49-9DA959AD8904}" dt="2024-07-09T14:19:48.728" v="1268" actId="26606"/>
          <ac:spMkLst>
            <pc:docMk/>
            <pc:sldMk cId="3997127189" sldId="262"/>
            <ac:spMk id="9" creationId="{345A976A-8DE3-4B67-B94B-2044FDD12899}"/>
          </ac:spMkLst>
        </pc:spChg>
        <pc:spChg chg="add del">
          <ac:chgData name="Julie Platz" userId="ee3d9874-b684-4584-b941-76e3227206e8" providerId="ADAL" clId="{104202C2-8F90-43B8-AE49-9DA959AD8904}" dt="2024-07-09T14:19:48.728" v="1268" actId="26606"/>
          <ac:spMkLst>
            <pc:docMk/>
            <pc:sldMk cId="3997127189" sldId="262"/>
            <ac:spMk id="11" creationId="{6EAAA1B9-2DDB-49C9-A037-A523D2F13C15}"/>
          </ac:spMkLst>
        </pc:spChg>
        <pc:spChg chg="add">
          <ac:chgData name="Julie Platz" userId="ee3d9874-b684-4584-b941-76e3227206e8" providerId="ADAL" clId="{104202C2-8F90-43B8-AE49-9DA959AD8904}" dt="2024-07-09T14:19:48.728" v="1268" actId="26606"/>
          <ac:spMkLst>
            <pc:docMk/>
            <pc:sldMk cId="3997127189" sldId="262"/>
            <ac:spMk id="28" creationId="{955A2079-FA98-4876-80F0-72364A7D2EA4}"/>
          </ac:spMkLst>
        </pc:spChg>
        <pc:grpChg chg="add del">
          <ac:chgData name="Julie Platz" userId="ee3d9874-b684-4584-b941-76e3227206e8" providerId="ADAL" clId="{104202C2-8F90-43B8-AE49-9DA959AD8904}" dt="2024-07-09T14:19:48.728" v="1268" actId="26606"/>
          <ac:grpSpMkLst>
            <pc:docMk/>
            <pc:sldMk cId="3997127189" sldId="262"/>
            <ac:grpSpMk id="13" creationId="{B441F8D5-EBCE-4FB9-91A9-3425971C1F99}"/>
          </ac:grpSpMkLst>
        </pc:grpChg>
        <pc:grpChg chg="add del">
          <ac:chgData name="Julie Platz" userId="ee3d9874-b684-4584-b941-76e3227206e8" providerId="ADAL" clId="{104202C2-8F90-43B8-AE49-9DA959AD8904}" dt="2024-07-09T14:19:48.728" v="1268" actId="26606"/>
          <ac:grpSpMkLst>
            <pc:docMk/>
            <pc:sldMk cId="3997127189" sldId="262"/>
            <ac:grpSpMk id="19" creationId="{08701F99-7E4C-4B92-A4B5-307CDFB7A4DE}"/>
          </ac:grpSpMkLst>
        </pc:grpChg>
        <pc:graphicFrameChg chg="add mod modGraphic">
          <ac:chgData name="Julie Platz" userId="ee3d9874-b684-4584-b941-76e3227206e8" providerId="ADAL" clId="{104202C2-8F90-43B8-AE49-9DA959AD8904}" dt="2024-07-09T14:21:36.530" v="1284"/>
          <ac:graphicFrameMkLst>
            <pc:docMk/>
            <pc:sldMk cId="3997127189" sldId="262"/>
            <ac:graphicFrameMk id="5" creationId="{8B6BCA47-73D1-DA68-24D4-32570906A4E0}"/>
          </ac:graphicFrameMkLst>
        </pc:graphicFrameChg>
      </pc:sldChg>
      <pc:sldChg chg="addSp delSp modSp new mod modNotesTx">
        <pc:chgData name="Julie Platz" userId="ee3d9874-b684-4584-b941-76e3227206e8" providerId="ADAL" clId="{104202C2-8F90-43B8-AE49-9DA959AD8904}" dt="2024-08-02T16:44:59.296" v="5541"/>
        <pc:sldMkLst>
          <pc:docMk/>
          <pc:sldMk cId="2643743598" sldId="263"/>
        </pc:sldMkLst>
        <pc:spChg chg="mod">
          <ac:chgData name="Julie Platz" userId="ee3d9874-b684-4584-b941-76e3227206e8" providerId="ADAL" clId="{104202C2-8F90-43B8-AE49-9DA959AD8904}" dt="2024-07-09T14:29:39.888" v="1703" actId="1076"/>
          <ac:spMkLst>
            <pc:docMk/>
            <pc:sldMk cId="2643743598" sldId="263"/>
            <ac:spMk id="2" creationId="{90C6A8C5-BBEB-B647-A929-8452984AC966}"/>
          </ac:spMkLst>
        </pc:spChg>
        <pc:spChg chg="del mod">
          <ac:chgData name="Julie Platz" userId="ee3d9874-b684-4584-b941-76e3227206e8" providerId="ADAL" clId="{104202C2-8F90-43B8-AE49-9DA959AD8904}" dt="2024-07-09T14:29:53.106" v="1704" actId="26606"/>
          <ac:spMkLst>
            <pc:docMk/>
            <pc:sldMk cId="2643743598" sldId="263"/>
            <ac:spMk id="3" creationId="{A0D7C68E-3FE8-3639-5F32-77EE40EA29AA}"/>
          </ac:spMkLst>
        </pc:spChg>
        <pc:graphicFrameChg chg="add mod">
          <ac:chgData name="Julie Platz" userId="ee3d9874-b684-4584-b941-76e3227206e8" providerId="ADAL" clId="{104202C2-8F90-43B8-AE49-9DA959AD8904}" dt="2024-07-09T14:30:40.563" v="1707" actId="12100"/>
          <ac:graphicFrameMkLst>
            <pc:docMk/>
            <pc:sldMk cId="2643743598" sldId="263"/>
            <ac:graphicFrameMk id="5" creationId="{B08206E2-4D34-326F-FA67-D4027952F7FF}"/>
          </ac:graphicFrameMkLst>
        </pc:graphicFrameChg>
      </pc:sldChg>
      <pc:sldChg chg="addSp modSp new mod setBg modNotesTx">
        <pc:chgData name="Julie Platz" userId="ee3d9874-b684-4584-b941-76e3227206e8" providerId="ADAL" clId="{104202C2-8F90-43B8-AE49-9DA959AD8904}" dt="2024-08-02T16:46:03.013" v="5580"/>
        <pc:sldMkLst>
          <pc:docMk/>
          <pc:sldMk cId="4085933088" sldId="264"/>
        </pc:sldMkLst>
        <pc:spChg chg="mod">
          <ac:chgData name="Julie Platz" userId="ee3d9874-b684-4584-b941-76e3227206e8" providerId="ADAL" clId="{104202C2-8F90-43B8-AE49-9DA959AD8904}" dt="2024-07-09T14:32:22.214" v="1918" actId="26606"/>
          <ac:spMkLst>
            <pc:docMk/>
            <pc:sldMk cId="4085933088" sldId="264"/>
            <ac:spMk id="2" creationId="{BF897117-B669-93F2-278E-ECDA696A989E}"/>
          </ac:spMkLst>
        </pc:spChg>
        <pc:spChg chg="mod">
          <ac:chgData name="Julie Platz" userId="ee3d9874-b684-4584-b941-76e3227206e8" providerId="ADAL" clId="{104202C2-8F90-43B8-AE49-9DA959AD8904}" dt="2024-07-09T14:32:22.214" v="1918" actId="26606"/>
          <ac:spMkLst>
            <pc:docMk/>
            <pc:sldMk cId="4085933088" sldId="264"/>
            <ac:spMk id="3" creationId="{69ECC1BD-B31B-B03D-7A67-5EA7356BEC59}"/>
          </ac:spMkLst>
        </pc:spChg>
        <pc:spChg chg="add">
          <ac:chgData name="Julie Platz" userId="ee3d9874-b684-4584-b941-76e3227206e8" providerId="ADAL" clId="{104202C2-8F90-43B8-AE49-9DA959AD8904}" dt="2024-07-09T14:32:22.214" v="1918" actId="26606"/>
          <ac:spMkLst>
            <pc:docMk/>
            <pc:sldMk cId="4085933088" sldId="264"/>
            <ac:spMk id="10" creationId="{04812C46-200A-4DEB-A05E-3ED6C68C2387}"/>
          </ac:spMkLst>
        </pc:spChg>
        <pc:spChg chg="add">
          <ac:chgData name="Julie Platz" userId="ee3d9874-b684-4584-b941-76e3227206e8" providerId="ADAL" clId="{104202C2-8F90-43B8-AE49-9DA959AD8904}" dt="2024-07-09T14:32:22.214" v="1918" actId="26606"/>
          <ac:spMkLst>
            <pc:docMk/>
            <pc:sldMk cId="4085933088" sldId="264"/>
            <ac:spMk id="12" creationId="{D1EA859B-E555-4109-94F3-6700E046E008}"/>
          </ac:spMkLst>
        </pc:spChg>
        <pc:picChg chg="add mod ord">
          <ac:chgData name="Julie Platz" userId="ee3d9874-b684-4584-b941-76e3227206e8" providerId="ADAL" clId="{104202C2-8F90-43B8-AE49-9DA959AD8904}" dt="2024-07-09T14:32:22.214" v="1918" actId="26606"/>
          <ac:picMkLst>
            <pc:docMk/>
            <pc:sldMk cId="4085933088" sldId="264"/>
            <ac:picMk id="5" creationId="{F81E9611-9E8F-A520-B2C2-71295178AD86}"/>
          </ac:picMkLst>
        </pc:picChg>
      </pc:sldChg>
      <pc:sldChg chg="addSp delSp modSp new mod ord setBg modClrScheme delDesignElem chgLayout modNotesTx">
        <pc:chgData name="Julie Platz" userId="ee3d9874-b684-4584-b941-76e3227206e8" providerId="ADAL" clId="{104202C2-8F90-43B8-AE49-9DA959AD8904}" dt="2024-08-02T16:51:23.755" v="5583"/>
        <pc:sldMkLst>
          <pc:docMk/>
          <pc:sldMk cId="906444916" sldId="265"/>
        </pc:sldMkLst>
        <pc:spChg chg="add del">
          <ac:chgData name="Julie Platz" userId="ee3d9874-b684-4584-b941-76e3227206e8" providerId="ADAL" clId="{104202C2-8F90-43B8-AE49-9DA959AD8904}" dt="2024-07-09T14:33:24.949" v="1923" actId="26606"/>
          <ac:spMkLst>
            <pc:docMk/>
            <pc:sldMk cId="906444916" sldId="265"/>
            <ac:spMk id="2" creationId="{21471E75-FB3A-F686-DEEA-2720644AAEE7}"/>
          </ac:spMkLst>
        </pc:spChg>
        <pc:spChg chg="add del">
          <ac:chgData name="Julie Platz" userId="ee3d9874-b684-4584-b941-76e3227206e8" providerId="ADAL" clId="{104202C2-8F90-43B8-AE49-9DA959AD8904}" dt="2024-07-09T14:33:24.949" v="1923" actId="26606"/>
          <ac:spMkLst>
            <pc:docMk/>
            <pc:sldMk cId="906444916" sldId="265"/>
            <ac:spMk id="3" creationId="{D8C976F4-C642-FF91-E0BC-029BD22CED6A}"/>
          </ac:spMkLst>
        </pc:spChg>
        <pc:spChg chg="add del">
          <ac:chgData name="Julie Platz" userId="ee3d9874-b684-4584-b941-76e3227206e8" providerId="ADAL" clId="{104202C2-8F90-43B8-AE49-9DA959AD8904}" dt="2024-07-09T14:33:24.949" v="1922" actId="26606"/>
          <ac:spMkLst>
            <pc:docMk/>
            <pc:sldMk cId="906444916" sldId="265"/>
            <ac:spMk id="1031" creationId="{42A4FC2C-047E-45A5-965D-8E1E3BF09BC6}"/>
          </ac:spMkLst>
        </pc:spChg>
        <pc:spChg chg="add del">
          <ac:chgData name="Julie Platz" userId="ee3d9874-b684-4584-b941-76e3227206e8" providerId="ADAL" clId="{104202C2-8F90-43B8-AE49-9DA959AD8904}" dt="2024-07-09T14:33:29.146" v="1924" actId="700"/>
          <ac:spMkLst>
            <pc:docMk/>
            <pc:sldMk cId="906444916" sldId="265"/>
            <ac:spMk id="1033" creationId="{CD8B4F24-440B-49E9-B85D-733523DC064B}"/>
          </ac:spMkLst>
        </pc:spChg>
        <pc:spChg chg="add del">
          <ac:chgData name="Julie Platz" userId="ee3d9874-b684-4584-b941-76e3227206e8" providerId="ADAL" clId="{104202C2-8F90-43B8-AE49-9DA959AD8904}" dt="2024-07-09T14:33:29.146" v="1924" actId="700"/>
          <ac:spMkLst>
            <pc:docMk/>
            <pc:sldMk cId="906444916" sldId="265"/>
            <ac:spMk id="1034" creationId="{2B97F24A-32CE-4C1C-A50D-3016B394DCFB}"/>
          </ac:spMkLst>
        </pc:spChg>
        <pc:spChg chg="add del">
          <ac:chgData name="Julie Platz" userId="ee3d9874-b684-4584-b941-76e3227206e8" providerId="ADAL" clId="{104202C2-8F90-43B8-AE49-9DA959AD8904}" dt="2024-07-09T14:33:29.146" v="1924" actId="700"/>
          <ac:spMkLst>
            <pc:docMk/>
            <pc:sldMk cId="906444916" sldId="265"/>
            <ac:spMk id="1035" creationId="{21471E75-FB3A-F686-DEEA-2720644AAEE7}"/>
          </ac:spMkLst>
        </pc:spChg>
        <pc:spChg chg="add del">
          <ac:chgData name="Julie Platz" userId="ee3d9874-b684-4584-b941-76e3227206e8" providerId="ADAL" clId="{104202C2-8F90-43B8-AE49-9DA959AD8904}" dt="2024-07-09T14:33:29.146" v="1924" actId="700"/>
          <ac:spMkLst>
            <pc:docMk/>
            <pc:sldMk cId="906444916" sldId="265"/>
            <ac:spMk id="1036" creationId="{D8C976F4-C642-FF91-E0BC-029BD22CED6A}"/>
          </ac:spMkLst>
        </pc:spChg>
        <pc:picChg chg="add mod">
          <ac:chgData name="Julie Platz" userId="ee3d9874-b684-4584-b941-76e3227206e8" providerId="ADAL" clId="{104202C2-8F90-43B8-AE49-9DA959AD8904}" dt="2024-07-09T14:33:43.699" v="1927" actId="1076"/>
          <ac:picMkLst>
            <pc:docMk/>
            <pc:sldMk cId="906444916" sldId="265"/>
            <ac:picMk id="1026" creationId="{B6042391-F251-7621-3312-CBC4E069CC5F}"/>
          </ac:picMkLst>
        </pc:picChg>
      </pc:sldChg>
      <pc:sldChg chg="addSp delSp modSp new mod setBg modClrScheme chgLayout modNotesTx">
        <pc:chgData name="Julie Platz" userId="ee3d9874-b684-4584-b941-76e3227206e8" providerId="ADAL" clId="{104202C2-8F90-43B8-AE49-9DA959AD8904}" dt="2024-08-02T16:52:00.766" v="5590" actId="403"/>
        <pc:sldMkLst>
          <pc:docMk/>
          <pc:sldMk cId="1207364839" sldId="266"/>
        </pc:sldMkLst>
        <pc:spChg chg="add mod">
          <ac:chgData name="Julie Platz" userId="ee3d9874-b684-4584-b941-76e3227206e8" providerId="ADAL" clId="{104202C2-8F90-43B8-AE49-9DA959AD8904}" dt="2024-07-09T14:45:10.184" v="2374" actId="1076"/>
          <ac:spMkLst>
            <pc:docMk/>
            <pc:sldMk cId="1207364839" sldId="266"/>
            <ac:spMk id="2" creationId="{A3FE06C4-CF52-E8AF-55B5-B44BDBB7415F}"/>
          </ac:spMkLst>
        </pc:spChg>
        <pc:spChg chg="add del mod">
          <ac:chgData name="Julie Platz" userId="ee3d9874-b684-4584-b941-76e3227206e8" providerId="ADAL" clId="{104202C2-8F90-43B8-AE49-9DA959AD8904}" dt="2024-07-09T14:43:53.280" v="2360" actId="21"/>
          <ac:spMkLst>
            <pc:docMk/>
            <pc:sldMk cId="1207364839" sldId="266"/>
            <ac:spMk id="3" creationId="{489EC4F3-605A-1961-4AA0-4FFC6627A528}"/>
          </ac:spMkLst>
        </pc:spChg>
        <pc:spChg chg="add del mod">
          <ac:chgData name="Julie Platz" userId="ee3d9874-b684-4584-b941-76e3227206e8" providerId="ADAL" clId="{104202C2-8F90-43B8-AE49-9DA959AD8904}" dt="2024-07-09T14:43:58.595" v="2361" actId="478"/>
          <ac:spMkLst>
            <pc:docMk/>
            <pc:sldMk cId="1207364839" sldId="266"/>
            <ac:spMk id="7" creationId="{A6FD579C-D10D-ADA1-997F-D551124341E7}"/>
          </ac:spMkLst>
        </pc:spChg>
        <pc:spChg chg="add del">
          <ac:chgData name="Julie Platz" userId="ee3d9874-b684-4584-b941-76e3227206e8" providerId="ADAL" clId="{104202C2-8F90-43B8-AE49-9DA959AD8904}" dt="2024-07-09T14:43:24.134" v="2359" actId="26606"/>
          <ac:spMkLst>
            <pc:docMk/>
            <pc:sldMk cId="1207364839" sldId="266"/>
            <ac:spMk id="8" creationId="{84697CDA-BDB7-4883-B48B-1D4EDB2F0E93}"/>
          </ac:spMkLst>
        </pc:spChg>
        <pc:spChg chg="add mod">
          <ac:chgData name="Julie Platz" userId="ee3d9874-b684-4584-b941-76e3227206e8" providerId="ADAL" clId="{104202C2-8F90-43B8-AE49-9DA959AD8904}" dt="2024-08-02T16:52:00.766" v="5590" actId="403"/>
          <ac:spMkLst>
            <pc:docMk/>
            <pc:sldMk cId="1207364839" sldId="266"/>
            <ac:spMk id="9" creationId="{489EC4F3-605A-1961-4AA0-4FFC6627A528}"/>
          </ac:spMkLst>
        </pc:spChg>
        <pc:spChg chg="add del">
          <ac:chgData name="Julie Platz" userId="ee3d9874-b684-4584-b941-76e3227206e8" providerId="ADAL" clId="{104202C2-8F90-43B8-AE49-9DA959AD8904}" dt="2024-07-09T14:43:24.134" v="2359" actId="26606"/>
          <ac:spMkLst>
            <pc:docMk/>
            <pc:sldMk cId="1207364839" sldId="266"/>
            <ac:spMk id="10" creationId="{6295B176-FA0E-4B6A-A190-5E2E82BEA57A}"/>
          </ac:spMkLst>
        </pc:spChg>
        <pc:spChg chg="add del">
          <ac:chgData name="Julie Platz" userId="ee3d9874-b684-4584-b941-76e3227206e8" providerId="ADAL" clId="{104202C2-8F90-43B8-AE49-9DA959AD8904}" dt="2024-07-09T14:43:24.134" v="2359" actId="26606"/>
          <ac:spMkLst>
            <pc:docMk/>
            <pc:sldMk cId="1207364839" sldId="266"/>
            <ac:spMk id="12" creationId="{48F779DE-4744-42D6-9C74-33EC94460CCC}"/>
          </ac:spMkLst>
        </pc:spChg>
        <pc:spChg chg="add del">
          <ac:chgData name="Julie Platz" userId="ee3d9874-b684-4584-b941-76e3227206e8" providerId="ADAL" clId="{104202C2-8F90-43B8-AE49-9DA959AD8904}" dt="2024-07-09T14:44:08.814" v="2364" actId="26606"/>
          <ac:spMkLst>
            <pc:docMk/>
            <pc:sldMk cId="1207364839" sldId="266"/>
            <ac:spMk id="17" creationId="{04812C46-200A-4DEB-A05E-3ED6C68C2387}"/>
          </ac:spMkLst>
        </pc:spChg>
        <pc:spChg chg="add del">
          <ac:chgData name="Julie Platz" userId="ee3d9874-b684-4584-b941-76e3227206e8" providerId="ADAL" clId="{104202C2-8F90-43B8-AE49-9DA959AD8904}" dt="2024-07-09T14:44:08.814" v="2364" actId="26606"/>
          <ac:spMkLst>
            <pc:docMk/>
            <pc:sldMk cId="1207364839" sldId="266"/>
            <ac:spMk id="19" creationId="{D1EA859B-E555-4109-94F3-6700E046E008}"/>
          </ac:spMkLst>
        </pc:spChg>
        <pc:spChg chg="add del">
          <ac:chgData name="Julie Platz" userId="ee3d9874-b684-4584-b941-76e3227206e8" providerId="ADAL" clId="{104202C2-8F90-43B8-AE49-9DA959AD8904}" dt="2024-07-09T14:44:08.814" v="2363" actId="26606"/>
          <ac:spMkLst>
            <pc:docMk/>
            <pc:sldMk cId="1207364839" sldId="266"/>
            <ac:spMk id="24" creationId="{B4916930-E76E-4100-9DCF-4981566A372A}"/>
          </ac:spMkLst>
        </pc:spChg>
        <pc:spChg chg="add">
          <ac:chgData name="Julie Platz" userId="ee3d9874-b684-4584-b941-76e3227206e8" providerId="ADAL" clId="{104202C2-8F90-43B8-AE49-9DA959AD8904}" dt="2024-07-09T14:44:08.814" v="2364" actId="26606"/>
          <ac:spMkLst>
            <pc:docMk/>
            <pc:sldMk cId="1207364839" sldId="266"/>
            <ac:spMk id="26" creationId="{007891EC-4501-44ED-A8C8-B11B6DB767AB}"/>
          </ac:spMkLst>
        </pc:spChg>
        <pc:spChg chg="add">
          <ac:chgData name="Julie Platz" userId="ee3d9874-b684-4584-b941-76e3227206e8" providerId="ADAL" clId="{104202C2-8F90-43B8-AE49-9DA959AD8904}" dt="2024-07-09T14:44:08.814" v="2364" actId="26606"/>
          <ac:spMkLst>
            <pc:docMk/>
            <pc:sldMk cId="1207364839" sldId="266"/>
            <ac:spMk id="27" creationId="{C1DD1A8A-57D5-4A81-AD04-532B043C5611}"/>
          </ac:spMkLst>
        </pc:spChg>
        <pc:picChg chg="add mod ord">
          <ac:chgData name="Julie Platz" userId="ee3d9874-b684-4584-b941-76e3227206e8" providerId="ADAL" clId="{104202C2-8F90-43B8-AE49-9DA959AD8904}" dt="2024-07-09T14:45:27.067" v="2379" actId="1076"/>
          <ac:picMkLst>
            <pc:docMk/>
            <pc:sldMk cId="1207364839" sldId="266"/>
            <ac:picMk id="5" creationId="{F016B896-3EA1-3433-3B85-C3A873EC821A}"/>
          </ac:picMkLst>
        </pc:picChg>
      </pc:sldChg>
      <pc:sldChg chg="addSp modSp new mod setBg modNotesTx">
        <pc:chgData name="Julie Platz" userId="ee3d9874-b684-4584-b941-76e3227206e8" providerId="ADAL" clId="{104202C2-8F90-43B8-AE49-9DA959AD8904}" dt="2024-08-02T16:52:15.604" v="5595" actId="27636"/>
        <pc:sldMkLst>
          <pc:docMk/>
          <pc:sldMk cId="2113243653" sldId="267"/>
        </pc:sldMkLst>
        <pc:spChg chg="mod">
          <ac:chgData name="Julie Platz" userId="ee3d9874-b684-4584-b941-76e3227206e8" providerId="ADAL" clId="{104202C2-8F90-43B8-AE49-9DA959AD8904}" dt="2024-07-09T14:49:49.730" v="2714" actId="26606"/>
          <ac:spMkLst>
            <pc:docMk/>
            <pc:sldMk cId="2113243653" sldId="267"/>
            <ac:spMk id="2" creationId="{AD34D827-387A-A3FA-2C0C-A4AC9C5665A3}"/>
          </ac:spMkLst>
        </pc:spChg>
        <pc:spChg chg="mod">
          <ac:chgData name="Julie Platz" userId="ee3d9874-b684-4584-b941-76e3227206e8" providerId="ADAL" clId="{104202C2-8F90-43B8-AE49-9DA959AD8904}" dt="2024-08-02T16:52:15.604" v="5595" actId="27636"/>
          <ac:spMkLst>
            <pc:docMk/>
            <pc:sldMk cId="2113243653" sldId="267"/>
            <ac:spMk id="3" creationId="{19BAB776-B14D-2C62-243D-DB1317BA5A56}"/>
          </ac:spMkLst>
        </pc:spChg>
        <pc:spChg chg="add">
          <ac:chgData name="Julie Platz" userId="ee3d9874-b684-4584-b941-76e3227206e8" providerId="ADAL" clId="{104202C2-8F90-43B8-AE49-9DA959AD8904}" dt="2024-07-09T14:49:49.730" v="2714" actId="26606"/>
          <ac:spMkLst>
            <pc:docMk/>
            <pc:sldMk cId="2113243653" sldId="267"/>
            <ac:spMk id="10" creationId="{9F79630B-0F0B-446E-A637-38FA8F61D10E}"/>
          </ac:spMkLst>
        </pc:spChg>
        <pc:spChg chg="add">
          <ac:chgData name="Julie Platz" userId="ee3d9874-b684-4584-b941-76e3227206e8" providerId="ADAL" clId="{104202C2-8F90-43B8-AE49-9DA959AD8904}" dt="2024-07-09T14:49:49.730" v="2714" actId="26606"/>
          <ac:spMkLst>
            <pc:docMk/>
            <pc:sldMk cId="2113243653" sldId="267"/>
            <ac:spMk id="12" creationId="{B3437C99-FC8E-4311-B48A-F0C4C329B154}"/>
          </ac:spMkLst>
        </pc:spChg>
        <pc:picChg chg="add mod">
          <ac:chgData name="Julie Platz" userId="ee3d9874-b684-4584-b941-76e3227206e8" providerId="ADAL" clId="{104202C2-8F90-43B8-AE49-9DA959AD8904}" dt="2024-07-09T14:49:49.730" v="2714" actId="26606"/>
          <ac:picMkLst>
            <pc:docMk/>
            <pc:sldMk cId="2113243653" sldId="267"/>
            <ac:picMk id="5" creationId="{9D32C0B1-37CA-BBCB-2C0B-82386409576E}"/>
          </ac:picMkLst>
        </pc:picChg>
      </pc:sldChg>
      <pc:sldChg chg="addSp modSp new mod setBg modNotesTx">
        <pc:chgData name="Julie Platz" userId="ee3d9874-b684-4584-b941-76e3227206e8" providerId="ADAL" clId="{104202C2-8F90-43B8-AE49-9DA959AD8904}" dt="2024-07-09T14:58:54.164" v="3316" actId="26606"/>
        <pc:sldMkLst>
          <pc:docMk/>
          <pc:sldMk cId="2384791309" sldId="268"/>
        </pc:sldMkLst>
        <pc:spChg chg="mod">
          <ac:chgData name="Julie Platz" userId="ee3d9874-b684-4584-b941-76e3227206e8" providerId="ADAL" clId="{104202C2-8F90-43B8-AE49-9DA959AD8904}" dt="2024-07-09T14:58:54.164" v="3316" actId="26606"/>
          <ac:spMkLst>
            <pc:docMk/>
            <pc:sldMk cId="2384791309" sldId="268"/>
            <ac:spMk id="2" creationId="{C32B40B0-F8CF-455D-75DB-CF787191B870}"/>
          </ac:spMkLst>
        </pc:spChg>
        <pc:spChg chg="mod">
          <ac:chgData name="Julie Platz" userId="ee3d9874-b684-4584-b941-76e3227206e8" providerId="ADAL" clId="{104202C2-8F90-43B8-AE49-9DA959AD8904}" dt="2024-07-09T14:58:54.164" v="3316" actId="26606"/>
          <ac:spMkLst>
            <pc:docMk/>
            <pc:sldMk cId="2384791309" sldId="268"/>
            <ac:spMk id="3" creationId="{431FDEEF-7CBF-626F-91C3-927280C1EB3E}"/>
          </ac:spMkLst>
        </pc:spChg>
        <pc:spChg chg="add">
          <ac:chgData name="Julie Platz" userId="ee3d9874-b684-4584-b941-76e3227206e8" providerId="ADAL" clId="{104202C2-8F90-43B8-AE49-9DA959AD8904}" dt="2024-07-09T14:58:54.164" v="3316" actId="26606"/>
          <ac:spMkLst>
            <pc:docMk/>
            <pc:sldMk cId="2384791309" sldId="268"/>
            <ac:spMk id="10" creationId="{9F79630B-0F0B-446E-A637-38FA8F61D10E}"/>
          </ac:spMkLst>
        </pc:spChg>
        <pc:spChg chg="add">
          <ac:chgData name="Julie Platz" userId="ee3d9874-b684-4584-b941-76e3227206e8" providerId="ADAL" clId="{104202C2-8F90-43B8-AE49-9DA959AD8904}" dt="2024-07-09T14:58:54.164" v="3316" actId="26606"/>
          <ac:spMkLst>
            <pc:docMk/>
            <pc:sldMk cId="2384791309" sldId="268"/>
            <ac:spMk id="12" creationId="{B3437C99-FC8E-4311-B48A-F0C4C329B154}"/>
          </ac:spMkLst>
        </pc:spChg>
        <pc:picChg chg="add mod">
          <ac:chgData name="Julie Platz" userId="ee3d9874-b684-4584-b941-76e3227206e8" providerId="ADAL" clId="{104202C2-8F90-43B8-AE49-9DA959AD8904}" dt="2024-07-09T14:58:54.164" v="3316" actId="26606"/>
          <ac:picMkLst>
            <pc:docMk/>
            <pc:sldMk cId="2384791309" sldId="268"/>
            <ac:picMk id="5" creationId="{97868F8F-4D0E-4F21-1A34-5C6FE8028A17}"/>
          </ac:picMkLst>
        </pc:picChg>
      </pc:sldChg>
      <pc:sldChg chg="addSp modSp new mod setBg modNotesTx">
        <pc:chgData name="Julie Platz" userId="ee3d9874-b684-4584-b941-76e3227206e8" providerId="ADAL" clId="{104202C2-8F90-43B8-AE49-9DA959AD8904}" dt="2024-08-02T16:52:57.093" v="5596"/>
        <pc:sldMkLst>
          <pc:docMk/>
          <pc:sldMk cId="1554833480" sldId="269"/>
        </pc:sldMkLst>
        <pc:spChg chg="mod">
          <ac:chgData name="Julie Platz" userId="ee3d9874-b684-4584-b941-76e3227206e8" providerId="ADAL" clId="{104202C2-8F90-43B8-AE49-9DA959AD8904}" dt="2024-07-09T15:00:10.033" v="3318" actId="26606"/>
          <ac:spMkLst>
            <pc:docMk/>
            <pc:sldMk cId="1554833480" sldId="269"/>
            <ac:spMk id="2" creationId="{89C8EF73-AA57-0530-2F67-D1B4897BC15B}"/>
          </ac:spMkLst>
        </pc:spChg>
        <pc:spChg chg="mod">
          <ac:chgData name="Julie Platz" userId="ee3d9874-b684-4584-b941-76e3227206e8" providerId="ADAL" clId="{104202C2-8F90-43B8-AE49-9DA959AD8904}" dt="2024-07-09T15:00:10.033" v="3318" actId="26606"/>
          <ac:spMkLst>
            <pc:docMk/>
            <pc:sldMk cId="1554833480" sldId="269"/>
            <ac:spMk id="3" creationId="{FA4FD565-3D30-2181-88C7-83CA3831D014}"/>
          </ac:spMkLst>
        </pc:spChg>
        <pc:spChg chg="add">
          <ac:chgData name="Julie Platz" userId="ee3d9874-b684-4584-b941-76e3227206e8" providerId="ADAL" clId="{104202C2-8F90-43B8-AE49-9DA959AD8904}" dt="2024-07-09T15:00:10.033" v="3318" actId="26606"/>
          <ac:spMkLst>
            <pc:docMk/>
            <pc:sldMk cId="1554833480" sldId="269"/>
            <ac:spMk id="10" creationId="{F13C74B1-5B17-4795-BED0-7140497B445A}"/>
          </ac:spMkLst>
        </pc:spChg>
        <pc:spChg chg="add">
          <ac:chgData name="Julie Platz" userId="ee3d9874-b684-4584-b941-76e3227206e8" providerId="ADAL" clId="{104202C2-8F90-43B8-AE49-9DA959AD8904}" dt="2024-07-09T15:00:10.033" v="3318" actId="26606"/>
          <ac:spMkLst>
            <pc:docMk/>
            <pc:sldMk cId="1554833480" sldId="269"/>
            <ac:spMk id="12" creationId="{D4974D33-8DC5-464E-8C6D-BE58F0669C17}"/>
          </ac:spMkLst>
        </pc:spChg>
        <pc:picChg chg="add mod">
          <ac:chgData name="Julie Platz" userId="ee3d9874-b684-4584-b941-76e3227206e8" providerId="ADAL" clId="{104202C2-8F90-43B8-AE49-9DA959AD8904}" dt="2024-07-09T15:00:10.033" v="3318" actId="26606"/>
          <ac:picMkLst>
            <pc:docMk/>
            <pc:sldMk cId="1554833480" sldId="269"/>
            <ac:picMk id="5" creationId="{2D4AC04B-6FD0-B7F7-1056-3782DD499ADF}"/>
          </ac:picMkLst>
        </pc:picChg>
      </pc:sldChg>
      <pc:sldChg chg="addSp delSp modSp new mod setBg modClrScheme delDesignElem chgLayout">
        <pc:chgData name="Julie Platz" userId="ee3d9874-b684-4584-b941-76e3227206e8" providerId="ADAL" clId="{104202C2-8F90-43B8-AE49-9DA959AD8904}" dt="2024-07-09T15:01:51.709" v="3349" actId="26606"/>
        <pc:sldMkLst>
          <pc:docMk/>
          <pc:sldMk cId="524905653" sldId="270"/>
        </pc:sldMkLst>
        <pc:spChg chg="mod ord">
          <ac:chgData name="Julie Platz" userId="ee3d9874-b684-4584-b941-76e3227206e8" providerId="ADAL" clId="{104202C2-8F90-43B8-AE49-9DA959AD8904}" dt="2024-07-09T15:01:51.709" v="3349" actId="26606"/>
          <ac:spMkLst>
            <pc:docMk/>
            <pc:sldMk cId="524905653" sldId="270"/>
            <ac:spMk id="2" creationId="{CD902072-EE22-B17B-EAF1-272B4D4696DF}"/>
          </ac:spMkLst>
        </pc:spChg>
        <pc:spChg chg="add del">
          <ac:chgData name="Julie Platz" userId="ee3d9874-b684-4584-b941-76e3227206e8" providerId="ADAL" clId="{104202C2-8F90-43B8-AE49-9DA959AD8904}" dt="2024-07-09T15:01:34.265" v="3346" actId="26606"/>
          <ac:spMkLst>
            <pc:docMk/>
            <pc:sldMk cId="524905653" sldId="270"/>
            <ac:spMk id="3" creationId="{68D86DBC-7ED4-0649-4E35-D7948C3C2C0F}"/>
          </ac:spMkLst>
        </pc:spChg>
        <pc:spChg chg="add del mod ord">
          <ac:chgData name="Julie Platz" userId="ee3d9874-b684-4584-b941-76e3227206e8" providerId="ADAL" clId="{104202C2-8F90-43B8-AE49-9DA959AD8904}" dt="2024-07-09T15:01:48.591" v="3348" actId="700"/>
          <ac:spMkLst>
            <pc:docMk/>
            <pc:sldMk cId="524905653" sldId="270"/>
            <ac:spMk id="4" creationId="{545DC02C-E707-FE52-6D23-30B2E1F99E43}"/>
          </ac:spMkLst>
        </pc:spChg>
        <pc:spChg chg="add">
          <ac:chgData name="Julie Platz" userId="ee3d9874-b684-4584-b941-76e3227206e8" providerId="ADAL" clId="{104202C2-8F90-43B8-AE49-9DA959AD8904}" dt="2024-07-09T15:01:51.709" v="3349" actId="26606"/>
          <ac:spMkLst>
            <pc:docMk/>
            <pc:sldMk cId="524905653" sldId="270"/>
            <ac:spMk id="7" creationId="{FFD48BC7-DC40-47DE-87EE-9F4B6ECB9ABB}"/>
          </ac:spMkLst>
        </pc:spChg>
        <pc:spChg chg="add del">
          <ac:chgData name="Julie Platz" userId="ee3d9874-b684-4584-b941-76e3227206e8" providerId="ADAL" clId="{104202C2-8F90-43B8-AE49-9DA959AD8904}" dt="2024-07-09T15:01:34.250" v="3345" actId="26606"/>
          <ac:spMkLst>
            <pc:docMk/>
            <pc:sldMk cId="524905653" sldId="270"/>
            <ac:spMk id="8" creationId="{289ED1AA-8684-4D37-B208-8777E1A7780D}"/>
          </ac:spMkLst>
        </pc:spChg>
        <pc:spChg chg="add">
          <ac:chgData name="Julie Platz" userId="ee3d9874-b684-4584-b941-76e3227206e8" providerId="ADAL" clId="{104202C2-8F90-43B8-AE49-9DA959AD8904}" dt="2024-07-09T15:01:51.709" v="3349" actId="26606"/>
          <ac:spMkLst>
            <pc:docMk/>
            <pc:sldMk cId="524905653" sldId="270"/>
            <ac:spMk id="9" creationId="{E502BBC7-2C76-46F3-BC24-5985BC13DB88}"/>
          </ac:spMkLst>
        </pc:spChg>
        <pc:spChg chg="add del">
          <ac:chgData name="Julie Platz" userId="ee3d9874-b684-4584-b941-76e3227206e8" providerId="ADAL" clId="{104202C2-8F90-43B8-AE49-9DA959AD8904}" dt="2024-07-09T15:01:34.250" v="3345" actId="26606"/>
          <ac:spMkLst>
            <pc:docMk/>
            <pc:sldMk cId="524905653" sldId="270"/>
            <ac:spMk id="10" creationId="{4180E01B-B1F4-437C-807D-1C930718EE64}"/>
          </ac:spMkLst>
        </pc:spChg>
        <pc:spChg chg="add">
          <ac:chgData name="Julie Platz" userId="ee3d9874-b684-4584-b941-76e3227206e8" providerId="ADAL" clId="{104202C2-8F90-43B8-AE49-9DA959AD8904}" dt="2024-07-09T15:01:51.709" v="3349" actId="26606"/>
          <ac:spMkLst>
            <pc:docMk/>
            <pc:sldMk cId="524905653" sldId="270"/>
            <ac:spMk id="11" creationId="{C7F28D52-2A5F-4D23-81AE-7CB8B591C7AF}"/>
          </ac:spMkLst>
        </pc:spChg>
        <pc:spChg chg="add del">
          <ac:chgData name="Julie Platz" userId="ee3d9874-b684-4584-b941-76e3227206e8" providerId="ADAL" clId="{104202C2-8F90-43B8-AE49-9DA959AD8904}" dt="2024-07-09T15:01:34.250" v="3345" actId="26606"/>
          <ac:spMkLst>
            <pc:docMk/>
            <pc:sldMk cId="524905653" sldId="270"/>
            <ac:spMk id="12" creationId="{41F77738-2AF0-4750-A0C7-F97C2C17590E}"/>
          </ac:spMkLst>
        </pc:spChg>
        <pc:spChg chg="add">
          <ac:chgData name="Julie Platz" userId="ee3d9874-b684-4584-b941-76e3227206e8" providerId="ADAL" clId="{104202C2-8F90-43B8-AE49-9DA959AD8904}" dt="2024-07-09T15:01:51.709" v="3349" actId="26606"/>
          <ac:spMkLst>
            <pc:docMk/>
            <pc:sldMk cId="524905653" sldId="270"/>
            <ac:spMk id="13" creationId="{3629484E-3792-4B3D-89AD-7C8A1ED0E0D4}"/>
          </ac:spMkLst>
        </pc:spChg>
        <pc:spChg chg="add del">
          <ac:chgData name="Julie Platz" userId="ee3d9874-b684-4584-b941-76e3227206e8" providerId="ADAL" clId="{104202C2-8F90-43B8-AE49-9DA959AD8904}" dt="2024-07-09T15:01:45.485" v="3347" actId="700"/>
          <ac:spMkLst>
            <pc:docMk/>
            <pc:sldMk cId="524905653" sldId="270"/>
            <ac:spMk id="14" creationId="{943CAA20-3569-4189-9E48-239A229A86CA}"/>
          </ac:spMkLst>
        </pc:spChg>
        <pc:spChg chg="add del">
          <ac:chgData name="Julie Platz" userId="ee3d9874-b684-4584-b941-76e3227206e8" providerId="ADAL" clId="{104202C2-8F90-43B8-AE49-9DA959AD8904}" dt="2024-07-09T15:01:45.485" v="3347" actId="700"/>
          <ac:spMkLst>
            <pc:docMk/>
            <pc:sldMk cId="524905653" sldId="270"/>
            <ac:spMk id="15" creationId="{DA542B6D-E775-4832-91DC-2D20F857813A}"/>
          </ac:spMkLst>
        </pc:spChg>
      </pc:sldChg>
      <pc:sldChg chg="addSp delSp modSp new mod modClrScheme chgLayout modNotesTx">
        <pc:chgData name="Julie Platz" userId="ee3d9874-b684-4584-b941-76e3227206e8" providerId="ADAL" clId="{104202C2-8F90-43B8-AE49-9DA959AD8904}" dt="2024-07-09T15:02:33.802" v="3356"/>
        <pc:sldMkLst>
          <pc:docMk/>
          <pc:sldMk cId="1194184091" sldId="271"/>
        </pc:sldMkLst>
        <pc:spChg chg="del">
          <ac:chgData name="Julie Platz" userId="ee3d9874-b684-4584-b941-76e3227206e8" providerId="ADAL" clId="{104202C2-8F90-43B8-AE49-9DA959AD8904}" dt="2024-07-09T15:01:58.481" v="3351" actId="700"/>
          <ac:spMkLst>
            <pc:docMk/>
            <pc:sldMk cId="1194184091" sldId="271"/>
            <ac:spMk id="2" creationId="{8C870305-5A54-95EB-93C4-683394837A9A}"/>
          </ac:spMkLst>
        </pc:spChg>
        <pc:picChg chg="add mod">
          <ac:chgData name="Julie Platz" userId="ee3d9874-b684-4584-b941-76e3227206e8" providerId="ADAL" clId="{104202C2-8F90-43B8-AE49-9DA959AD8904}" dt="2024-07-09T15:02:12.807" v="3355" actId="1076"/>
          <ac:picMkLst>
            <pc:docMk/>
            <pc:sldMk cId="1194184091" sldId="271"/>
            <ac:picMk id="2050" creationId="{82409ACC-3EF8-2DC8-D773-ADF2357E139B}"/>
          </ac:picMkLst>
        </pc:picChg>
      </pc:sldChg>
      <pc:sldChg chg="addSp modSp new mod ord setBg modClrScheme chgLayout modNotesTx">
        <pc:chgData name="Julie Platz" userId="ee3d9874-b684-4584-b941-76e3227206e8" providerId="ADAL" clId="{104202C2-8F90-43B8-AE49-9DA959AD8904}" dt="2024-08-02T16:53:48.749" v="5598"/>
        <pc:sldMkLst>
          <pc:docMk/>
          <pc:sldMk cId="106367278" sldId="272"/>
        </pc:sldMkLst>
        <pc:spChg chg="add mod">
          <ac:chgData name="Julie Platz" userId="ee3d9874-b684-4584-b941-76e3227206e8" providerId="ADAL" clId="{104202C2-8F90-43B8-AE49-9DA959AD8904}" dt="2024-07-09T15:05:33.039" v="3749" actId="26606"/>
          <ac:spMkLst>
            <pc:docMk/>
            <pc:sldMk cId="106367278" sldId="272"/>
            <ac:spMk id="2" creationId="{DF39927F-F1B8-8C49-3DE2-1A0935BECAA3}"/>
          </ac:spMkLst>
        </pc:spChg>
        <pc:spChg chg="add mod">
          <ac:chgData name="Julie Platz" userId="ee3d9874-b684-4584-b941-76e3227206e8" providerId="ADAL" clId="{104202C2-8F90-43B8-AE49-9DA959AD8904}" dt="2024-07-09T15:05:38.625" v="3751" actId="27636"/>
          <ac:spMkLst>
            <pc:docMk/>
            <pc:sldMk cId="106367278" sldId="272"/>
            <ac:spMk id="3" creationId="{0FFABA82-B2F3-2DB3-3D77-8E2FE7C62000}"/>
          </ac:spMkLst>
        </pc:spChg>
        <pc:spChg chg="add">
          <ac:chgData name="Julie Platz" userId="ee3d9874-b684-4584-b941-76e3227206e8" providerId="ADAL" clId="{104202C2-8F90-43B8-AE49-9DA959AD8904}" dt="2024-07-09T15:05:33.039" v="3749" actId="26606"/>
          <ac:spMkLst>
            <pc:docMk/>
            <pc:sldMk cId="106367278" sldId="272"/>
            <ac:spMk id="8" creationId="{C9A36457-A5F4-4103-A443-02581C09185B}"/>
          </ac:spMkLst>
        </pc:spChg>
        <pc:spChg chg="add">
          <ac:chgData name="Julie Platz" userId="ee3d9874-b684-4584-b941-76e3227206e8" providerId="ADAL" clId="{104202C2-8F90-43B8-AE49-9DA959AD8904}" dt="2024-07-09T15:05:33.039" v="3749" actId="26606"/>
          <ac:spMkLst>
            <pc:docMk/>
            <pc:sldMk cId="106367278" sldId="272"/>
            <ac:spMk id="10" creationId="{DC5FB7E8-B636-40FA-BE8D-48145C0F5C57}"/>
          </ac:spMkLst>
        </pc:spChg>
        <pc:spChg chg="add">
          <ac:chgData name="Julie Platz" userId="ee3d9874-b684-4584-b941-76e3227206e8" providerId="ADAL" clId="{104202C2-8F90-43B8-AE49-9DA959AD8904}" dt="2024-07-09T15:05:33.039" v="3749" actId="26606"/>
          <ac:spMkLst>
            <pc:docMk/>
            <pc:sldMk cId="106367278" sldId="272"/>
            <ac:spMk id="12" creationId="{142DCE2C-2863-46FA-9BE7-24365A24D9BA}"/>
          </ac:spMkLst>
        </pc:spChg>
      </pc:sldChg>
      <pc:sldChg chg="addSp delSp modSp new mod setBg modAnim">
        <pc:chgData name="Julie Platz" userId="ee3d9874-b684-4584-b941-76e3227206e8" providerId="ADAL" clId="{104202C2-8F90-43B8-AE49-9DA959AD8904}" dt="2024-07-09T15:07:20.596" v="3780" actId="26606"/>
        <pc:sldMkLst>
          <pc:docMk/>
          <pc:sldMk cId="3050900912" sldId="273"/>
        </pc:sldMkLst>
        <pc:spChg chg="mod">
          <ac:chgData name="Julie Platz" userId="ee3d9874-b684-4584-b941-76e3227206e8" providerId="ADAL" clId="{104202C2-8F90-43B8-AE49-9DA959AD8904}" dt="2024-07-09T15:07:20.596" v="3780" actId="26606"/>
          <ac:spMkLst>
            <pc:docMk/>
            <pc:sldMk cId="3050900912" sldId="273"/>
            <ac:spMk id="2" creationId="{F9819374-B380-C753-5161-4F87FED97916}"/>
          </ac:spMkLst>
        </pc:spChg>
        <pc:spChg chg="del">
          <ac:chgData name="Julie Platz" userId="ee3d9874-b684-4584-b941-76e3227206e8" providerId="ADAL" clId="{104202C2-8F90-43B8-AE49-9DA959AD8904}" dt="2024-07-09T15:06:02.613" v="3778" actId="478"/>
          <ac:spMkLst>
            <pc:docMk/>
            <pc:sldMk cId="3050900912" sldId="273"/>
            <ac:spMk id="3" creationId="{67D369C8-74AF-A0A0-35BF-ACE185404A5F}"/>
          </ac:spMkLst>
        </pc:spChg>
        <pc:spChg chg="add">
          <ac:chgData name="Julie Platz" userId="ee3d9874-b684-4584-b941-76e3227206e8" providerId="ADAL" clId="{104202C2-8F90-43B8-AE49-9DA959AD8904}" dt="2024-07-09T15:07:20.596" v="3780" actId="26606"/>
          <ac:spMkLst>
            <pc:docMk/>
            <pc:sldMk cId="3050900912" sldId="273"/>
            <ac:spMk id="9" creationId="{53F29798-D584-4792-9B62-3F5F5C36D619}"/>
          </ac:spMkLst>
        </pc:spChg>
        <pc:picChg chg="add mod">
          <ac:chgData name="Julie Platz" userId="ee3d9874-b684-4584-b941-76e3227206e8" providerId="ADAL" clId="{104202C2-8F90-43B8-AE49-9DA959AD8904}" dt="2024-07-09T15:07:20.596" v="3780" actId="26606"/>
          <ac:picMkLst>
            <pc:docMk/>
            <pc:sldMk cId="3050900912" sldId="273"/>
            <ac:picMk id="4" creationId="{07BB1F0F-0200-9031-F379-58992E12D8C3}"/>
          </ac:picMkLst>
        </pc:picChg>
      </pc:sldChg>
      <pc:sldChg chg="addSp delSp modSp new mod setBg modAnim modNotesTx">
        <pc:chgData name="Julie Platz" userId="ee3d9874-b684-4584-b941-76e3227206e8" providerId="ADAL" clId="{104202C2-8F90-43B8-AE49-9DA959AD8904}" dt="2024-07-09T15:08:24.886" v="3802"/>
        <pc:sldMkLst>
          <pc:docMk/>
          <pc:sldMk cId="2868703528" sldId="274"/>
        </pc:sldMkLst>
        <pc:spChg chg="mod">
          <ac:chgData name="Julie Platz" userId="ee3d9874-b684-4584-b941-76e3227206e8" providerId="ADAL" clId="{104202C2-8F90-43B8-AE49-9DA959AD8904}" dt="2024-07-09T15:08:10.122" v="3801" actId="26606"/>
          <ac:spMkLst>
            <pc:docMk/>
            <pc:sldMk cId="2868703528" sldId="274"/>
            <ac:spMk id="2" creationId="{C892C274-398F-EA44-BFFB-402B471EC07B}"/>
          </ac:spMkLst>
        </pc:spChg>
        <pc:spChg chg="del">
          <ac:chgData name="Julie Platz" userId="ee3d9874-b684-4584-b941-76e3227206e8" providerId="ADAL" clId="{104202C2-8F90-43B8-AE49-9DA959AD8904}" dt="2024-07-09T15:07:54.596" v="3799" actId="478"/>
          <ac:spMkLst>
            <pc:docMk/>
            <pc:sldMk cId="2868703528" sldId="274"/>
            <ac:spMk id="3" creationId="{CA8424AA-0CE1-4385-B28B-2C5DE5883F2D}"/>
          </ac:spMkLst>
        </pc:spChg>
        <pc:spChg chg="add">
          <ac:chgData name="Julie Platz" userId="ee3d9874-b684-4584-b941-76e3227206e8" providerId="ADAL" clId="{104202C2-8F90-43B8-AE49-9DA959AD8904}" dt="2024-07-09T15:08:10.122" v="3801" actId="26606"/>
          <ac:spMkLst>
            <pc:docMk/>
            <pc:sldMk cId="2868703528" sldId="274"/>
            <ac:spMk id="9" creationId="{53F29798-D584-4792-9B62-3F5F5C36D619}"/>
          </ac:spMkLst>
        </pc:spChg>
        <pc:picChg chg="add mod">
          <ac:chgData name="Julie Platz" userId="ee3d9874-b684-4584-b941-76e3227206e8" providerId="ADAL" clId="{104202C2-8F90-43B8-AE49-9DA959AD8904}" dt="2024-07-09T15:08:10.122" v="3801" actId="26606"/>
          <ac:picMkLst>
            <pc:docMk/>
            <pc:sldMk cId="2868703528" sldId="274"/>
            <ac:picMk id="4" creationId="{9893246A-42FC-8D17-3D14-A68B0D6F7797}"/>
          </ac:picMkLst>
        </pc:picChg>
      </pc:sldChg>
      <pc:sldChg chg="addSp modSp new mod setBg modNotesTx">
        <pc:chgData name="Julie Platz" userId="ee3d9874-b684-4584-b941-76e3227206e8" providerId="ADAL" clId="{104202C2-8F90-43B8-AE49-9DA959AD8904}" dt="2024-07-09T15:29:27.705" v="4391" actId="26606"/>
        <pc:sldMkLst>
          <pc:docMk/>
          <pc:sldMk cId="2266138848" sldId="275"/>
        </pc:sldMkLst>
        <pc:spChg chg="mod">
          <ac:chgData name="Julie Platz" userId="ee3d9874-b684-4584-b941-76e3227206e8" providerId="ADAL" clId="{104202C2-8F90-43B8-AE49-9DA959AD8904}" dt="2024-07-09T15:29:27.705" v="4391" actId="26606"/>
          <ac:spMkLst>
            <pc:docMk/>
            <pc:sldMk cId="2266138848" sldId="275"/>
            <ac:spMk id="2" creationId="{1A609ADF-E6A4-65EA-5B58-3764B9A5BC14}"/>
          </ac:spMkLst>
        </pc:spChg>
        <pc:spChg chg="mod">
          <ac:chgData name="Julie Platz" userId="ee3d9874-b684-4584-b941-76e3227206e8" providerId="ADAL" clId="{104202C2-8F90-43B8-AE49-9DA959AD8904}" dt="2024-07-09T15:29:27.705" v="4391" actId="26606"/>
          <ac:spMkLst>
            <pc:docMk/>
            <pc:sldMk cId="2266138848" sldId="275"/>
            <ac:spMk id="3" creationId="{181BB8FB-68E1-3590-77CF-9129344EE19D}"/>
          </ac:spMkLst>
        </pc:spChg>
        <pc:spChg chg="add">
          <ac:chgData name="Julie Platz" userId="ee3d9874-b684-4584-b941-76e3227206e8" providerId="ADAL" clId="{104202C2-8F90-43B8-AE49-9DA959AD8904}" dt="2024-07-09T15:29:27.705" v="4391" actId="26606"/>
          <ac:spMkLst>
            <pc:docMk/>
            <pc:sldMk cId="2266138848" sldId="275"/>
            <ac:spMk id="10" creationId="{04812C46-200A-4DEB-A05E-3ED6C68C2387}"/>
          </ac:spMkLst>
        </pc:spChg>
        <pc:spChg chg="add">
          <ac:chgData name="Julie Platz" userId="ee3d9874-b684-4584-b941-76e3227206e8" providerId="ADAL" clId="{104202C2-8F90-43B8-AE49-9DA959AD8904}" dt="2024-07-09T15:29:27.705" v="4391" actId="26606"/>
          <ac:spMkLst>
            <pc:docMk/>
            <pc:sldMk cId="2266138848" sldId="275"/>
            <ac:spMk id="12" creationId="{D1EA859B-E555-4109-94F3-6700E046E008}"/>
          </ac:spMkLst>
        </pc:spChg>
        <pc:picChg chg="add mod ord">
          <ac:chgData name="Julie Platz" userId="ee3d9874-b684-4584-b941-76e3227206e8" providerId="ADAL" clId="{104202C2-8F90-43B8-AE49-9DA959AD8904}" dt="2024-07-09T15:29:27.705" v="4391" actId="26606"/>
          <ac:picMkLst>
            <pc:docMk/>
            <pc:sldMk cId="2266138848" sldId="275"/>
            <ac:picMk id="5" creationId="{6F89D8EC-C43E-A8BF-F10E-5EC89873ABD3}"/>
          </ac:picMkLst>
        </pc:picChg>
      </pc:sldChg>
      <pc:sldChg chg="addSp delSp modSp new mod setBg modNotesTx">
        <pc:chgData name="Julie Platz" userId="ee3d9874-b684-4584-b941-76e3227206e8" providerId="ADAL" clId="{104202C2-8F90-43B8-AE49-9DA959AD8904}" dt="2024-08-02T16:55:22.760" v="5599"/>
        <pc:sldMkLst>
          <pc:docMk/>
          <pc:sldMk cId="3108490473" sldId="276"/>
        </pc:sldMkLst>
        <pc:spChg chg="mod">
          <ac:chgData name="Julie Platz" userId="ee3d9874-b684-4584-b941-76e3227206e8" providerId="ADAL" clId="{104202C2-8F90-43B8-AE49-9DA959AD8904}" dt="2024-07-09T15:27:33.698" v="4063" actId="26606"/>
          <ac:spMkLst>
            <pc:docMk/>
            <pc:sldMk cId="3108490473" sldId="276"/>
            <ac:spMk id="2" creationId="{CC53CBAA-B6AB-C5B5-D420-2B8056D9FC07}"/>
          </ac:spMkLst>
        </pc:spChg>
        <pc:spChg chg="del">
          <ac:chgData name="Julie Platz" userId="ee3d9874-b684-4584-b941-76e3227206e8" providerId="ADAL" clId="{104202C2-8F90-43B8-AE49-9DA959AD8904}" dt="2024-07-09T15:26:56.478" v="4058" actId="931"/>
          <ac:spMkLst>
            <pc:docMk/>
            <pc:sldMk cId="3108490473" sldId="276"/>
            <ac:spMk id="3" creationId="{1378DECD-3B26-469E-7F1A-962CC2C3ADC7}"/>
          </ac:spMkLst>
        </pc:spChg>
        <pc:spChg chg="add del mod">
          <ac:chgData name="Julie Platz" userId="ee3d9874-b684-4584-b941-76e3227206e8" providerId="ADAL" clId="{104202C2-8F90-43B8-AE49-9DA959AD8904}" dt="2024-07-09T15:26:59.432" v="4059" actId="478"/>
          <ac:spMkLst>
            <pc:docMk/>
            <pc:sldMk cId="3108490473" sldId="276"/>
            <ac:spMk id="6" creationId="{7EF9C4E7-A266-7CC2-4FAA-9E038322583E}"/>
          </ac:spMkLst>
        </pc:spChg>
        <pc:spChg chg="add del mod">
          <ac:chgData name="Julie Platz" userId="ee3d9874-b684-4584-b941-76e3227206e8" providerId="ADAL" clId="{104202C2-8F90-43B8-AE49-9DA959AD8904}" dt="2024-07-09T15:26:59.432" v="4059" actId="478"/>
          <ac:spMkLst>
            <pc:docMk/>
            <pc:sldMk cId="3108490473" sldId="276"/>
            <ac:spMk id="9" creationId="{CEF7EA94-6338-D380-80F5-2E64127AA4C2}"/>
          </ac:spMkLst>
        </pc:spChg>
        <pc:spChg chg="add del mod">
          <ac:chgData name="Julie Platz" userId="ee3d9874-b684-4584-b941-76e3227206e8" providerId="ADAL" clId="{104202C2-8F90-43B8-AE49-9DA959AD8904}" dt="2024-07-09T15:27:27.224" v="4060" actId="931"/>
          <ac:spMkLst>
            <pc:docMk/>
            <pc:sldMk cId="3108490473" sldId="276"/>
            <ac:spMk id="11" creationId="{9668B18D-6967-5138-5802-E3D22676AC4D}"/>
          </ac:spMkLst>
        </pc:spChg>
        <pc:spChg chg="add mod">
          <ac:chgData name="Julie Platz" userId="ee3d9874-b684-4584-b941-76e3227206e8" providerId="ADAL" clId="{104202C2-8F90-43B8-AE49-9DA959AD8904}" dt="2024-07-09T15:27:33.698" v="4063" actId="26606"/>
          <ac:spMkLst>
            <pc:docMk/>
            <pc:sldMk cId="3108490473" sldId="276"/>
            <ac:spMk id="14" creationId="{011FB7C2-BF86-1066-5351-006A93029E2E}"/>
          </ac:spMkLst>
        </pc:spChg>
        <pc:spChg chg="add mod">
          <ac:chgData name="Julie Platz" userId="ee3d9874-b684-4584-b941-76e3227206e8" providerId="ADAL" clId="{104202C2-8F90-43B8-AE49-9DA959AD8904}" dt="2024-07-09T15:29:42.961" v="4399" actId="403"/>
          <ac:spMkLst>
            <pc:docMk/>
            <pc:sldMk cId="3108490473" sldId="276"/>
            <ac:spMk id="18" creationId="{13C3739B-9660-53B4-8C71-A1B384E2E35C}"/>
          </ac:spMkLst>
        </pc:spChg>
        <pc:spChg chg="add">
          <ac:chgData name="Julie Platz" userId="ee3d9874-b684-4584-b941-76e3227206e8" providerId="ADAL" clId="{104202C2-8F90-43B8-AE49-9DA959AD8904}" dt="2024-07-09T15:27:33.698" v="4063" actId="26606"/>
          <ac:spMkLst>
            <pc:docMk/>
            <pc:sldMk cId="3108490473" sldId="276"/>
            <ac:spMk id="21" creationId="{A8908DB7-C3A6-4FCB-9820-CEE02B398C4A}"/>
          </ac:spMkLst>
        </pc:spChg>
        <pc:spChg chg="add">
          <ac:chgData name="Julie Platz" userId="ee3d9874-b684-4584-b941-76e3227206e8" providerId="ADAL" clId="{104202C2-8F90-43B8-AE49-9DA959AD8904}" dt="2024-07-09T15:27:33.698" v="4063" actId="26606"/>
          <ac:spMkLst>
            <pc:docMk/>
            <pc:sldMk cId="3108490473" sldId="276"/>
            <ac:spMk id="23" creationId="{535742DD-1B16-4E9D-B715-0D74B4574A68}"/>
          </ac:spMkLst>
        </pc:spChg>
        <pc:picChg chg="add del mod">
          <ac:chgData name="Julie Platz" userId="ee3d9874-b684-4584-b941-76e3227206e8" providerId="ADAL" clId="{104202C2-8F90-43B8-AE49-9DA959AD8904}" dt="2024-07-09T15:26:59.432" v="4059" actId="478"/>
          <ac:picMkLst>
            <pc:docMk/>
            <pc:sldMk cId="3108490473" sldId="276"/>
            <ac:picMk id="5" creationId="{4C33972C-5A8A-161C-3A03-5554AD674B8F}"/>
          </ac:picMkLst>
        </pc:picChg>
        <pc:picChg chg="add del mod">
          <ac:chgData name="Julie Platz" userId="ee3d9874-b684-4584-b941-76e3227206e8" providerId="ADAL" clId="{104202C2-8F90-43B8-AE49-9DA959AD8904}" dt="2024-07-09T15:26:59.432" v="4059" actId="478"/>
          <ac:picMkLst>
            <pc:docMk/>
            <pc:sldMk cId="3108490473" sldId="276"/>
            <ac:picMk id="8" creationId="{34FE4C90-1533-757A-4F5D-5CC54868C23D}"/>
          </ac:picMkLst>
        </pc:picChg>
        <pc:picChg chg="add mod">
          <ac:chgData name="Julie Platz" userId="ee3d9874-b684-4584-b941-76e3227206e8" providerId="ADAL" clId="{104202C2-8F90-43B8-AE49-9DA959AD8904}" dt="2024-07-09T15:29:50.396" v="4400" actId="1076"/>
          <ac:picMkLst>
            <pc:docMk/>
            <pc:sldMk cId="3108490473" sldId="276"/>
            <ac:picMk id="13" creationId="{702A4F98-5C97-5512-F165-576D99ACEA83}"/>
          </ac:picMkLst>
        </pc:picChg>
      </pc:sldChg>
      <pc:sldChg chg="addSp delSp modSp new mod setBg modNotesTx">
        <pc:chgData name="Julie Platz" userId="ee3d9874-b684-4584-b941-76e3227206e8" providerId="ADAL" clId="{104202C2-8F90-43B8-AE49-9DA959AD8904}" dt="2024-07-09T15:32:51.260" v="4782" actId="122"/>
        <pc:sldMkLst>
          <pc:docMk/>
          <pc:sldMk cId="2635582490" sldId="277"/>
        </pc:sldMkLst>
        <pc:spChg chg="mod">
          <ac:chgData name="Julie Platz" userId="ee3d9874-b684-4584-b941-76e3227206e8" providerId="ADAL" clId="{104202C2-8F90-43B8-AE49-9DA959AD8904}" dt="2024-07-09T15:32:51.260" v="4782" actId="122"/>
          <ac:spMkLst>
            <pc:docMk/>
            <pc:sldMk cId="2635582490" sldId="277"/>
            <ac:spMk id="2" creationId="{86F1FFC1-A003-ECD5-7439-C10F826447FB}"/>
          </ac:spMkLst>
        </pc:spChg>
        <pc:spChg chg="del mod">
          <ac:chgData name="Julie Platz" userId="ee3d9874-b684-4584-b941-76e3227206e8" providerId="ADAL" clId="{104202C2-8F90-43B8-AE49-9DA959AD8904}" dt="2024-07-09T15:32:48.790" v="4781" actId="26606"/>
          <ac:spMkLst>
            <pc:docMk/>
            <pc:sldMk cId="2635582490" sldId="277"/>
            <ac:spMk id="3" creationId="{99BF36CB-EEC6-E234-6849-755990C99794}"/>
          </ac:spMkLst>
        </pc:spChg>
        <pc:spChg chg="add">
          <ac:chgData name="Julie Platz" userId="ee3d9874-b684-4584-b941-76e3227206e8" providerId="ADAL" clId="{104202C2-8F90-43B8-AE49-9DA959AD8904}" dt="2024-07-09T15:32:48.790" v="4781" actId="26606"/>
          <ac:spMkLst>
            <pc:docMk/>
            <pc:sldMk cId="2635582490" sldId="277"/>
            <ac:spMk id="9" creationId="{2E442304-DDBD-4F7B-8017-36BCC863FB40}"/>
          </ac:spMkLst>
        </pc:spChg>
        <pc:spChg chg="add">
          <ac:chgData name="Julie Platz" userId="ee3d9874-b684-4584-b941-76e3227206e8" providerId="ADAL" clId="{104202C2-8F90-43B8-AE49-9DA959AD8904}" dt="2024-07-09T15:32:48.790" v="4781" actId="26606"/>
          <ac:spMkLst>
            <pc:docMk/>
            <pc:sldMk cId="2635582490" sldId="277"/>
            <ac:spMk id="11" creationId="{5E107275-3853-46FD-A241-DE4355A42675}"/>
          </ac:spMkLst>
        </pc:spChg>
        <pc:graphicFrameChg chg="add">
          <ac:chgData name="Julie Platz" userId="ee3d9874-b684-4584-b941-76e3227206e8" providerId="ADAL" clId="{104202C2-8F90-43B8-AE49-9DA959AD8904}" dt="2024-07-09T15:32:48.790" v="4781" actId="26606"/>
          <ac:graphicFrameMkLst>
            <pc:docMk/>
            <pc:sldMk cId="2635582490" sldId="277"/>
            <ac:graphicFrameMk id="5" creationId="{DD48798E-FC5B-0470-860B-77728AFE982D}"/>
          </ac:graphicFrameMkLst>
        </pc:graphicFrameChg>
      </pc:sldChg>
      <pc:sldChg chg="addSp delSp modSp new mod setBg modClrScheme chgLayout modNotesTx">
        <pc:chgData name="Julie Platz" userId="ee3d9874-b684-4584-b941-76e3227206e8" providerId="ADAL" clId="{104202C2-8F90-43B8-AE49-9DA959AD8904}" dt="2024-08-05T15:37:21.661" v="5601"/>
        <pc:sldMkLst>
          <pc:docMk/>
          <pc:sldMk cId="998609176" sldId="278"/>
        </pc:sldMkLst>
        <pc:spChg chg="del">
          <ac:chgData name="Julie Platz" userId="ee3d9874-b684-4584-b941-76e3227206e8" providerId="ADAL" clId="{104202C2-8F90-43B8-AE49-9DA959AD8904}" dt="2024-07-09T15:36:40.828" v="4789" actId="700"/>
          <ac:spMkLst>
            <pc:docMk/>
            <pc:sldMk cId="998609176" sldId="278"/>
            <ac:spMk id="2" creationId="{45EE5FE6-B13D-22A8-94A3-ED2E377522B3}"/>
          </ac:spMkLst>
        </pc:spChg>
        <pc:spChg chg="add del">
          <ac:chgData name="Julie Platz" userId="ee3d9874-b684-4584-b941-76e3227206e8" providerId="ADAL" clId="{104202C2-8F90-43B8-AE49-9DA959AD8904}" dt="2024-07-09T15:36:40.828" v="4789" actId="700"/>
          <ac:spMkLst>
            <pc:docMk/>
            <pc:sldMk cId="998609176" sldId="278"/>
            <ac:spMk id="3" creationId="{E9C83D6D-737B-B608-FD51-D2812E1BEE80}"/>
          </ac:spMkLst>
        </pc:spChg>
        <pc:spChg chg="add mod">
          <ac:chgData name="Julie Platz" userId="ee3d9874-b684-4584-b941-76e3227206e8" providerId="ADAL" clId="{104202C2-8F90-43B8-AE49-9DA959AD8904}" dt="2024-07-09T15:33:58.895" v="4788" actId="931"/>
          <ac:spMkLst>
            <pc:docMk/>
            <pc:sldMk cId="998609176" sldId="278"/>
            <ac:spMk id="6" creationId="{24E3E97B-AE10-8D66-5672-5E22C4B11EBC}"/>
          </ac:spMkLst>
        </pc:spChg>
        <pc:spChg chg="add del mod ord">
          <ac:chgData name="Julie Platz" userId="ee3d9874-b684-4584-b941-76e3227206e8" providerId="ADAL" clId="{104202C2-8F90-43B8-AE49-9DA959AD8904}" dt="2024-07-09T15:37:37.108" v="4794" actId="478"/>
          <ac:spMkLst>
            <pc:docMk/>
            <pc:sldMk cId="998609176" sldId="278"/>
            <ac:spMk id="8" creationId="{F0E9B733-3B52-FF8D-7D9A-933B6E98808F}"/>
          </ac:spMkLst>
        </pc:spChg>
        <pc:spChg chg="add mod ord">
          <ac:chgData name="Julie Platz" userId="ee3d9874-b684-4584-b941-76e3227206e8" providerId="ADAL" clId="{104202C2-8F90-43B8-AE49-9DA959AD8904}" dt="2024-07-09T15:42:30.093" v="5122" actId="27636"/>
          <ac:spMkLst>
            <pc:docMk/>
            <pc:sldMk cId="998609176" sldId="278"/>
            <ac:spMk id="9" creationId="{3618D6A6-2E65-01CF-1E25-4A2BFAA219E8}"/>
          </ac:spMkLst>
        </pc:spChg>
        <pc:spChg chg="add del">
          <ac:chgData name="Julie Platz" userId="ee3d9874-b684-4584-b941-76e3227206e8" providerId="ADAL" clId="{104202C2-8F90-43B8-AE49-9DA959AD8904}" dt="2024-07-09T15:40:04.278" v="5038" actId="26606"/>
          <ac:spMkLst>
            <pc:docMk/>
            <pc:sldMk cId="998609176" sldId="278"/>
            <ac:spMk id="14" creationId="{2B97F24A-32CE-4C1C-A50D-3016B394DCFB}"/>
          </ac:spMkLst>
        </pc:spChg>
        <pc:spChg chg="add del">
          <ac:chgData name="Julie Platz" userId="ee3d9874-b684-4584-b941-76e3227206e8" providerId="ADAL" clId="{104202C2-8F90-43B8-AE49-9DA959AD8904}" dt="2024-07-09T15:40:04.278" v="5038" actId="26606"/>
          <ac:spMkLst>
            <pc:docMk/>
            <pc:sldMk cId="998609176" sldId="278"/>
            <ac:spMk id="16" creationId="{CD8B4F24-440B-49E9-B85D-733523DC064B}"/>
          </ac:spMkLst>
        </pc:spChg>
        <pc:spChg chg="add del">
          <ac:chgData name="Julie Platz" userId="ee3d9874-b684-4584-b941-76e3227206e8" providerId="ADAL" clId="{104202C2-8F90-43B8-AE49-9DA959AD8904}" dt="2024-07-09T15:40:07.087" v="5040" actId="26606"/>
          <ac:spMkLst>
            <pc:docMk/>
            <pc:sldMk cId="998609176" sldId="278"/>
            <ac:spMk id="18" creationId="{2B97F24A-32CE-4C1C-A50D-3016B394DCFB}"/>
          </ac:spMkLst>
        </pc:spChg>
        <pc:spChg chg="add del">
          <ac:chgData name="Julie Platz" userId="ee3d9874-b684-4584-b941-76e3227206e8" providerId="ADAL" clId="{104202C2-8F90-43B8-AE49-9DA959AD8904}" dt="2024-07-09T15:40:07.087" v="5040" actId="26606"/>
          <ac:spMkLst>
            <pc:docMk/>
            <pc:sldMk cId="998609176" sldId="278"/>
            <ac:spMk id="19" creationId="{6357EC4F-235E-4222-A36F-C7878ACE37F2}"/>
          </ac:spMkLst>
        </pc:spChg>
        <pc:picChg chg="add mod">
          <ac:chgData name="Julie Platz" userId="ee3d9874-b684-4584-b941-76e3227206e8" providerId="ADAL" clId="{104202C2-8F90-43B8-AE49-9DA959AD8904}" dt="2024-07-09T15:33:58.895" v="4788" actId="931"/>
          <ac:picMkLst>
            <pc:docMk/>
            <pc:sldMk cId="998609176" sldId="278"/>
            <ac:picMk id="5" creationId="{94BE180A-8B6C-CFA6-8798-F48188901A99}"/>
          </ac:picMkLst>
        </pc:picChg>
        <pc:picChg chg="add mod ord">
          <ac:chgData name="Julie Platz" userId="ee3d9874-b684-4584-b941-76e3227206e8" providerId="ADAL" clId="{104202C2-8F90-43B8-AE49-9DA959AD8904}" dt="2024-07-09T15:42:32.203" v="5123" actId="1076"/>
          <ac:picMkLst>
            <pc:docMk/>
            <pc:sldMk cId="998609176" sldId="278"/>
            <ac:picMk id="7" creationId="{B01CA1A9-8F49-F335-8EB7-8BAA9ACB7DDC}"/>
          </ac:picMkLst>
        </pc:picChg>
      </pc:sldChg>
      <pc:sldChg chg="addSp delSp modSp new mod setBg modNotesTx">
        <pc:chgData name="Julie Platz" userId="ee3d9874-b684-4584-b941-76e3227206e8" providerId="ADAL" clId="{104202C2-8F90-43B8-AE49-9DA959AD8904}" dt="2024-08-05T15:40:52.720" v="5624"/>
        <pc:sldMkLst>
          <pc:docMk/>
          <pc:sldMk cId="976794837" sldId="279"/>
        </pc:sldMkLst>
        <pc:spChg chg="mod">
          <ac:chgData name="Julie Platz" userId="ee3d9874-b684-4584-b941-76e3227206e8" providerId="ADAL" clId="{104202C2-8F90-43B8-AE49-9DA959AD8904}" dt="2024-07-09T15:43:43.465" v="5180" actId="26606"/>
          <ac:spMkLst>
            <pc:docMk/>
            <pc:sldMk cId="976794837" sldId="279"/>
            <ac:spMk id="2" creationId="{8B9D99A0-4BF1-2483-D208-CB4EE261131B}"/>
          </ac:spMkLst>
        </pc:spChg>
        <pc:spChg chg="del">
          <ac:chgData name="Julie Platz" userId="ee3d9874-b684-4584-b941-76e3227206e8" providerId="ADAL" clId="{104202C2-8F90-43B8-AE49-9DA959AD8904}" dt="2024-07-09T15:43:38.468" v="5179" actId="478"/>
          <ac:spMkLst>
            <pc:docMk/>
            <pc:sldMk cId="976794837" sldId="279"/>
            <ac:spMk id="3" creationId="{D568B1BD-5B53-A88A-ACA9-EDDDADACA175}"/>
          </ac:spMkLst>
        </pc:spChg>
        <pc:spChg chg="add">
          <ac:chgData name="Julie Platz" userId="ee3d9874-b684-4584-b941-76e3227206e8" providerId="ADAL" clId="{104202C2-8F90-43B8-AE49-9DA959AD8904}" dt="2024-07-09T15:43:43.465" v="5180" actId="26606"/>
          <ac:spMkLst>
            <pc:docMk/>
            <pc:sldMk cId="976794837" sldId="279"/>
            <ac:spMk id="7" creationId="{943CAA20-3569-4189-9E48-239A229A86CA}"/>
          </ac:spMkLst>
        </pc:spChg>
        <pc:spChg chg="add">
          <ac:chgData name="Julie Platz" userId="ee3d9874-b684-4584-b941-76e3227206e8" providerId="ADAL" clId="{104202C2-8F90-43B8-AE49-9DA959AD8904}" dt="2024-07-09T15:43:43.465" v="5180" actId="26606"/>
          <ac:spMkLst>
            <pc:docMk/>
            <pc:sldMk cId="976794837" sldId="279"/>
            <ac:spMk id="9" creationId="{DA542B6D-E775-4832-91DC-2D20F857813A}"/>
          </ac:spMkLst>
        </pc:spChg>
      </pc:sldChg>
      <pc:sldChg chg="addSp delSp modSp new del mod modClrScheme modAnim chgLayout modNotesTx">
        <pc:chgData name="Julie Platz" userId="ee3d9874-b684-4584-b941-76e3227206e8" providerId="ADAL" clId="{104202C2-8F90-43B8-AE49-9DA959AD8904}" dt="2024-07-31T13:15:30.592" v="5523" actId="47"/>
        <pc:sldMkLst>
          <pc:docMk/>
          <pc:sldMk cId="1811772151" sldId="280"/>
        </pc:sldMkLst>
        <pc:spChg chg="del">
          <ac:chgData name="Julie Platz" userId="ee3d9874-b684-4584-b941-76e3227206e8" providerId="ADAL" clId="{104202C2-8F90-43B8-AE49-9DA959AD8904}" dt="2024-07-09T15:44:16.959" v="5182" actId="700"/>
          <ac:spMkLst>
            <pc:docMk/>
            <pc:sldMk cId="1811772151" sldId="280"/>
            <ac:spMk id="2" creationId="{28B2C767-54F5-2E8A-D941-4113D78270FF}"/>
          </ac:spMkLst>
        </pc:spChg>
        <pc:spChg chg="del">
          <ac:chgData name="Julie Platz" userId="ee3d9874-b684-4584-b941-76e3227206e8" providerId="ADAL" clId="{104202C2-8F90-43B8-AE49-9DA959AD8904}" dt="2024-07-09T15:44:16.959" v="5182" actId="700"/>
          <ac:spMkLst>
            <pc:docMk/>
            <pc:sldMk cId="1811772151" sldId="280"/>
            <ac:spMk id="3" creationId="{FF04BC6D-111F-9C6C-2270-67CD1F0D75C4}"/>
          </ac:spMkLst>
        </pc:spChg>
        <pc:picChg chg="add mod">
          <ac:chgData name="Julie Platz" userId="ee3d9874-b684-4584-b941-76e3227206e8" providerId="ADAL" clId="{104202C2-8F90-43B8-AE49-9DA959AD8904}" dt="2024-07-09T15:44:39.634" v="5183"/>
          <ac:picMkLst>
            <pc:docMk/>
            <pc:sldMk cId="1811772151" sldId="280"/>
            <ac:picMk id="4" creationId="{02AFC010-C0D9-6AAA-3CC0-503048DF131F}"/>
          </ac:picMkLst>
        </pc:picChg>
      </pc:sldChg>
      <pc:sldChg chg="addSp modSp new mod setBg modClrScheme chgLayout modNotesTx">
        <pc:chgData name="Julie Platz" userId="ee3d9874-b684-4584-b941-76e3227206e8" providerId="ADAL" clId="{104202C2-8F90-43B8-AE49-9DA959AD8904}" dt="2024-08-05T15:41:05.199" v="5625"/>
        <pc:sldMkLst>
          <pc:docMk/>
          <pc:sldMk cId="1819567529" sldId="281"/>
        </pc:sldMkLst>
        <pc:spChg chg="add mod">
          <ac:chgData name="Julie Platz" userId="ee3d9874-b684-4584-b941-76e3227206e8" providerId="ADAL" clId="{104202C2-8F90-43B8-AE49-9DA959AD8904}" dt="2024-07-09T15:46:26.184" v="5446" actId="26606"/>
          <ac:spMkLst>
            <pc:docMk/>
            <pc:sldMk cId="1819567529" sldId="281"/>
            <ac:spMk id="2" creationId="{573F9565-AA22-3E52-6FF6-3C16876AD6B8}"/>
          </ac:spMkLst>
        </pc:spChg>
        <pc:spChg chg="add mod">
          <ac:chgData name="Julie Platz" userId="ee3d9874-b684-4584-b941-76e3227206e8" providerId="ADAL" clId="{104202C2-8F90-43B8-AE49-9DA959AD8904}" dt="2024-07-09T15:46:30.893" v="5450" actId="27636"/>
          <ac:spMkLst>
            <pc:docMk/>
            <pc:sldMk cId="1819567529" sldId="281"/>
            <ac:spMk id="3" creationId="{82121913-61FE-1C18-93D9-C0BA99104636}"/>
          </ac:spMkLst>
        </pc:spChg>
        <pc:spChg chg="add">
          <ac:chgData name="Julie Platz" userId="ee3d9874-b684-4584-b941-76e3227206e8" providerId="ADAL" clId="{104202C2-8F90-43B8-AE49-9DA959AD8904}" dt="2024-07-09T15:46:26.184" v="5446" actId="26606"/>
          <ac:spMkLst>
            <pc:docMk/>
            <pc:sldMk cId="1819567529" sldId="281"/>
            <ac:spMk id="10" creationId="{D009D6D5-DAC2-4A8B-A17A-E206B9012D09}"/>
          </ac:spMkLst>
        </pc:spChg>
        <pc:picChg chg="add mod">
          <ac:chgData name="Julie Platz" userId="ee3d9874-b684-4584-b941-76e3227206e8" providerId="ADAL" clId="{104202C2-8F90-43B8-AE49-9DA959AD8904}" dt="2024-07-09T15:46:26.184" v="5446" actId="26606"/>
          <ac:picMkLst>
            <pc:docMk/>
            <pc:sldMk cId="1819567529" sldId="281"/>
            <ac:picMk id="5" creationId="{7E616010-0843-43CF-2C12-88876B53FFFA}"/>
          </ac:picMkLst>
        </pc:picChg>
      </pc:sldChg>
      <pc:sldChg chg="addSp delSp modSp new mod setBg modNotesTx">
        <pc:chgData name="Julie Platz" userId="ee3d9874-b684-4584-b941-76e3227206e8" providerId="ADAL" clId="{104202C2-8F90-43B8-AE49-9DA959AD8904}" dt="2024-08-05T15:42:04.308" v="5639"/>
        <pc:sldMkLst>
          <pc:docMk/>
          <pc:sldMk cId="917851095" sldId="282"/>
        </pc:sldMkLst>
        <pc:spChg chg="mod">
          <ac:chgData name="Julie Platz" userId="ee3d9874-b684-4584-b941-76e3227206e8" providerId="ADAL" clId="{104202C2-8F90-43B8-AE49-9DA959AD8904}" dt="2024-07-09T15:50:06.605" v="5486" actId="207"/>
          <ac:spMkLst>
            <pc:docMk/>
            <pc:sldMk cId="917851095" sldId="282"/>
            <ac:spMk id="2" creationId="{1458A15A-38F0-46CC-4F11-32319232651C}"/>
          </ac:spMkLst>
        </pc:spChg>
        <pc:spChg chg="add del mod">
          <ac:chgData name="Julie Platz" userId="ee3d9874-b684-4584-b941-76e3227206e8" providerId="ADAL" clId="{104202C2-8F90-43B8-AE49-9DA959AD8904}" dt="2024-07-09T15:49:56.616" v="5484" actId="26606"/>
          <ac:spMkLst>
            <pc:docMk/>
            <pc:sldMk cId="917851095" sldId="282"/>
            <ac:spMk id="3" creationId="{BFADCBB1-3831-7E9F-E751-EEE59ABE2797}"/>
          </ac:spMkLst>
        </pc:spChg>
        <pc:spChg chg="add mod">
          <ac:chgData name="Julie Platz" userId="ee3d9874-b684-4584-b941-76e3227206e8" providerId="ADAL" clId="{104202C2-8F90-43B8-AE49-9DA959AD8904}" dt="2024-08-05T15:41:35.151" v="5638" actId="20577"/>
          <ac:spMkLst>
            <pc:docMk/>
            <pc:sldMk cId="917851095" sldId="282"/>
            <ac:spMk id="8" creationId="{BFADCBB1-3831-7E9F-E751-EEE59ABE2797}"/>
          </ac:spMkLst>
        </pc:spChg>
        <pc:spChg chg="add">
          <ac:chgData name="Julie Platz" userId="ee3d9874-b684-4584-b941-76e3227206e8" providerId="ADAL" clId="{104202C2-8F90-43B8-AE49-9DA959AD8904}" dt="2024-07-09T15:49:56.616" v="5484" actId="26606"/>
          <ac:spMkLst>
            <pc:docMk/>
            <pc:sldMk cId="917851095" sldId="282"/>
            <ac:spMk id="10" creationId="{EDDBB197-D710-4A4F-A9CA-FD2177498BE8}"/>
          </ac:spMkLst>
        </pc:spChg>
        <pc:spChg chg="add">
          <ac:chgData name="Julie Platz" userId="ee3d9874-b684-4584-b941-76e3227206e8" providerId="ADAL" clId="{104202C2-8F90-43B8-AE49-9DA959AD8904}" dt="2024-07-09T15:49:56.616" v="5484" actId="26606"/>
          <ac:spMkLst>
            <pc:docMk/>
            <pc:sldMk cId="917851095" sldId="282"/>
            <ac:spMk id="12" creationId="{975D1CFA-2CDB-4B64-BD9F-85744E8DA12F}"/>
          </ac:spMkLst>
        </pc:spChg>
        <pc:grpChg chg="add">
          <ac:chgData name="Julie Platz" userId="ee3d9874-b684-4584-b941-76e3227206e8" providerId="ADAL" clId="{104202C2-8F90-43B8-AE49-9DA959AD8904}" dt="2024-07-09T15:49:56.616" v="5484" actId="26606"/>
          <ac:grpSpMkLst>
            <pc:docMk/>
            <pc:sldMk cId="917851095" sldId="282"/>
            <ac:grpSpMk id="14" creationId="{25EE5136-01F1-466C-962D-BA9B4C6757AA}"/>
          </ac:grpSpMkLst>
        </pc:grpChg>
        <pc:graphicFrameChg chg="add del">
          <ac:chgData name="Julie Platz" userId="ee3d9874-b684-4584-b941-76e3227206e8" providerId="ADAL" clId="{104202C2-8F90-43B8-AE49-9DA959AD8904}" dt="2024-07-09T15:49:56.600" v="5483" actId="26606"/>
          <ac:graphicFrameMkLst>
            <pc:docMk/>
            <pc:sldMk cId="917851095" sldId="282"/>
            <ac:graphicFrameMk id="5" creationId="{545202E1-6830-7AF4-E022-11E27E39BB37}"/>
          </ac:graphicFrameMkLst>
        </pc:graphicFrameChg>
        <pc:picChg chg="add">
          <ac:chgData name="Julie Platz" userId="ee3d9874-b684-4584-b941-76e3227206e8" providerId="ADAL" clId="{104202C2-8F90-43B8-AE49-9DA959AD8904}" dt="2024-07-09T15:49:56.616" v="5484" actId="26606"/>
          <ac:picMkLst>
            <pc:docMk/>
            <pc:sldMk cId="917851095" sldId="282"/>
            <ac:picMk id="7" creationId="{C178028C-6178-6427-F08B-CB7CA4DF3B51}"/>
          </ac:picMkLst>
        </pc:picChg>
      </pc:sldChg>
      <pc:sldChg chg="addSp delSp modSp new mod setBg modAnim modNotesTx">
        <pc:chgData name="Julie Platz" userId="ee3d9874-b684-4584-b941-76e3227206e8" providerId="ADAL" clId="{104202C2-8F90-43B8-AE49-9DA959AD8904}" dt="2024-08-05T15:39:58.490" v="5621" actId="26606"/>
        <pc:sldMkLst>
          <pc:docMk/>
          <pc:sldMk cId="1667911428" sldId="283"/>
        </pc:sldMkLst>
        <pc:spChg chg="mod">
          <ac:chgData name="Julie Platz" userId="ee3d9874-b684-4584-b941-76e3227206e8" providerId="ADAL" clId="{104202C2-8F90-43B8-AE49-9DA959AD8904}" dt="2024-08-05T15:39:58.490" v="5621" actId="26606"/>
          <ac:spMkLst>
            <pc:docMk/>
            <pc:sldMk cId="1667911428" sldId="283"/>
            <ac:spMk id="2" creationId="{F1756822-EE59-8134-6715-E2F5F7D06846}"/>
          </ac:spMkLst>
        </pc:spChg>
        <pc:spChg chg="del">
          <ac:chgData name="Julie Platz" userId="ee3d9874-b684-4584-b941-76e3227206e8" providerId="ADAL" clId="{104202C2-8F90-43B8-AE49-9DA959AD8904}" dt="2024-08-05T15:39:48.713" v="5614"/>
          <ac:spMkLst>
            <pc:docMk/>
            <pc:sldMk cId="1667911428" sldId="283"/>
            <ac:spMk id="3" creationId="{A13863D5-7B47-EC68-AFA2-D78A58B78517}"/>
          </ac:spMkLst>
        </pc:spChg>
        <pc:spChg chg="add del">
          <ac:chgData name="Julie Platz" userId="ee3d9874-b684-4584-b941-76e3227206e8" providerId="ADAL" clId="{104202C2-8F90-43B8-AE49-9DA959AD8904}" dt="2024-08-05T15:39:54.733" v="5616" actId="26606"/>
          <ac:spMkLst>
            <pc:docMk/>
            <pc:sldMk cId="1667911428" sldId="283"/>
            <ac:spMk id="9" creationId="{0E91F5CA-B392-444C-88E3-BF5BAAEBDEB0}"/>
          </ac:spMkLst>
        </pc:spChg>
        <pc:spChg chg="add del">
          <ac:chgData name="Julie Platz" userId="ee3d9874-b684-4584-b941-76e3227206e8" providerId="ADAL" clId="{104202C2-8F90-43B8-AE49-9DA959AD8904}" dt="2024-08-05T15:39:54.733" v="5616" actId="26606"/>
          <ac:spMkLst>
            <pc:docMk/>
            <pc:sldMk cId="1667911428" sldId="283"/>
            <ac:spMk id="11" creationId="{DFCA2118-59A2-4310-A4B2-F2CBA821E842}"/>
          </ac:spMkLst>
        </pc:spChg>
        <pc:spChg chg="add del">
          <ac:chgData name="Julie Platz" userId="ee3d9874-b684-4584-b941-76e3227206e8" providerId="ADAL" clId="{104202C2-8F90-43B8-AE49-9DA959AD8904}" dt="2024-08-05T15:39:55.952" v="5618" actId="26606"/>
          <ac:spMkLst>
            <pc:docMk/>
            <pc:sldMk cId="1667911428" sldId="283"/>
            <ac:spMk id="13" creationId="{665DBBEF-238B-476B-96AB-8AAC3224ECEA}"/>
          </ac:spMkLst>
        </pc:spChg>
        <pc:spChg chg="add del">
          <ac:chgData name="Julie Platz" userId="ee3d9874-b684-4584-b941-76e3227206e8" providerId="ADAL" clId="{104202C2-8F90-43B8-AE49-9DA959AD8904}" dt="2024-08-05T15:39:55.952" v="5618" actId="26606"/>
          <ac:spMkLst>
            <pc:docMk/>
            <pc:sldMk cId="1667911428" sldId="283"/>
            <ac:spMk id="14" creationId="{3FCFB1DE-0B7E-48CC-BA90-B2AB0889F9D6}"/>
          </ac:spMkLst>
        </pc:spChg>
        <pc:spChg chg="add del">
          <ac:chgData name="Julie Platz" userId="ee3d9874-b684-4584-b941-76e3227206e8" providerId="ADAL" clId="{104202C2-8F90-43B8-AE49-9DA959AD8904}" dt="2024-08-05T15:39:58.490" v="5620" actId="26606"/>
          <ac:spMkLst>
            <pc:docMk/>
            <pc:sldMk cId="1667911428" sldId="283"/>
            <ac:spMk id="16" creationId="{D4771268-CB57-404A-9271-370EB28F6090}"/>
          </ac:spMkLst>
        </pc:spChg>
        <pc:spChg chg="add">
          <ac:chgData name="Julie Platz" userId="ee3d9874-b684-4584-b941-76e3227206e8" providerId="ADAL" clId="{104202C2-8F90-43B8-AE49-9DA959AD8904}" dt="2024-08-05T15:39:58.490" v="5621" actId="26606"/>
          <ac:spMkLst>
            <pc:docMk/>
            <pc:sldMk cId="1667911428" sldId="283"/>
            <ac:spMk id="18" creationId="{0E91F5CA-B392-444C-88E3-BF5BAAEBDEB0}"/>
          </ac:spMkLst>
        </pc:spChg>
        <pc:spChg chg="add">
          <ac:chgData name="Julie Platz" userId="ee3d9874-b684-4584-b941-76e3227206e8" providerId="ADAL" clId="{104202C2-8F90-43B8-AE49-9DA959AD8904}" dt="2024-08-05T15:39:58.490" v="5621" actId="26606"/>
          <ac:spMkLst>
            <pc:docMk/>
            <pc:sldMk cId="1667911428" sldId="283"/>
            <ac:spMk id="19" creationId="{DFCA2118-59A2-4310-A4B2-F2CBA821E842}"/>
          </ac:spMkLst>
        </pc:spChg>
        <pc:picChg chg="add mod">
          <ac:chgData name="Julie Platz" userId="ee3d9874-b684-4584-b941-76e3227206e8" providerId="ADAL" clId="{104202C2-8F90-43B8-AE49-9DA959AD8904}" dt="2024-08-05T15:39:58.490" v="5621" actId="26606"/>
          <ac:picMkLst>
            <pc:docMk/>
            <pc:sldMk cId="1667911428" sldId="283"/>
            <ac:picMk id="4" creationId="{9A32F15A-AE74-2E25-B004-F53B0B7DFB4C}"/>
          </ac:picMkLst>
        </pc:picChg>
      </pc:sldChg>
      <pc:sldChg chg="del">
        <pc:chgData name="Julie Platz" userId="ee3d9874-b684-4584-b941-76e3227206e8" providerId="ADAL" clId="{104202C2-8F90-43B8-AE49-9DA959AD8904}" dt="2024-08-05T14:11:06.098" v="5600" actId="47"/>
        <pc:sldMkLst>
          <pc:docMk/>
          <pc:sldMk cId="3241315073" sldId="283"/>
        </pc:sldMkLst>
      </pc:sldChg>
      <pc:sldChg chg="addSp delSp modSp new mod setBg modNotesTx">
        <pc:chgData name="Julie Platz" userId="ee3d9874-b684-4584-b941-76e3227206e8" providerId="ADAL" clId="{104202C2-8F90-43B8-AE49-9DA959AD8904}" dt="2024-08-05T15:42:56.394" v="5772" actId="26606"/>
        <pc:sldMkLst>
          <pc:docMk/>
          <pc:sldMk cId="964798405" sldId="284"/>
        </pc:sldMkLst>
        <pc:spChg chg="mod">
          <ac:chgData name="Julie Platz" userId="ee3d9874-b684-4584-b941-76e3227206e8" providerId="ADAL" clId="{104202C2-8F90-43B8-AE49-9DA959AD8904}" dt="2024-08-05T15:42:56.394" v="5772" actId="26606"/>
          <ac:spMkLst>
            <pc:docMk/>
            <pc:sldMk cId="964798405" sldId="284"/>
            <ac:spMk id="2" creationId="{E297F353-683A-DCD3-0CC3-6AC285EF6FA3}"/>
          </ac:spMkLst>
        </pc:spChg>
        <pc:spChg chg="del mod">
          <ac:chgData name="Julie Platz" userId="ee3d9874-b684-4584-b941-76e3227206e8" providerId="ADAL" clId="{104202C2-8F90-43B8-AE49-9DA959AD8904}" dt="2024-08-05T15:42:50.930" v="5771" actId="478"/>
          <ac:spMkLst>
            <pc:docMk/>
            <pc:sldMk cId="964798405" sldId="284"/>
            <ac:spMk id="3" creationId="{5DC37808-C0DA-C444-132B-C68752FD2D9D}"/>
          </ac:spMkLst>
        </pc:spChg>
        <pc:spChg chg="add">
          <ac:chgData name="Julie Platz" userId="ee3d9874-b684-4584-b941-76e3227206e8" providerId="ADAL" clId="{104202C2-8F90-43B8-AE49-9DA959AD8904}" dt="2024-08-05T15:42:56.394" v="5772" actId="26606"/>
          <ac:spMkLst>
            <pc:docMk/>
            <pc:sldMk cId="964798405" sldId="284"/>
            <ac:spMk id="7" creationId="{943CAA20-3569-4189-9E48-239A229A86CA}"/>
          </ac:spMkLst>
        </pc:spChg>
        <pc:spChg chg="add">
          <ac:chgData name="Julie Platz" userId="ee3d9874-b684-4584-b941-76e3227206e8" providerId="ADAL" clId="{104202C2-8F90-43B8-AE49-9DA959AD8904}" dt="2024-08-05T15:42:56.394" v="5772" actId="26606"/>
          <ac:spMkLst>
            <pc:docMk/>
            <pc:sldMk cId="964798405" sldId="284"/>
            <ac:spMk id="9" creationId="{DA542B6D-E775-4832-91DC-2D20F857813A}"/>
          </ac:spMkLst>
        </pc:spChg>
      </pc:sldChg>
    </pc:docChg>
  </pc:docChgLst>
  <pc:docChgLst>
    <pc:chgData name="Kinzie Reiss" userId="S::kreiss@farmland.org::83c30420-1ff8-4768-8d8a-c75c4c2d7feb" providerId="AD" clId="Web-{362BEB83-CB54-ABA4-339A-6BAB0D475494}"/>
    <pc:docChg chg="addSld modSld sldOrd">
      <pc:chgData name="Kinzie Reiss" userId="S::kreiss@farmland.org::83c30420-1ff8-4768-8d8a-c75c4c2d7feb" providerId="AD" clId="Web-{362BEB83-CB54-ABA4-339A-6BAB0D475494}" dt="2024-08-03T22:46:25.067" v="5" actId="1076"/>
      <pc:docMkLst>
        <pc:docMk/>
      </pc:docMkLst>
      <pc:sldChg chg="ord">
        <pc:chgData name="Kinzie Reiss" userId="S::kreiss@farmland.org::83c30420-1ff8-4768-8d8a-c75c4c2d7feb" providerId="AD" clId="Web-{362BEB83-CB54-ABA4-339A-6BAB0D475494}" dt="2024-08-03T22:46:04.004" v="1"/>
        <pc:sldMkLst>
          <pc:docMk/>
          <pc:sldMk cId="976794837" sldId="279"/>
        </pc:sldMkLst>
      </pc:sldChg>
      <pc:sldChg chg="addSp delSp modSp new">
        <pc:chgData name="Kinzie Reiss" userId="S::kreiss@farmland.org::83c30420-1ff8-4768-8d8a-c75c4c2d7feb" providerId="AD" clId="Web-{362BEB83-CB54-ABA4-339A-6BAB0D475494}" dt="2024-08-03T22:46:25.067" v="5" actId="1076"/>
        <pc:sldMkLst>
          <pc:docMk/>
          <pc:sldMk cId="3241315073" sldId="283"/>
        </pc:sldMkLst>
        <pc:spChg chg="del">
          <ac:chgData name="Kinzie Reiss" userId="S::kreiss@farmland.org::83c30420-1ff8-4768-8d8a-c75c4c2d7feb" providerId="AD" clId="Web-{362BEB83-CB54-ABA4-339A-6BAB0D475494}" dt="2024-08-03T22:46:20.020" v="2"/>
          <ac:spMkLst>
            <pc:docMk/>
            <pc:sldMk cId="3241315073" sldId="283"/>
            <ac:spMk id="3" creationId="{53FA224A-9A88-A664-132A-C5C91031B9DE}"/>
          </ac:spMkLst>
        </pc:spChg>
        <pc:picChg chg="add mod ord">
          <ac:chgData name="Kinzie Reiss" userId="S::kreiss@farmland.org::83c30420-1ff8-4768-8d8a-c75c4c2d7feb" providerId="AD" clId="Web-{362BEB83-CB54-ABA4-339A-6BAB0D475494}" dt="2024-08-03T22:46:25.067" v="5" actId="1076"/>
          <ac:picMkLst>
            <pc:docMk/>
            <pc:sldMk cId="3241315073" sldId="283"/>
            <ac:picMk id="4" creationId="{C3CCFF9E-635C-5462-0248-5797AFEDE6F0}"/>
          </ac:picMkLst>
        </pc:pic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AE1B10-2173-47DB-981B-A2CB118F7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BD99E59-BD84-4CEB-8FD2-806190E21EF6}">
      <dgm:prSet/>
      <dgm:spPr/>
      <dgm:t>
        <a:bodyPr/>
        <a:lstStyle/>
        <a:p>
          <a:r>
            <a:rPr lang="en-US"/>
            <a:t>Food Web</a:t>
          </a:r>
        </a:p>
      </dgm:t>
    </dgm:pt>
    <dgm:pt modelId="{A185AD7A-CC92-4854-88A6-0CAF9265F556}" type="parTrans" cxnId="{5260BD54-7ABA-44DD-A523-8410BECB0F6F}">
      <dgm:prSet/>
      <dgm:spPr/>
      <dgm:t>
        <a:bodyPr/>
        <a:lstStyle/>
        <a:p>
          <a:endParaRPr lang="en-US"/>
        </a:p>
      </dgm:t>
    </dgm:pt>
    <dgm:pt modelId="{5D5DC95E-F78A-4CC9-99DA-6357C721B7E6}" type="sibTrans" cxnId="{5260BD54-7ABA-44DD-A523-8410BECB0F6F}">
      <dgm:prSet/>
      <dgm:spPr/>
      <dgm:t>
        <a:bodyPr/>
        <a:lstStyle/>
        <a:p>
          <a:endParaRPr lang="en-US"/>
        </a:p>
      </dgm:t>
    </dgm:pt>
    <dgm:pt modelId="{90FBC995-EBBF-4977-BE16-1A71541107C5}">
      <dgm:prSet/>
      <dgm:spPr/>
      <dgm:t>
        <a:bodyPr/>
        <a:lstStyle/>
        <a:p>
          <a:r>
            <a:rPr lang="en-US" dirty="0"/>
            <a:t>Trophic Levels</a:t>
          </a:r>
        </a:p>
      </dgm:t>
    </dgm:pt>
    <dgm:pt modelId="{E30774EB-6D2B-427C-B2BA-2E8D93F43D7A}" type="parTrans" cxnId="{58498435-B108-42FC-9948-9253BD5D2FCD}">
      <dgm:prSet/>
      <dgm:spPr/>
      <dgm:t>
        <a:bodyPr/>
        <a:lstStyle/>
        <a:p>
          <a:endParaRPr lang="en-US"/>
        </a:p>
      </dgm:t>
    </dgm:pt>
    <dgm:pt modelId="{A3136C2D-AADD-4357-AA9C-3DBFA7631BFB}" type="sibTrans" cxnId="{58498435-B108-42FC-9948-9253BD5D2FCD}">
      <dgm:prSet/>
      <dgm:spPr/>
      <dgm:t>
        <a:bodyPr/>
        <a:lstStyle/>
        <a:p>
          <a:endParaRPr lang="en-US"/>
        </a:p>
      </dgm:t>
    </dgm:pt>
    <dgm:pt modelId="{A80E5149-05DA-43F0-84A8-F776DEFFBAA5}">
      <dgm:prSet/>
      <dgm:spPr/>
      <dgm:t>
        <a:bodyPr/>
        <a:lstStyle/>
        <a:p>
          <a:r>
            <a:rPr lang="en-US"/>
            <a:t>Biodiversity </a:t>
          </a:r>
        </a:p>
      </dgm:t>
    </dgm:pt>
    <dgm:pt modelId="{4C790CC9-1929-42F2-B5D2-B9A40B0CFF79}" type="parTrans" cxnId="{50E09464-838F-4D38-A0BA-D33EE5B1F636}">
      <dgm:prSet/>
      <dgm:spPr/>
      <dgm:t>
        <a:bodyPr/>
        <a:lstStyle/>
        <a:p>
          <a:endParaRPr lang="en-US"/>
        </a:p>
      </dgm:t>
    </dgm:pt>
    <dgm:pt modelId="{829804B6-9853-4605-AAA9-FDAF01442D05}" type="sibTrans" cxnId="{50E09464-838F-4D38-A0BA-D33EE5B1F636}">
      <dgm:prSet/>
      <dgm:spPr/>
      <dgm:t>
        <a:bodyPr/>
        <a:lstStyle/>
        <a:p>
          <a:endParaRPr lang="en-US"/>
        </a:p>
      </dgm:t>
    </dgm:pt>
    <dgm:pt modelId="{01C8D701-4BEE-487F-AAF0-965D1AA78B92}">
      <dgm:prSet/>
      <dgm:spPr/>
      <dgm:t>
        <a:bodyPr/>
        <a:lstStyle/>
        <a:p>
          <a:r>
            <a:rPr lang="en-US"/>
            <a:t>Pollinators</a:t>
          </a:r>
        </a:p>
      </dgm:t>
    </dgm:pt>
    <dgm:pt modelId="{F2BF4EFA-B201-4AF7-A670-D7B30D71FE64}" type="parTrans" cxnId="{F4307E48-1BC6-4F24-B3DF-7145F20BDDC4}">
      <dgm:prSet/>
      <dgm:spPr/>
      <dgm:t>
        <a:bodyPr/>
        <a:lstStyle/>
        <a:p>
          <a:endParaRPr lang="en-US"/>
        </a:p>
      </dgm:t>
    </dgm:pt>
    <dgm:pt modelId="{1B567E92-EFA0-4476-A057-E6581BF22BBE}" type="sibTrans" cxnId="{F4307E48-1BC6-4F24-B3DF-7145F20BDDC4}">
      <dgm:prSet/>
      <dgm:spPr/>
      <dgm:t>
        <a:bodyPr/>
        <a:lstStyle/>
        <a:p>
          <a:endParaRPr lang="en-US"/>
        </a:p>
      </dgm:t>
    </dgm:pt>
    <dgm:pt modelId="{829E253D-8D54-478F-AA42-B5F0070AEEC1}">
      <dgm:prSet/>
      <dgm:spPr/>
      <dgm:t>
        <a:bodyPr/>
        <a:lstStyle/>
        <a:p>
          <a:r>
            <a:rPr lang="en-US" dirty="0"/>
            <a:t>Apiculture</a:t>
          </a:r>
        </a:p>
      </dgm:t>
    </dgm:pt>
    <dgm:pt modelId="{B2ED6CA7-F3A6-45B3-A74B-BF6C07DAE62D}" type="parTrans" cxnId="{24E15C7F-63F7-4325-86DB-6F46006C6B47}">
      <dgm:prSet/>
      <dgm:spPr/>
      <dgm:t>
        <a:bodyPr/>
        <a:lstStyle/>
        <a:p>
          <a:endParaRPr lang="en-US"/>
        </a:p>
      </dgm:t>
    </dgm:pt>
    <dgm:pt modelId="{81D99539-8893-4D78-94C6-17D6EB065440}" type="sibTrans" cxnId="{24E15C7F-63F7-4325-86DB-6F46006C6B47}">
      <dgm:prSet/>
      <dgm:spPr/>
      <dgm:t>
        <a:bodyPr/>
        <a:lstStyle/>
        <a:p>
          <a:endParaRPr lang="en-US"/>
        </a:p>
      </dgm:t>
    </dgm:pt>
    <dgm:pt modelId="{C39B27B1-5CE7-4305-A0F4-575D7E506C52}">
      <dgm:prSet/>
      <dgm:spPr/>
      <dgm:t>
        <a:bodyPr/>
        <a:lstStyle/>
        <a:p>
          <a:r>
            <a:rPr lang="en-US" dirty="0"/>
            <a:t>Nutrient Cycling </a:t>
          </a:r>
        </a:p>
      </dgm:t>
    </dgm:pt>
    <dgm:pt modelId="{6D904C56-6431-4E25-B6B3-61F63FF832BA}" type="parTrans" cxnId="{D968CF51-D798-42C8-8285-E50569BA7663}">
      <dgm:prSet/>
      <dgm:spPr/>
      <dgm:t>
        <a:bodyPr/>
        <a:lstStyle/>
        <a:p>
          <a:endParaRPr lang="en-US"/>
        </a:p>
      </dgm:t>
    </dgm:pt>
    <dgm:pt modelId="{5B39DB0C-C193-4E50-A8CF-C3B44E56AF3D}" type="sibTrans" cxnId="{D968CF51-D798-42C8-8285-E50569BA7663}">
      <dgm:prSet/>
      <dgm:spPr/>
      <dgm:t>
        <a:bodyPr/>
        <a:lstStyle/>
        <a:p>
          <a:endParaRPr lang="en-US"/>
        </a:p>
      </dgm:t>
    </dgm:pt>
    <dgm:pt modelId="{20283308-BDE6-4F06-A303-86E3CAE3DFAF}">
      <dgm:prSet/>
      <dgm:spPr/>
      <dgm:t>
        <a:bodyPr/>
        <a:lstStyle/>
        <a:p>
          <a:r>
            <a:rPr lang="en-US" dirty="0"/>
            <a:t>Autotroph</a:t>
          </a:r>
        </a:p>
      </dgm:t>
    </dgm:pt>
    <dgm:pt modelId="{F5436A00-3F69-4B2F-891A-40D5F9DD6DFA}" type="parTrans" cxnId="{5048099A-EA42-4C52-99D3-096A6F2F737E}">
      <dgm:prSet/>
      <dgm:spPr/>
      <dgm:t>
        <a:bodyPr/>
        <a:lstStyle/>
        <a:p>
          <a:endParaRPr lang="en-US"/>
        </a:p>
      </dgm:t>
    </dgm:pt>
    <dgm:pt modelId="{33DC09F5-06E7-471F-BA99-E80147DF79D6}" type="sibTrans" cxnId="{5048099A-EA42-4C52-99D3-096A6F2F737E}">
      <dgm:prSet/>
      <dgm:spPr/>
      <dgm:t>
        <a:bodyPr/>
        <a:lstStyle/>
        <a:p>
          <a:endParaRPr lang="en-US"/>
        </a:p>
      </dgm:t>
    </dgm:pt>
    <dgm:pt modelId="{9CD606C8-12C9-4F1C-9084-E805A19CDB55}">
      <dgm:prSet/>
      <dgm:spPr/>
      <dgm:t>
        <a:bodyPr/>
        <a:lstStyle/>
        <a:p>
          <a:r>
            <a:rPr lang="en-US" dirty="0"/>
            <a:t>Consumer</a:t>
          </a:r>
        </a:p>
      </dgm:t>
    </dgm:pt>
    <dgm:pt modelId="{75E14B23-BF92-4317-9A3F-61CE42FD1ED9}" type="parTrans" cxnId="{BFFDBE5B-3E15-4EB6-832C-3272321B02FF}">
      <dgm:prSet/>
      <dgm:spPr/>
      <dgm:t>
        <a:bodyPr/>
        <a:lstStyle/>
        <a:p>
          <a:endParaRPr lang="en-US"/>
        </a:p>
      </dgm:t>
    </dgm:pt>
    <dgm:pt modelId="{37D8F150-A44C-4EC4-8D10-A4BFF1785C13}" type="sibTrans" cxnId="{BFFDBE5B-3E15-4EB6-832C-3272321B02FF}">
      <dgm:prSet/>
      <dgm:spPr/>
      <dgm:t>
        <a:bodyPr/>
        <a:lstStyle/>
        <a:p>
          <a:endParaRPr lang="en-US"/>
        </a:p>
      </dgm:t>
    </dgm:pt>
    <dgm:pt modelId="{A34C2761-C916-41C9-AD76-6C325C65C6A6}">
      <dgm:prSet/>
      <dgm:spPr/>
      <dgm:t>
        <a:bodyPr/>
        <a:lstStyle/>
        <a:p>
          <a:r>
            <a:rPr lang="en-US" dirty="0"/>
            <a:t>Detritivore</a:t>
          </a:r>
        </a:p>
      </dgm:t>
    </dgm:pt>
    <dgm:pt modelId="{234A2594-3DB8-4B18-9A30-044C106101BB}" type="parTrans" cxnId="{6C230F53-F952-4A77-A90E-F9B36858444C}">
      <dgm:prSet/>
      <dgm:spPr/>
      <dgm:t>
        <a:bodyPr/>
        <a:lstStyle/>
        <a:p>
          <a:endParaRPr lang="en-US"/>
        </a:p>
      </dgm:t>
    </dgm:pt>
    <dgm:pt modelId="{8BB0737D-1EBE-4008-A2FA-7E4E3616BD01}" type="sibTrans" cxnId="{6C230F53-F952-4A77-A90E-F9B36858444C}">
      <dgm:prSet/>
      <dgm:spPr/>
      <dgm:t>
        <a:bodyPr/>
        <a:lstStyle/>
        <a:p>
          <a:endParaRPr lang="en-US"/>
        </a:p>
      </dgm:t>
    </dgm:pt>
    <dgm:pt modelId="{B295E021-D686-4428-9E49-6261812A3E5B}" type="pres">
      <dgm:prSet presAssocID="{52AE1B10-2173-47DB-981B-A2CB118F7C7E}" presName="diagram" presStyleCnt="0">
        <dgm:presLayoutVars>
          <dgm:dir/>
          <dgm:resizeHandles val="exact"/>
        </dgm:presLayoutVars>
      </dgm:prSet>
      <dgm:spPr/>
    </dgm:pt>
    <dgm:pt modelId="{D05E32A1-BE1A-4F75-9B94-2E043C49A166}" type="pres">
      <dgm:prSet presAssocID="{CBD99E59-BD84-4CEB-8FD2-806190E21EF6}" presName="node" presStyleLbl="node1" presStyleIdx="0" presStyleCnt="9">
        <dgm:presLayoutVars>
          <dgm:bulletEnabled val="1"/>
        </dgm:presLayoutVars>
      </dgm:prSet>
      <dgm:spPr/>
    </dgm:pt>
    <dgm:pt modelId="{C68E8F31-ED95-44E8-A77A-9B0AD71A42DD}" type="pres">
      <dgm:prSet presAssocID="{5D5DC95E-F78A-4CC9-99DA-6357C721B7E6}" presName="sibTrans" presStyleCnt="0"/>
      <dgm:spPr/>
    </dgm:pt>
    <dgm:pt modelId="{8A8C004C-A9D0-43FC-B736-FB5DD4942852}" type="pres">
      <dgm:prSet presAssocID="{90FBC995-EBBF-4977-BE16-1A71541107C5}" presName="node" presStyleLbl="node1" presStyleIdx="1" presStyleCnt="9">
        <dgm:presLayoutVars>
          <dgm:bulletEnabled val="1"/>
        </dgm:presLayoutVars>
      </dgm:prSet>
      <dgm:spPr/>
    </dgm:pt>
    <dgm:pt modelId="{BACE75E2-0573-491D-B6B2-AAFFE5C82F2C}" type="pres">
      <dgm:prSet presAssocID="{A3136C2D-AADD-4357-AA9C-3DBFA7631BFB}" presName="sibTrans" presStyleCnt="0"/>
      <dgm:spPr/>
    </dgm:pt>
    <dgm:pt modelId="{DBF408CA-96DD-49E1-8B49-0642ADAC19BE}" type="pres">
      <dgm:prSet presAssocID="{20283308-BDE6-4F06-A303-86E3CAE3DFAF}" presName="node" presStyleLbl="node1" presStyleIdx="2" presStyleCnt="9">
        <dgm:presLayoutVars>
          <dgm:bulletEnabled val="1"/>
        </dgm:presLayoutVars>
      </dgm:prSet>
      <dgm:spPr/>
    </dgm:pt>
    <dgm:pt modelId="{F5A793C4-BBF4-4578-A3E0-7E3F3AF9967D}" type="pres">
      <dgm:prSet presAssocID="{33DC09F5-06E7-471F-BA99-E80147DF79D6}" presName="sibTrans" presStyleCnt="0"/>
      <dgm:spPr/>
    </dgm:pt>
    <dgm:pt modelId="{25A86362-FF66-483F-943A-081CC261816C}" type="pres">
      <dgm:prSet presAssocID="{9CD606C8-12C9-4F1C-9084-E805A19CDB55}" presName="node" presStyleLbl="node1" presStyleIdx="3" presStyleCnt="9">
        <dgm:presLayoutVars>
          <dgm:bulletEnabled val="1"/>
        </dgm:presLayoutVars>
      </dgm:prSet>
      <dgm:spPr/>
    </dgm:pt>
    <dgm:pt modelId="{FB5059B7-94B1-44D2-82A1-1B9A03C43099}" type="pres">
      <dgm:prSet presAssocID="{37D8F150-A44C-4EC4-8D10-A4BFF1785C13}" presName="sibTrans" presStyleCnt="0"/>
      <dgm:spPr/>
    </dgm:pt>
    <dgm:pt modelId="{CE68AF96-C05F-4F1B-B2BA-A0E3783DFCC0}" type="pres">
      <dgm:prSet presAssocID="{A34C2761-C916-41C9-AD76-6C325C65C6A6}" presName="node" presStyleLbl="node1" presStyleIdx="4" presStyleCnt="9">
        <dgm:presLayoutVars>
          <dgm:bulletEnabled val="1"/>
        </dgm:presLayoutVars>
      </dgm:prSet>
      <dgm:spPr/>
    </dgm:pt>
    <dgm:pt modelId="{81E319D5-387A-4C0A-944D-CFDA6B8EE8B0}" type="pres">
      <dgm:prSet presAssocID="{8BB0737D-1EBE-4008-A2FA-7E4E3616BD01}" presName="sibTrans" presStyleCnt="0"/>
      <dgm:spPr/>
    </dgm:pt>
    <dgm:pt modelId="{5D606F30-D706-46B3-ADBF-F6BD551CC993}" type="pres">
      <dgm:prSet presAssocID="{A80E5149-05DA-43F0-84A8-F776DEFFBAA5}" presName="node" presStyleLbl="node1" presStyleIdx="5" presStyleCnt="9">
        <dgm:presLayoutVars>
          <dgm:bulletEnabled val="1"/>
        </dgm:presLayoutVars>
      </dgm:prSet>
      <dgm:spPr/>
    </dgm:pt>
    <dgm:pt modelId="{3E1D45CE-A18D-4312-B4D8-8A37C9272BC8}" type="pres">
      <dgm:prSet presAssocID="{829804B6-9853-4605-AAA9-FDAF01442D05}" presName="sibTrans" presStyleCnt="0"/>
      <dgm:spPr/>
    </dgm:pt>
    <dgm:pt modelId="{040A54FD-1DD8-4DA9-AAD5-B3A1972037F5}" type="pres">
      <dgm:prSet presAssocID="{01C8D701-4BEE-487F-AAF0-965D1AA78B92}" presName="node" presStyleLbl="node1" presStyleIdx="6" presStyleCnt="9">
        <dgm:presLayoutVars>
          <dgm:bulletEnabled val="1"/>
        </dgm:presLayoutVars>
      </dgm:prSet>
      <dgm:spPr/>
    </dgm:pt>
    <dgm:pt modelId="{BDFB2284-17FC-4DA0-84A3-21AC7D7C5E33}" type="pres">
      <dgm:prSet presAssocID="{1B567E92-EFA0-4476-A057-E6581BF22BBE}" presName="sibTrans" presStyleCnt="0"/>
      <dgm:spPr/>
    </dgm:pt>
    <dgm:pt modelId="{89A126C2-623E-41C6-B674-93605E2B6144}" type="pres">
      <dgm:prSet presAssocID="{829E253D-8D54-478F-AA42-B5F0070AEEC1}" presName="node" presStyleLbl="node1" presStyleIdx="7" presStyleCnt="9">
        <dgm:presLayoutVars>
          <dgm:bulletEnabled val="1"/>
        </dgm:presLayoutVars>
      </dgm:prSet>
      <dgm:spPr/>
    </dgm:pt>
    <dgm:pt modelId="{02B3FB97-6DAE-44ED-90F4-43E0CDB5F927}" type="pres">
      <dgm:prSet presAssocID="{81D99539-8893-4D78-94C6-17D6EB065440}" presName="sibTrans" presStyleCnt="0"/>
      <dgm:spPr/>
    </dgm:pt>
    <dgm:pt modelId="{3B91D4CB-D6A9-499C-A622-D3D5091AC58F}" type="pres">
      <dgm:prSet presAssocID="{C39B27B1-5CE7-4305-A0F4-575D7E506C52}" presName="node" presStyleLbl="node1" presStyleIdx="8" presStyleCnt="9">
        <dgm:presLayoutVars>
          <dgm:bulletEnabled val="1"/>
        </dgm:presLayoutVars>
      </dgm:prSet>
      <dgm:spPr/>
    </dgm:pt>
  </dgm:ptLst>
  <dgm:cxnLst>
    <dgm:cxn modelId="{02562D01-7E85-4C12-A8D9-08C07429D1B4}" type="presOf" srcId="{90FBC995-EBBF-4977-BE16-1A71541107C5}" destId="{8A8C004C-A9D0-43FC-B736-FB5DD4942852}" srcOrd="0" destOrd="0" presId="urn:microsoft.com/office/officeart/2005/8/layout/default"/>
    <dgm:cxn modelId="{10CBFF1D-0FF8-4F21-B19D-4520CB91DBDA}" type="presOf" srcId="{829E253D-8D54-478F-AA42-B5F0070AEEC1}" destId="{89A126C2-623E-41C6-B674-93605E2B6144}" srcOrd="0" destOrd="0" presId="urn:microsoft.com/office/officeart/2005/8/layout/default"/>
    <dgm:cxn modelId="{E1182F1E-4445-4AEE-AA9E-49F32FFE1166}" type="presOf" srcId="{52AE1B10-2173-47DB-981B-A2CB118F7C7E}" destId="{B295E021-D686-4428-9E49-6261812A3E5B}" srcOrd="0" destOrd="0" presId="urn:microsoft.com/office/officeart/2005/8/layout/default"/>
    <dgm:cxn modelId="{42BBE623-7F11-4941-8C45-07A0708FF8CB}" type="presOf" srcId="{A34C2761-C916-41C9-AD76-6C325C65C6A6}" destId="{CE68AF96-C05F-4F1B-B2BA-A0E3783DFCC0}" srcOrd="0" destOrd="0" presId="urn:microsoft.com/office/officeart/2005/8/layout/default"/>
    <dgm:cxn modelId="{58498435-B108-42FC-9948-9253BD5D2FCD}" srcId="{52AE1B10-2173-47DB-981B-A2CB118F7C7E}" destId="{90FBC995-EBBF-4977-BE16-1A71541107C5}" srcOrd="1" destOrd="0" parTransId="{E30774EB-6D2B-427C-B2BA-2E8D93F43D7A}" sibTransId="{A3136C2D-AADD-4357-AA9C-3DBFA7631BFB}"/>
    <dgm:cxn modelId="{BFFDBE5B-3E15-4EB6-832C-3272321B02FF}" srcId="{52AE1B10-2173-47DB-981B-A2CB118F7C7E}" destId="{9CD606C8-12C9-4F1C-9084-E805A19CDB55}" srcOrd="3" destOrd="0" parTransId="{75E14B23-BF92-4317-9A3F-61CE42FD1ED9}" sibTransId="{37D8F150-A44C-4EC4-8D10-A4BFF1785C13}"/>
    <dgm:cxn modelId="{50E09464-838F-4D38-A0BA-D33EE5B1F636}" srcId="{52AE1B10-2173-47DB-981B-A2CB118F7C7E}" destId="{A80E5149-05DA-43F0-84A8-F776DEFFBAA5}" srcOrd="5" destOrd="0" parTransId="{4C790CC9-1929-42F2-B5D2-B9A40B0CFF79}" sibTransId="{829804B6-9853-4605-AAA9-FDAF01442D05}"/>
    <dgm:cxn modelId="{F4307E48-1BC6-4F24-B3DF-7145F20BDDC4}" srcId="{52AE1B10-2173-47DB-981B-A2CB118F7C7E}" destId="{01C8D701-4BEE-487F-AAF0-965D1AA78B92}" srcOrd="6" destOrd="0" parTransId="{F2BF4EFA-B201-4AF7-A670-D7B30D71FE64}" sibTransId="{1B567E92-EFA0-4476-A057-E6581BF22BBE}"/>
    <dgm:cxn modelId="{B5CFBB6D-6A62-4C8E-9B6E-F35EF9B71077}" type="presOf" srcId="{A80E5149-05DA-43F0-84A8-F776DEFFBAA5}" destId="{5D606F30-D706-46B3-ADBF-F6BD551CC993}" srcOrd="0" destOrd="0" presId="urn:microsoft.com/office/officeart/2005/8/layout/default"/>
    <dgm:cxn modelId="{D968CF51-D798-42C8-8285-E50569BA7663}" srcId="{52AE1B10-2173-47DB-981B-A2CB118F7C7E}" destId="{C39B27B1-5CE7-4305-A0F4-575D7E506C52}" srcOrd="8" destOrd="0" parTransId="{6D904C56-6431-4E25-B6B3-61F63FF832BA}" sibTransId="{5B39DB0C-C193-4E50-A8CF-C3B44E56AF3D}"/>
    <dgm:cxn modelId="{6C230F53-F952-4A77-A90E-F9B36858444C}" srcId="{52AE1B10-2173-47DB-981B-A2CB118F7C7E}" destId="{A34C2761-C916-41C9-AD76-6C325C65C6A6}" srcOrd="4" destOrd="0" parTransId="{234A2594-3DB8-4B18-9A30-044C106101BB}" sibTransId="{8BB0737D-1EBE-4008-A2FA-7E4E3616BD01}"/>
    <dgm:cxn modelId="{5260BD54-7ABA-44DD-A523-8410BECB0F6F}" srcId="{52AE1B10-2173-47DB-981B-A2CB118F7C7E}" destId="{CBD99E59-BD84-4CEB-8FD2-806190E21EF6}" srcOrd="0" destOrd="0" parTransId="{A185AD7A-CC92-4854-88A6-0CAF9265F556}" sibTransId="{5D5DC95E-F78A-4CC9-99DA-6357C721B7E6}"/>
    <dgm:cxn modelId="{2C501F7B-DB36-47D8-824B-BBA531223BC7}" type="presOf" srcId="{20283308-BDE6-4F06-A303-86E3CAE3DFAF}" destId="{DBF408CA-96DD-49E1-8B49-0642ADAC19BE}" srcOrd="0" destOrd="0" presId="urn:microsoft.com/office/officeart/2005/8/layout/default"/>
    <dgm:cxn modelId="{24E15C7F-63F7-4325-86DB-6F46006C6B47}" srcId="{52AE1B10-2173-47DB-981B-A2CB118F7C7E}" destId="{829E253D-8D54-478F-AA42-B5F0070AEEC1}" srcOrd="7" destOrd="0" parTransId="{B2ED6CA7-F3A6-45B3-A74B-BF6C07DAE62D}" sibTransId="{81D99539-8893-4D78-94C6-17D6EB065440}"/>
    <dgm:cxn modelId="{5048099A-EA42-4C52-99D3-096A6F2F737E}" srcId="{52AE1B10-2173-47DB-981B-A2CB118F7C7E}" destId="{20283308-BDE6-4F06-A303-86E3CAE3DFAF}" srcOrd="2" destOrd="0" parTransId="{F5436A00-3F69-4B2F-891A-40D5F9DD6DFA}" sibTransId="{33DC09F5-06E7-471F-BA99-E80147DF79D6}"/>
    <dgm:cxn modelId="{E89D01C0-BA40-47FE-9A0A-404B58C588B7}" type="presOf" srcId="{01C8D701-4BEE-487F-AAF0-965D1AA78B92}" destId="{040A54FD-1DD8-4DA9-AAD5-B3A1972037F5}" srcOrd="0" destOrd="0" presId="urn:microsoft.com/office/officeart/2005/8/layout/default"/>
    <dgm:cxn modelId="{10B946D1-A533-4841-A92D-265B34D55725}" type="presOf" srcId="{C39B27B1-5CE7-4305-A0F4-575D7E506C52}" destId="{3B91D4CB-D6A9-499C-A622-D3D5091AC58F}" srcOrd="0" destOrd="0" presId="urn:microsoft.com/office/officeart/2005/8/layout/default"/>
    <dgm:cxn modelId="{206E7ED6-A551-4C63-9B4E-2C1B7DE25BB5}" type="presOf" srcId="{CBD99E59-BD84-4CEB-8FD2-806190E21EF6}" destId="{D05E32A1-BE1A-4F75-9B94-2E043C49A166}" srcOrd="0" destOrd="0" presId="urn:microsoft.com/office/officeart/2005/8/layout/default"/>
    <dgm:cxn modelId="{06C14BF3-1D94-4760-AC18-4AA0AC59E1F8}" type="presOf" srcId="{9CD606C8-12C9-4F1C-9084-E805A19CDB55}" destId="{25A86362-FF66-483F-943A-081CC261816C}" srcOrd="0" destOrd="0" presId="urn:microsoft.com/office/officeart/2005/8/layout/default"/>
    <dgm:cxn modelId="{6F613020-BBD1-40DC-875F-19FBD6D41659}" type="presParOf" srcId="{B295E021-D686-4428-9E49-6261812A3E5B}" destId="{D05E32A1-BE1A-4F75-9B94-2E043C49A166}" srcOrd="0" destOrd="0" presId="urn:microsoft.com/office/officeart/2005/8/layout/default"/>
    <dgm:cxn modelId="{C3C56E16-0B63-4C7F-B2AC-E76A7DFEC4FB}" type="presParOf" srcId="{B295E021-D686-4428-9E49-6261812A3E5B}" destId="{C68E8F31-ED95-44E8-A77A-9B0AD71A42DD}" srcOrd="1" destOrd="0" presId="urn:microsoft.com/office/officeart/2005/8/layout/default"/>
    <dgm:cxn modelId="{87F118C6-765C-4529-92A6-81F4BF4535B1}" type="presParOf" srcId="{B295E021-D686-4428-9E49-6261812A3E5B}" destId="{8A8C004C-A9D0-43FC-B736-FB5DD4942852}" srcOrd="2" destOrd="0" presId="urn:microsoft.com/office/officeart/2005/8/layout/default"/>
    <dgm:cxn modelId="{596AA6E3-FF90-480D-B1AA-720AEE763AB8}" type="presParOf" srcId="{B295E021-D686-4428-9E49-6261812A3E5B}" destId="{BACE75E2-0573-491D-B6B2-AAFFE5C82F2C}" srcOrd="3" destOrd="0" presId="urn:microsoft.com/office/officeart/2005/8/layout/default"/>
    <dgm:cxn modelId="{AF6676BA-8379-4135-950D-361FCF57A838}" type="presParOf" srcId="{B295E021-D686-4428-9E49-6261812A3E5B}" destId="{DBF408CA-96DD-49E1-8B49-0642ADAC19BE}" srcOrd="4" destOrd="0" presId="urn:microsoft.com/office/officeart/2005/8/layout/default"/>
    <dgm:cxn modelId="{B2F4FD9C-C407-438A-8950-B1A0A00E9A62}" type="presParOf" srcId="{B295E021-D686-4428-9E49-6261812A3E5B}" destId="{F5A793C4-BBF4-4578-A3E0-7E3F3AF9967D}" srcOrd="5" destOrd="0" presId="urn:microsoft.com/office/officeart/2005/8/layout/default"/>
    <dgm:cxn modelId="{8965D96C-34AA-4EFB-AD4C-A9B923B931D4}" type="presParOf" srcId="{B295E021-D686-4428-9E49-6261812A3E5B}" destId="{25A86362-FF66-483F-943A-081CC261816C}" srcOrd="6" destOrd="0" presId="urn:microsoft.com/office/officeart/2005/8/layout/default"/>
    <dgm:cxn modelId="{657E66E8-553A-4575-BC61-1F06A95353F1}" type="presParOf" srcId="{B295E021-D686-4428-9E49-6261812A3E5B}" destId="{FB5059B7-94B1-44D2-82A1-1B9A03C43099}" srcOrd="7" destOrd="0" presId="urn:microsoft.com/office/officeart/2005/8/layout/default"/>
    <dgm:cxn modelId="{70439C37-A7F7-4BBA-931E-D3F7DE5AD2AE}" type="presParOf" srcId="{B295E021-D686-4428-9E49-6261812A3E5B}" destId="{CE68AF96-C05F-4F1B-B2BA-A0E3783DFCC0}" srcOrd="8" destOrd="0" presId="urn:microsoft.com/office/officeart/2005/8/layout/default"/>
    <dgm:cxn modelId="{88C9209D-C8DB-4CD4-B9C2-F50C073B2DD6}" type="presParOf" srcId="{B295E021-D686-4428-9E49-6261812A3E5B}" destId="{81E319D5-387A-4C0A-944D-CFDA6B8EE8B0}" srcOrd="9" destOrd="0" presId="urn:microsoft.com/office/officeart/2005/8/layout/default"/>
    <dgm:cxn modelId="{8C895967-04D8-45AA-976B-0D05B539268D}" type="presParOf" srcId="{B295E021-D686-4428-9E49-6261812A3E5B}" destId="{5D606F30-D706-46B3-ADBF-F6BD551CC993}" srcOrd="10" destOrd="0" presId="urn:microsoft.com/office/officeart/2005/8/layout/default"/>
    <dgm:cxn modelId="{AABE2F19-7FA5-4149-B5B1-AD663CF56C8B}" type="presParOf" srcId="{B295E021-D686-4428-9E49-6261812A3E5B}" destId="{3E1D45CE-A18D-4312-B4D8-8A37C9272BC8}" srcOrd="11" destOrd="0" presId="urn:microsoft.com/office/officeart/2005/8/layout/default"/>
    <dgm:cxn modelId="{32AF6CF5-4162-49C5-9459-344A2C090701}" type="presParOf" srcId="{B295E021-D686-4428-9E49-6261812A3E5B}" destId="{040A54FD-1DD8-4DA9-AAD5-B3A1972037F5}" srcOrd="12" destOrd="0" presId="urn:microsoft.com/office/officeart/2005/8/layout/default"/>
    <dgm:cxn modelId="{F8DB66FB-87D5-4FBC-B84F-2EAC2AF33F93}" type="presParOf" srcId="{B295E021-D686-4428-9E49-6261812A3E5B}" destId="{BDFB2284-17FC-4DA0-84A3-21AC7D7C5E33}" srcOrd="13" destOrd="0" presId="urn:microsoft.com/office/officeart/2005/8/layout/default"/>
    <dgm:cxn modelId="{CF9DE425-F415-44C9-B999-C9222BA253B7}" type="presParOf" srcId="{B295E021-D686-4428-9E49-6261812A3E5B}" destId="{89A126C2-623E-41C6-B674-93605E2B6144}" srcOrd="14" destOrd="0" presId="urn:microsoft.com/office/officeart/2005/8/layout/default"/>
    <dgm:cxn modelId="{5BA9D395-46AF-4438-B329-DC80311D0014}" type="presParOf" srcId="{B295E021-D686-4428-9E49-6261812A3E5B}" destId="{02B3FB97-6DAE-44ED-90F4-43E0CDB5F927}" srcOrd="15" destOrd="0" presId="urn:microsoft.com/office/officeart/2005/8/layout/default"/>
    <dgm:cxn modelId="{18E09CE3-ED4F-4E40-8F55-07B7C405A085}" type="presParOf" srcId="{B295E021-D686-4428-9E49-6261812A3E5B}" destId="{3B91D4CB-D6A9-499C-A622-D3D5091AC58F}"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3778D4-04A2-484C-AF61-9690EEB3DDE3}" type="doc">
      <dgm:prSet loTypeId="urn:microsoft.com/office/officeart/2018/5/layout/IconLeafLabelList" loCatId="icon" qsTypeId="urn:microsoft.com/office/officeart/2005/8/quickstyle/simple1" qsCatId="simple" csTypeId="urn:microsoft.com/office/officeart/2005/8/colors/accent3_1" csCatId="accent3" phldr="1"/>
      <dgm:spPr/>
      <dgm:t>
        <a:bodyPr/>
        <a:lstStyle/>
        <a:p>
          <a:endParaRPr lang="en-US"/>
        </a:p>
      </dgm:t>
    </dgm:pt>
    <dgm:pt modelId="{2E89500C-C1E6-4DED-A3C9-64BD2A7AE80A}">
      <dgm:prSet custT="1"/>
      <dgm:spPr/>
      <dgm:t>
        <a:bodyPr/>
        <a:lstStyle/>
        <a:p>
          <a:pPr>
            <a:lnSpc>
              <a:spcPct val="100000"/>
            </a:lnSpc>
            <a:defRPr cap="all"/>
          </a:pPr>
          <a:r>
            <a:rPr lang="en-US" sz="1800"/>
            <a:t>The variety of life forms within a given ecosystem</a:t>
          </a:r>
        </a:p>
      </dgm:t>
    </dgm:pt>
    <dgm:pt modelId="{05C1FB11-006B-4B21-B9EB-F1C454A6105C}" type="parTrans" cxnId="{E32E9FBA-0B03-49C8-B668-E1AF40D0CFA7}">
      <dgm:prSet/>
      <dgm:spPr/>
      <dgm:t>
        <a:bodyPr/>
        <a:lstStyle/>
        <a:p>
          <a:endParaRPr lang="en-US" sz="2800"/>
        </a:p>
      </dgm:t>
    </dgm:pt>
    <dgm:pt modelId="{A109CB5C-E81D-4885-B673-D112E0578748}" type="sibTrans" cxnId="{E32E9FBA-0B03-49C8-B668-E1AF40D0CFA7}">
      <dgm:prSet/>
      <dgm:spPr/>
      <dgm:t>
        <a:bodyPr/>
        <a:lstStyle/>
        <a:p>
          <a:endParaRPr lang="en-US" sz="2800"/>
        </a:p>
      </dgm:t>
    </dgm:pt>
    <dgm:pt modelId="{5071E7F8-506F-4FE6-AEB5-4129259D8531}">
      <dgm:prSet custT="1"/>
      <dgm:spPr/>
      <dgm:t>
        <a:bodyPr/>
        <a:lstStyle/>
        <a:p>
          <a:pPr>
            <a:lnSpc>
              <a:spcPct val="100000"/>
            </a:lnSpc>
            <a:defRPr cap="all"/>
          </a:pPr>
          <a:r>
            <a:rPr lang="en-US" sz="1800"/>
            <a:t>Life forms include all the plants, animals, and microorganisms </a:t>
          </a:r>
        </a:p>
      </dgm:t>
    </dgm:pt>
    <dgm:pt modelId="{16BE2564-1F0B-4532-88FD-3B49E4517ACF}" type="parTrans" cxnId="{15B0A2CF-6EE0-4413-A14B-AF86BCBDECE0}">
      <dgm:prSet/>
      <dgm:spPr/>
      <dgm:t>
        <a:bodyPr/>
        <a:lstStyle/>
        <a:p>
          <a:endParaRPr lang="en-US" sz="2800"/>
        </a:p>
      </dgm:t>
    </dgm:pt>
    <dgm:pt modelId="{A9A532D7-6891-4288-8F59-FA35C964EC40}" type="sibTrans" cxnId="{15B0A2CF-6EE0-4413-A14B-AF86BCBDECE0}">
      <dgm:prSet/>
      <dgm:spPr/>
      <dgm:t>
        <a:bodyPr/>
        <a:lstStyle/>
        <a:p>
          <a:endParaRPr lang="en-US" sz="2800"/>
        </a:p>
      </dgm:t>
    </dgm:pt>
    <dgm:pt modelId="{CAC617DD-A0E0-449A-9712-D6B3ECA9B7AC}">
      <dgm:prSet custT="1"/>
      <dgm:spPr/>
      <dgm:t>
        <a:bodyPr/>
        <a:lstStyle/>
        <a:p>
          <a:pPr>
            <a:lnSpc>
              <a:spcPct val="100000"/>
            </a:lnSpc>
            <a:defRPr cap="all"/>
          </a:pPr>
          <a:r>
            <a:rPr lang="en-US" sz="1800"/>
            <a:t>Each form has their own exudates, secretions or waste products</a:t>
          </a:r>
        </a:p>
      </dgm:t>
    </dgm:pt>
    <dgm:pt modelId="{EEAF9CE8-A284-4CA2-AC96-CAEB00CD5335}" type="parTrans" cxnId="{A209F4FA-20C7-4271-AB06-710906595E6B}">
      <dgm:prSet/>
      <dgm:spPr/>
      <dgm:t>
        <a:bodyPr/>
        <a:lstStyle/>
        <a:p>
          <a:endParaRPr lang="en-US" sz="2800"/>
        </a:p>
      </dgm:t>
    </dgm:pt>
    <dgm:pt modelId="{2E849CC8-911C-4A51-88CB-F239B9784016}" type="sibTrans" cxnId="{A209F4FA-20C7-4271-AB06-710906595E6B}">
      <dgm:prSet/>
      <dgm:spPr/>
      <dgm:t>
        <a:bodyPr/>
        <a:lstStyle/>
        <a:p>
          <a:endParaRPr lang="en-US" sz="2800"/>
        </a:p>
      </dgm:t>
    </dgm:pt>
    <dgm:pt modelId="{EB4F0C61-3A86-445D-A5B4-ADB4B6D58A1E}">
      <dgm:prSet custT="1"/>
      <dgm:spPr/>
      <dgm:t>
        <a:bodyPr/>
        <a:lstStyle/>
        <a:p>
          <a:pPr>
            <a:lnSpc>
              <a:spcPct val="100000"/>
            </a:lnSpc>
            <a:defRPr cap="all"/>
          </a:pPr>
          <a:r>
            <a:rPr lang="en-US" sz="1800"/>
            <a:t>Healthy management includes full biodiversity </a:t>
          </a:r>
        </a:p>
      </dgm:t>
    </dgm:pt>
    <dgm:pt modelId="{C28B4F38-B943-4343-9825-B40C09ABB101}" type="parTrans" cxnId="{8EBE0801-58B5-4D18-A8B7-E01E40B754DD}">
      <dgm:prSet/>
      <dgm:spPr/>
      <dgm:t>
        <a:bodyPr/>
        <a:lstStyle/>
        <a:p>
          <a:endParaRPr lang="en-US" sz="2800"/>
        </a:p>
      </dgm:t>
    </dgm:pt>
    <dgm:pt modelId="{F3C1A179-9575-4D58-B459-78844EC3CFC1}" type="sibTrans" cxnId="{8EBE0801-58B5-4D18-A8B7-E01E40B754DD}">
      <dgm:prSet/>
      <dgm:spPr/>
      <dgm:t>
        <a:bodyPr/>
        <a:lstStyle/>
        <a:p>
          <a:endParaRPr lang="en-US" sz="2800"/>
        </a:p>
      </dgm:t>
    </dgm:pt>
    <dgm:pt modelId="{FBF536FA-E99D-4886-AFB2-433C67E2078C}" type="pres">
      <dgm:prSet presAssocID="{533778D4-04A2-484C-AF61-9690EEB3DDE3}" presName="root" presStyleCnt="0">
        <dgm:presLayoutVars>
          <dgm:dir/>
          <dgm:resizeHandles val="exact"/>
        </dgm:presLayoutVars>
      </dgm:prSet>
      <dgm:spPr/>
    </dgm:pt>
    <dgm:pt modelId="{45B3E514-A2A4-4F56-8EA6-1EC42F5EE19A}" type="pres">
      <dgm:prSet presAssocID="{2E89500C-C1E6-4DED-A3C9-64BD2A7AE80A}" presName="compNode" presStyleCnt="0"/>
      <dgm:spPr/>
    </dgm:pt>
    <dgm:pt modelId="{58F0CD36-E999-457C-959E-ADDF7F79DB29}" type="pres">
      <dgm:prSet presAssocID="{2E89500C-C1E6-4DED-A3C9-64BD2A7AE80A}" presName="iconBgRect" presStyleLbl="bgShp" presStyleIdx="0" presStyleCnt="4"/>
      <dgm:spPr>
        <a:prstGeom prst="round2DiagRect">
          <a:avLst>
            <a:gd name="adj1" fmla="val 29727"/>
            <a:gd name="adj2" fmla="val 0"/>
          </a:avLst>
        </a:prstGeom>
      </dgm:spPr>
    </dgm:pt>
    <dgm:pt modelId="{AEACD5D9-85E5-4E34-AC78-B488ED120420}" type="pres">
      <dgm:prSet presAssocID="{2E89500C-C1E6-4DED-A3C9-64BD2A7AE80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ciduous tree"/>
        </a:ext>
      </dgm:extLst>
    </dgm:pt>
    <dgm:pt modelId="{2A13C70F-15E1-4A7C-B1E0-8D850D568D2F}" type="pres">
      <dgm:prSet presAssocID="{2E89500C-C1E6-4DED-A3C9-64BD2A7AE80A}" presName="spaceRect" presStyleCnt="0"/>
      <dgm:spPr/>
    </dgm:pt>
    <dgm:pt modelId="{C2310EC1-AEA5-4973-8466-CE8A3AF6CF0C}" type="pres">
      <dgm:prSet presAssocID="{2E89500C-C1E6-4DED-A3C9-64BD2A7AE80A}" presName="textRect" presStyleLbl="revTx" presStyleIdx="0" presStyleCnt="4">
        <dgm:presLayoutVars>
          <dgm:chMax val="1"/>
          <dgm:chPref val="1"/>
        </dgm:presLayoutVars>
      </dgm:prSet>
      <dgm:spPr/>
    </dgm:pt>
    <dgm:pt modelId="{70699DDB-69CB-47B8-80F2-FD01D871166D}" type="pres">
      <dgm:prSet presAssocID="{A109CB5C-E81D-4885-B673-D112E0578748}" presName="sibTrans" presStyleCnt="0"/>
      <dgm:spPr/>
    </dgm:pt>
    <dgm:pt modelId="{61BF9D5E-235F-426E-AE62-253D19224124}" type="pres">
      <dgm:prSet presAssocID="{5071E7F8-506F-4FE6-AEB5-4129259D8531}" presName="compNode" presStyleCnt="0"/>
      <dgm:spPr/>
    </dgm:pt>
    <dgm:pt modelId="{C8ABA97A-567E-48D5-87FA-8225AF0168A6}" type="pres">
      <dgm:prSet presAssocID="{5071E7F8-506F-4FE6-AEB5-4129259D8531}" presName="iconBgRect" presStyleLbl="bgShp" presStyleIdx="1" presStyleCnt="4"/>
      <dgm:spPr>
        <a:prstGeom prst="round2DiagRect">
          <a:avLst>
            <a:gd name="adj1" fmla="val 29727"/>
            <a:gd name="adj2" fmla="val 0"/>
          </a:avLst>
        </a:prstGeom>
      </dgm:spPr>
    </dgm:pt>
    <dgm:pt modelId="{E72C0FC7-51EA-4AF9-954B-43B8D9299C8C}" type="pres">
      <dgm:prSet presAssocID="{5071E7F8-506F-4FE6-AEB5-4129259D853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ucculent"/>
        </a:ext>
      </dgm:extLst>
    </dgm:pt>
    <dgm:pt modelId="{74C17A66-977E-48CE-98D3-6712EA64F6DC}" type="pres">
      <dgm:prSet presAssocID="{5071E7F8-506F-4FE6-AEB5-4129259D8531}" presName="spaceRect" presStyleCnt="0"/>
      <dgm:spPr/>
    </dgm:pt>
    <dgm:pt modelId="{EF9C1E55-D331-4ADD-AE78-938649901DC8}" type="pres">
      <dgm:prSet presAssocID="{5071E7F8-506F-4FE6-AEB5-4129259D8531}" presName="textRect" presStyleLbl="revTx" presStyleIdx="1" presStyleCnt="4">
        <dgm:presLayoutVars>
          <dgm:chMax val="1"/>
          <dgm:chPref val="1"/>
        </dgm:presLayoutVars>
      </dgm:prSet>
      <dgm:spPr/>
    </dgm:pt>
    <dgm:pt modelId="{EB4E71A8-AEB8-47EF-A732-04926C9F324B}" type="pres">
      <dgm:prSet presAssocID="{A9A532D7-6891-4288-8F59-FA35C964EC40}" presName="sibTrans" presStyleCnt="0"/>
      <dgm:spPr/>
    </dgm:pt>
    <dgm:pt modelId="{81ACE6B4-43F7-4B57-B8E9-B517E03FA914}" type="pres">
      <dgm:prSet presAssocID="{CAC617DD-A0E0-449A-9712-D6B3ECA9B7AC}" presName="compNode" presStyleCnt="0"/>
      <dgm:spPr/>
    </dgm:pt>
    <dgm:pt modelId="{AE309A39-33E8-4AA3-8535-04026123D586}" type="pres">
      <dgm:prSet presAssocID="{CAC617DD-A0E0-449A-9712-D6B3ECA9B7AC}" presName="iconBgRect" presStyleLbl="bgShp" presStyleIdx="2" presStyleCnt="4"/>
      <dgm:spPr>
        <a:prstGeom prst="round2DiagRect">
          <a:avLst>
            <a:gd name="adj1" fmla="val 29727"/>
            <a:gd name="adj2" fmla="val 0"/>
          </a:avLst>
        </a:prstGeom>
      </dgm:spPr>
    </dgm:pt>
    <dgm:pt modelId="{E72F88DF-E878-47D4-90DD-5134E657214B}" type="pres">
      <dgm:prSet presAssocID="{CAC617DD-A0E0-449A-9712-D6B3ECA9B7A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rog"/>
        </a:ext>
      </dgm:extLst>
    </dgm:pt>
    <dgm:pt modelId="{CBD5F6C7-01CF-4655-8DBF-679E4347C968}" type="pres">
      <dgm:prSet presAssocID="{CAC617DD-A0E0-449A-9712-D6B3ECA9B7AC}" presName="spaceRect" presStyleCnt="0"/>
      <dgm:spPr/>
    </dgm:pt>
    <dgm:pt modelId="{94D459E2-B3D1-4306-83A8-A3F3968721D9}" type="pres">
      <dgm:prSet presAssocID="{CAC617DD-A0E0-449A-9712-D6B3ECA9B7AC}" presName="textRect" presStyleLbl="revTx" presStyleIdx="2" presStyleCnt="4">
        <dgm:presLayoutVars>
          <dgm:chMax val="1"/>
          <dgm:chPref val="1"/>
        </dgm:presLayoutVars>
      </dgm:prSet>
      <dgm:spPr/>
    </dgm:pt>
    <dgm:pt modelId="{A797F01D-DFED-458B-8799-B5F6CAE40D88}" type="pres">
      <dgm:prSet presAssocID="{2E849CC8-911C-4A51-88CB-F239B9784016}" presName="sibTrans" presStyleCnt="0"/>
      <dgm:spPr/>
    </dgm:pt>
    <dgm:pt modelId="{A04D2C67-8489-439E-B40F-FDA585349661}" type="pres">
      <dgm:prSet presAssocID="{EB4F0C61-3A86-445D-A5B4-ADB4B6D58A1E}" presName="compNode" presStyleCnt="0"/>
      <dgm:spPr/>
    </dgm:pt>
    <dgm:pt modelId="{5A881CDF-4A7B-441D-BA58-92E9D6811BB1}" type="pres">
      <dgm:prSet presAssocID="{EB4F0C61-3A86-445D-A5B4-ADB4B6D58A1E}" presName="iconBgRect" presStyleLbl="bgShp" presStyleIdx="3" presStyleCnt="4"/>
      <dgm:spPr>
        <a:prstGeom prst="round2DiagRect">
          <a:avLst>
            <a:gd name="adj1" fmla="val 29727"/>
            <a:gd name="adj2" fmla="val 0"/>
          </a:avLst>
        </a:prstGeom>
      </dgm:spPr>
    </dgm:pt>
    <dgm:pt modelId="{0D0B9BBF-D03B-44D3-9B96-0DBFB4045B8B}" type="pres">
      <dgm:prSet presAssocID="{EB4F0C61-3A86-445D-A5B4-ADB4B6D58A1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eaf"/>
        </a:ext>
      </dgm:extLst>
    </dgm:pt>
    <dgm:pt modelId="{93D531E8-88F3-4376-B94C-FC71A406D1CA}" type="pres">
      <dgm:prSet presAssocID="{EB4F0C61-3A86-445D-A5B4-ADB4B6D58A1E}" presName="spaceRect" presStyleCnt="0"/>
      <dgm:spPr/>
    </dgm:pt>
    <dgm:pt modelId="{F0229734-2426-4774-99F8-A7CDD2B0A03D}" type="pres">
      <dgm:prSet presAssocID="{EB4F0C61-3A86-445D-A5B4-ADB4B6D58A1E}" presName="textRect" presStyleLbl="revTx" presStyleIdx="3" presStyleCnt="4">
        <dgm:presLayoutVars>
          <dgm:chMax val="1"/>
          <dgm:chPref val="1"/>
        </dgm:presLayoutVars>
      </dgm:prSet>
      <dgm:spPr/>
    </dgm:pt>
  </dgm:ptLst>
  <dgm:cxnLst>
    <dgm:cxn modelId="{8EBE0801-58B5-4D18-A8B7-E01E40B754DD}" srcId="{533778D4-04A2-484C-AF61-9690EEB3DDE3}" destId="{EB4F0C61-3A86-445D-A5B4-ADB4B6D58A1E}" srcOrd="3" destOrd="0" parTransId="{C28B4F38-B943-4343-9825-B40C09ABB101}" sibTransId="{F3C1A179-9575-4D58-B459-78844EC3CFC1}"/>
    <dgm:cxn modelId="{5E13675F-EDC3-45E9-BBC1-44D0251C9C86}" type="presOf" srcId="{EB4F0C61-3A86-445D-A5B4-ADB4B6D58A1E}" destId="{F0229734-2426-4774-99F8-A7CDD2B0A03D}" srcOrd="0" destOrd="0" presId="urn:microsoft.com/office/officeart/2018/5/layout/IconLeafLabelList"/>
    <dgm:cxn modelId="{FC7C1667-FF8F-40EB-878F-A5B2012A6884}" type="presOf" srcId="{2E89500C-C1E6-4DED-A3C9-64BD2A7AE80A}" destId="{C2310EC1-AEA5-4973-8466-CE8A3AF6CF0C}" srcOrd="0" destOrd="0" presId="urn:microsoft.com/office/officeart/2018/5/layout/IconLeafLabelList"/>
    <dgm:cxn modelId="{BC932C4D-2437-4111-80DA-77A720FF2DD6}" type="presOf" srcId="{5071E7F8-506F-4FE6-AEB5-4129259D8531}" destId="{EF9C1E55-D331-4ADD-AE78-938649901DC8}" srcOrd="0" destOrd="0" presId="urn:microsoft.com/office/officeart/2018/5/layout/IconLeafLabelList"/>
    <dgm:cxn modelId="{CAFFE394-F4E6-4121-A6D6-AAD2ECAAF738}" type="presOf" srcId="{CAC617DD-A0E0-449A-9712-D6B3ECA9B7AC}" destId="{94D459E2-B3D1-4306-83A8-A3F3968721D9}" srcOrd="0" destOrd="0" presId="urn:microsoft.com/office/officeart/2018/5/layout/IconLeafLabelList"/>
    <dgm:cxn modelId="{F0659CA0-DCAC-4C0B-8697-4B37E5C1A5DA}" type="presOf" srcId="{533778D4-04A2-484C-AF61-9690EEB3DDE3}" destId="{FBF536FA-E99D-4886-AFB2-433C67E2078C}" srcOrd="0" destOrd="0" presId="urn:microsoft.com/office/officeart/2018/5/layout/IconLeafLabelList"/>
    <dgm:cxn modelId="{E32E9FBA-0B03-49C8-B668-E1AF40D0CFA7}" srcId="{533778D4-04A2-484C-AF61-9690EEB3DDE3}" destId="{2E89500C-C1E6-4DED-A3C9-64BD2A7AE80A}" srcOrd="0" destOrd="0" parTransId="{05C1FB11-006B-4B21-B9EB-F1C454A6105C}" sibTransId="{A109CB5C-E81D-4885-B673-D112E0578748}"/>
    <dgm:cxn modelId="{15B0A2CF-6EE0-4413-A14B-AF86BCBDECE0}" srcId="{533778D4-04A2-484C-AF61-9690EEB3DDE3}" destId="{5071E7F8-506F-4FE6-AEB5-4129259D8531}" srcOrd="1" destOrd="0" parTransId="{16BE2564-1F0B-4532-88FD-3B49E4517ACF}" sibTransId="{A9A532D7-6891-4288-8F59-FA35C964EC40}"/>
    <dgm:cxn modelId="{A209F4FA-20C7-4271-AB06-710906595E6B}" srcId="{533778D4-04A2-484C-AF61-9690EEB3DDE3}" destId="{CAC617DD-A0E0-449A-9712-D6B3ECA9B7AC}" srcOrd="2" destOrd="0" parTransId="{EEAF9CE8-A284-4CA2-AC96-CAEB00CD5335}" sibTransId="{2E849CC8-911C-4A51-88CB-F239B9784016}"/>
    <dgm:cxn modelId="{EA676609-96C4-49FD-9E56-4ACF3E04699D}" type="presParOf" srcId="{FBF536FA-E99D-4886-AFB2-433C67E2078C}" destId="{45B3E514-A2A4-4F56-8EA6-1EC42F5EE19A}" srcOrd="0" destOrd="0" presId="urn:microsoft.com/office/officeart/2018/5/layout/IconLeafLabelList"/>
    <dgm:cxn modelId="{5E524021-253A-43BF-B2B4-FF9B41394DAF}" type="presParOf" srcId="{45B3E514-A2A4-4F56-8EA6-1EC42F5EE19A}" destId="{58F0CD36-E999-457C-959E-ADDF7F79DB29}" srcOrd="0" destOrd="0" presId="urn:microsoft.com/office/officeart/2018/5/layout/IconLeafLabelList"/>
    <dgm:cxn modelId="{2DFE3CDA-2526-4968-887D-44AA64DE9E14}" type="presParOf" srcId="{45B3E514-A2A4-4F56-8EA6-1EC42F5EE19A}" destId="{AEACD5D9-85E5-4E34-AC78-B488ED120420}" srcOrd="1" destOrd="0" presId="urn:microsoft.com/office/officeart/2018/5/layout/IconLeafLabelList"/>
    <dgm:cxn modelId="{5AF0E8B7-95CC-468D-BB3C-B601391DCC3B}" type="presParOf" srcId="{45B3E514-A2A4-4F56-8EA6-1EC42F5EE19A}" destId="{2A13C70F-15E1-4A7C-B1E0-8D850D568D2F}" srcOrd="2" destOrd="0" presId="urn:microsoft.com/office/officeart/2018/5/layout/IconLeafLabelList"/>
    <dgm:cxn modelId="{4AFAC1F3-62B7-4C5C-A809-25A44E5C61A3}" type="presParOf" srcId="{45B3E514-A2A4-4F56-8EA6-1EC42F5EE19A}" destId="{C2310EC1-AEA5-4973-8466-CE8A3AF6CF0C}" srcOrd="3" destOrd="0" presId="urn:microsoft.com/office/officeart/2018/5/layout/IconLeafLabelList"/>
    <dgm:cxn modelId="{8718A585-4A5D-4134-8705-DAF6B2DAEE64}" type="presParOf" srcId="{FBF536FA-E99D-4886-AFB2-433C67E2078C}" destId="{70699DDB-69CB-47B8-80F2-FD01D871166D}" srcOrd="1" destOrd="0" presId="urn:microsoft.com/office/officeart/2018/5/layout/IconLeafLabelList"/>
    <dgm:cxn modelId="{BD3B4B15-42B6-44A9-9E77-A7B9818A4A0B}" type="presParOf" srcId="{FBF536FA-E99D-4886-AFB2-433C67E2078C}" destId="{61BF9D5E-235F-426E-AE62-253D19224124}" srcOrd="2" destOrd="0" presId="urn:microsoft.com/office/officeart/2018/5/layout/IconLeafLabelList"/>
    <dgm:cxn modelId="{1500E2E0-9B14-475C-A68B-A1079AB36927}" type="presParOf" srcId="{61BF9D5E-235F-426E-AE62-253D19224124}" destId="{C8ABA97A-567E-48D5-87FA-8225AF0168A6}" srcOrd="0" destOrd="0" presId="urn:microsoft.com/office/officeart/2018/5/layout/IconLeafLabelList"/>
    <dgm:cxn modelId="{0A102432-F59A-4080-B52B-03A7F40F912E}" type="presParOf" srcId="{61BF9D5E-235F-426E-AE62-253D19224124}" destId="{E72C0FC7-51EA-4AF9-954B-43B8D9299C8C}" srcOrd="1" destOrd="0" presId="urn:microsoft.com/office/officeart/2018/5/layout/IconLeafLabelList"/>
    <dgm:cxn modelId="{383C8E38-FD40-4942-B0D9-EF99D050495B}" type="presParOf" srcId="{61BF9D5E-235F-426E-AE62-253D19224124}" destId="{74C17A66-977E-48CE-98D3-6712EA64F6DC}" srcOrd="2" destOrd="0" presId="urn:microsoft.com/office/officeart/2018/5/layout/IconLeafLabelList"/>
    <dgm:cxn modelId="{97715D6F-609A-419E-8629-85C5FC043C0C}" type="presParOf" srcId="{61BF9D5E-235F-426E-AE62-253D19224124}" destId="{EF9C1E55-D331-4ADD-AE78-938649901DC8}" srcOrd="3" destOrd="0" presId="urn:microsoft.com/office/officeart/2018/5/layout/IconLeafLabelList"/>
    <dgm:cxn modelId="{494F6C10-A811-4846-84FD-DA6C184C15F5}" type="presParOf" srcId="{FBF536FA-E99D-4886-AFB2-433C67E2078C}" destId="{EB4E71A8-AEB8-47EF-A732-04926C9F324B}" srcOrd="3" destOrd="0" presId="urn:microsoft.com/office/officeart/2018/5/layout/IconLeafLabelList"/>
    <dgm:cxn modelId="{5325A867-4927-4768-A1A6-5803DAA18D6A}" type="presParOf" srcId="{FBF536FA-E99D-4886-AFB2-433C67E2078C}" destId="{81ACE6B4-43F7-4B57-B8E9-B517E03FA914}" srcOrd="4" destOrd="0" presId="urn:microsoft.com/office/officeart/2018/5/layout/IconLeafLabelList"/>
    <dgm:cxn modelId="{93B0BECF-B977-4C0B-9259-E0E6AE8473FA}" type="presParOf" srcId="{81ACE6B4-43F7-4B57-B8E9-B517E03FA914}" destId="{AE309A39-33E8-4AA3-8535-04026123D586}" srcOrd="0" destOrd="0" presId="urn:microsoft.com/office/officeart/2018/5/layout/IconLeafLabelList"/>
    <dgm:cxn modelId="{85D2C585-9C0D-4E48-BFD0-0625CF991EB3}" type="presParOf" srcId="{81ACE6B4-43F7-4B57-B8E9-B517E03FA914}" destId="{E72F88DF-E878-47D4-90DD-5134E657214B}" srcOrd="1" destOrd="0" presId="urn:microsoft.com/office/officeart/2018/5/layout/IconLeafLabelList"/>
    <dgm:cxn modelId="{91352FE6-7D5B-4D82-812D-CFBC603AACF6}" type="presParOf" srcId="{81ACE6B4-43F7-4B57-B8E9-B517E03FA914}" destId="{CBD5F6C7-01CF-4655-8DBF-679E4347C968}" srcOrd="2" destOrd="0" presId="urn:microsoft.com/office/officeart/2018/5/layout/IconLeafLabelList"/>
    <dgm:cxn modelId="{1CAA6B3F-BDB1-4F98-856F-6437619804CB}" type="presParOf" srcId="{81ACE6B4-43F7-4B57-B8E9-B517E03FA914}" destId="{94D459E2-B3D1-4306-83A8-A3F3968721D9}" srcOrd="3" destOrd="0" presId="urn:microsoft.com/office/officeart/2018/5/layout/IconLeafLabelList"/>
    <dgm:cxn modelId="{11FCEB03-B6AB-411F-A4DA-8FF6CEF00270}" type="presParOf" srcId="{FBF536FA-E99D-4886-AFB2-433C67E2078C}" destId="{A797F01D-DFED-458B-8799-B5F6CAE40D88}" srcOrd="5" destOrd="0" presId="urn:microsoft.com/office/officeart/2018/5/layout/IconLeafLabelList"/>
    <dgm:cxn modelId="{E83A1276-C596-419E-BA35-9901E38D7887}" type="presParOf" srcId="{FBF536FA-E99D-4886-AFB2-433C67E2078C}" destId="{A04D2C67-8489-439E-B40F-FDA585349661}" srcOrd="6" destOrd="0" presId="urn:microsoft.com/office/officeart/2018/5/layout/IconLeafLabelList"/>
    <dgm:cxn modelId="{2ADCF7F3-868D-407A-87FC-280664DE31F8}" type="presParOf" srcId="{A04D2C67-8489-439E-B40F-FDA585349661}" destId="{5A881CDF-4A7B-441D-BA58-92E9D6811BB1}" srcOrd="0" destOrd="0" presId="urn:microsoft.com/office/officeart/2018/5/layout/IconLeafLabelList"/>
    <dgm:cxn modelId="{EA6A97D1-A390-42EB-BFD8-2364D977AD91}" type="presParOf" srcId="{A04D2C67-8489-439E-B40F-FDA585349661}" destId="{0D0B9BBF-D03B-44D3-9B96-0DBFB4045B8B}" srcOrd="1" destOrd="0" presId="urn:microsoft.com/office/officeart/2018/5/layout/IconLeafLabelList"/>
    <dgm:cxn modelId="{327E054B-9643-48F2-B213-45B350191197}" type="presParOf" srcId="{A04D2C67-8489-439E-B40F-FDA585349661}" destId="{93D531E8-88F3-4376-B94C-FC71A406D1CA}" srcOrd="2" destOrd="0" presId="urn:microsoft.com/office/officeart/2018/5/layout/IconLeafLabelList"/>
    <dgm:cxn modelId="{24589FA2-2487-4966-BA96-40D55C758BF9}" type="presParOf" srcId="{A04D2C67-8489-439E-B40F-FDA585349661}" destId="{F0229734-2426-4774-99F8-A7CDD2B0A03D}"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8558D4-ADCD-4229-8A8E-6336FF922928}"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DC469D85-02BD-452E-8CE6-5EFF8F11D0DC}">
      <dgm:prSet/>
      <dgm:spPr/>
      <dgm:t>
        <a:bodyPr/>
        <a:lstStyle/>
        <a:p>
          <a:r>
            <a:rPr lang="en-US"/>
            <a:t>Includes increasing plant diversity</a:t>
          </a:r>
        </a:p>
      </dgm:t>
    </dgm:pt>
    <dgm:pt modelId="{FD26D00A-210F-432E-9A35-1B88C6AEB4AE}" type="parTrans" cxnId="{93614240-23B5-4F10-8CE8-92E2A1373347}">
      <dgm:prSet/>
      <dgm:spPr/>
      <dgm:t>
        <a:bodyPr/>
        <a:lstStyle/>
        <a:p>
          <a:endParaRPr lang="en-US"/>
        </a:p>
      </dgm:t>
    </dgm:pt>
    <dgm:pt modelId="{88E5FFA9-3962-4C81-856B-181A4C007A4D}" type="sibTrans" cxnId="{93614240-23B5-4F10-8CE8-92E2A1373347}">
      <dgm:prSet/>
      <dgm:spPr/>
      <dgm:t>
        <a:bodyPr/>
        <a:lstStyle/>
        <a:p>
          <a:endParaRPr lang="en-US"/>
        </a:p>
      </dgm:t>
    </dgm:pt>
    <dgm:pt modelId="{27F11CE5-2ADF-462A-A34A-ED64432A6FEF}">
      <dgm:prSet/>
      <dgm:spPr/>
      <dgm:t>
        <a:bodyPr/>
        <a:lstStyle/>
        <a:p>
          <a:r>
            <a:rPr lang="en-US"/>
            <a:t>Integration of additional animals</a:t>
          </a:r>
        </a:p>
      </dgm:t>
    </dgm:pt>
    <dgm:pt modelId="{708E4FF6-6102-4D15-B04B-3538C9ABED36}" type="parTrans" cxnId="{2ABF556F-AEB2-4CD9-B5EC-37429D894A8C}">
      <dgm:prSet/>
      <dgm:spPr/>
      <dgm:t>
        <a:bodyPr/>
        <a:lstStyle/>
        <a:p>
          <a:endParaRPr lang="en-US"/>
        </a:p>
      </dgm:t>
    </dgm:pt>
    <dgm:pt modelId="{4B9B436B-6957-457B-9C9D-EEE8BA2953D0}" type="sibTrans" cxnId="{2ABF556F-AEB2-4CD9-B5EC-37429D894A8C}">
      <dgm:prSet/>
      <dgm:spPr/>
      <dgm:t>
        <a:bodyPr/>
        <a:lstStyle/>
        <a:p>
          <a:endParaRPr lang="en-US"/>
        </a:p>
      </dgm:t>
    </dgm:pt>
    <dgm:pt modelId="{8344457D-3719-45B5-9AE7-4F75DB2131D9}">
      <dgm:prSet/>
      <dgm:spPr/>
      <dgm:t>
        <a:bodyPr/>
        <a:lstStyle/>
        <a:p>
          <a:r>
            <a:rPr lang="en-US"/>
            <a:t>Microbial diversity </a:t>
          </a:r>
        </a:p>
      </dgm:t>
    </dgm:pt>
    <dgm:pt modelId="{6701CC2A-F3C0-4092-8ED9-C40C3800CB09}" type="parTrans" cxnId="{975C281B-B68C-4FAF-8A40-F1D472A85623}">
      <dgm:prSet/>
      <dgm:spPr/>
      <dgm:t>
        <a:bodyPr/>
        <a:lstStyle/>
        <a:p>
          <a:endParaRPr lang="en-US"/>
        </a:p>
      </dgm:t>
    </dgm:pt>
    <dgm:pt modelId="{D7B5C1E8-C81D-45DA-B23E-A1BF592597EE}" type="sibTrans" cxnId="{975C281B-B68C-4FAF-8A40-F1D472A85623}">
      <dgm:prSet/>
      <dgm:spPr/>
      <dgm:t>
        <a:bodyPr/>
        <a:lstStyle/>
        <a:p>
          <a:endParaRPr lang="en-US"/>
        </a:p>
      </dgm:t>
    </dgm:pt>
    <dgm:pt modelId="{43CEE77C-AAEE-4A4C-AA57-69D147F92DDD}">
      <dgm:prSet/>
      <dgm:spPr/>
      <dgm:t>
        <a:bodyPr/>
        <a:lstStyle/>
        <a:p>
          <a:r>
            <a:rPr lang="en-US"/>
            <a:t>Nutrient diversity </a:t>
          </a:r>
        </a:p>
      </dgm:t>
    </dgm:pt>
    <dgm:pt modelId="{BE9115E3-245D-4475-B08E-CC27FCE70364}" type="parTrans" cxnId="{65B23299-67E3-4970-93E1-B02831624A82}">
      <dgm:prSet/>
      <dgm:spPr/>
      <dgm:t>
        <a:bodyPr/>
        <a:lstStyle/>
        <a:p>
          <a:endParaRPr lang="en-US"/>
        </a:p>
      </dgm:t>
    </dgm:pt>
    <dgm:pt modelId="{E58A1D98-2A49-4DC3-9D4F-FCC61BC7CADC}" type="sibTrans" cxnId="{65B23299-67E3-4970-93E1-B02831624A82}">
      <dgm:prSet/>
      <dgm:spPr/>
      <dgm:t>
        <a:bodyPr/>
        <a:lstStyle/>
        <a:p>
          <a:endParaRPr lang="en-US"/>
        </a:p>
      </dgm:t>
    </dgm:pt>
    <dgm:pt modelId="{608037F0-6AD9-4B4E-AFBE-294A2BE49849}" type="pres">
      <dgm:prSet presAssocID="{3A8558D4-ADCD-4229-8A8E-6336FF922928}" presName="vert0" presStyleCnt="0">
        <dgm:presLayoutVars>
          <dgm:dir/>
          <dgm:animOne val="branch"/>
          <dgm:animLvl val="lvl"/>
        </dgm:presLayoutVars>
      </dgm:prSet>
      <dgm:spPr/>
    </dgm:pt>
    <dgm:pt modelId="{34BAA5C4-748F-4D6B-AA10-6A916FBA5521}" type="pres">
      <dgm:prSet presAssocID="{DC469D85-02BD-452E-8CE6-5EFF8F11D0DC}" presName="thickLine" presStyleLbl="alignNode1" presStyleIdx="0" presStyleCnt="4"/>
      <dgm:spPr/>
    </dgm:pt>
    <dgm:pt modelId="{772690CA-55EE-47B3-8F8B-B8F5580F433F}" type="pres">
      <dgm:prSet presAssocID="{DC469D85-02BD-452E-8CE6-5EFF8F11D0DC}" presName="horz1" presStyleCnt="0"/>
      <dgm:spPr/>
    </dgm:pt>
    <dgm:pt modelId="{B5BA4844-5DA1-44B1-A5B6-6ECEFC97A278}" type="pres">
      <dgm:prSet presAssocID="{DC469D85-02BD-452E-8CE6-5EFF8F11D0DC}" presName="tx1" presStyleLbl="revTx" presStyleIdx="0" presStyleCnt="4"/>
      <dgm:spPr/>
    </dgm:pt>
    <dgm:pt modelId="{A4A0FFC3-7428-4C18-8551-A9297ADD346E}" type="pres">
      <dgm:prSet presAssocID="{DC469D85-02BD-452E-8CE6-5EFF8F11D0DC}" presName="vert1" presStyleCnt="0"/>
      <dgm:spPr/>
    </dgm:pt>
    <dgm:pt modelId="{CB2A685C-292E-4CD8-BE35-0CFA6B3689F1}" type="pres">
      <dgm:prSet presAssocID="{27F11CE5-2ADF-462A-A34A-ED64432A6FEF}" presName="thickLine" presStyleLbl="alignNode1" presStyleIdx="1" presStyleCnt="4"/>
      <dgm:spPr/>
    </dgm:pt>
    <dgm:pt modelId="{0AFFF4CD-D659-475E-B03E-87D0833541AD}" type="pres">
      <dgm:prSet presAssocID="{27F11CE5-2ADF-462A-A34A-ED64432A6FEF}" presName="horz1" presStyleCnt="0"/>
      <dgm:spPr/>
    </dgm:pt>
    <dgm:pt modelId="{B23E2A6D-2F56-4707-A6A8-2D87FE864137}" type="pres">
      <dgm:prSet presAssocID="{27F11CE5-2ADF-462A-A34A-ED64432A6FEF}" presName="tx1" presStyleLbl="revTx" presStyleIdx="1" presStyleCnt="4"/>
      <dgm:spPr/>
    </dgm:pt>
    <dgm:pt modelId="{D7706535-44DA-4E85-9FEE-26BCEBDFBA8E}" type="pres">
      <dgm:prSet presAssocID="{27F11CE5-2ADF-462A-A34A-ED64432A6FEF}" presName="vert1" presStyleCnt="0"/>
      <dgm:spPr/>
    </dgm:pt>
    <dgm:pt modelId="{55B7F4A4-DB96-462B-B454-8D4AF97F348E}" type="pres">
      <dgm:prSet presAssocID="{8344457D-3719-45B5-9AE7-4F75DB2131D9}" presName="thickLine" presStyleLbl="alignNode1" presStyleIdx="2" presStyleCnt="4"/>
      <dgm:spPr/>
    </dgm:pt>
    <dgm:pt modelId="{7346085E-7852-450C-B380-83D5F0A486B1}" type="pres">
      <dgm:prSet presAssocID="{8344457D-3719-45B5-9AE7-4F75DB2131D9}" presName="horz1" presStyleCnt="0"/>
      <dgm:spPr/>
    </dgm:pt>
    <dgm:pt modelId="{EA5173C1-3414-409C-B129-6269829E29FD}" type="pres">
      <dgm:prSet presAssocID="{8344457D-3719-45B5-9AE7-4F75DB2131D9}" presName="tx1" presStyleLbl="revTx" presStyleIdx="2" presStyleCnt="4"/>
      <dgm:spPr/>
    </dgm:pt>
    <dgm:pt modelId="{96DA213C-C22B-481D-A899-BC511A0C1EC4}" type="pres">
      <dgm:prSet presAssocID="{8344457D-3719-45B5-9AE7-4F75DB2131D9}" presName="vert1" presStyleCnt="0"/>
      <dgm:spPr/>
    </dgm:pt>
    <dgm:pt modelId="{002FC570-4668-4378-A40A-C21DF32B2B84}" type="pres">
      <dgm:prSet presAssocID="{43CEE77C-AAEE-4A4C-AA57-69D147F92DDD}" presName="thickLine" presStyleLbl="alignNode1" presStyleIdx="3" presStyleCnt="4"/>
      <dgm:spPr/>
    </dgm:pt>
    <dgm:pt modelId="{4A2D21C6-96DF-4A7D-B2A7-2CF8FD794C8A}" type="pres">
      <dgm:prSet presAssocID="{43CEE77C-AAEE-4A4C-AA57-69D147F92DDD}" presName="horz1" presStyleCnt="0"/>
      <dgm:spPr/>
    </dgm:pt>
    <dgm:pt modelId="{79289DDC-890F-4685-8DED-21E866AC4ADC}" type="pres">
      <dgm:prSet presAssocID="{43CEE77C-AAEE-4A4C-AA57-69D147F92DDD}" presName="tx1" presStyleLbl="revTx" presStyleIdx="3" presStyleCnt="4"/>
      <dgm:spPr/>
    </dgm:pt>
    <dgm:pt modelId="{837FC4DA-64C1-4499-8C68-7280CD325088}" type="pres">
      <dgm:prSet presAssocID="{43CEE77C-AAEE-4A4C-AA57-69D147F92DDD}" presName="vert1" presStyleCnt="0"/>
      <dgm:spPr/>
    </dgm:pt>
  </dgm:ptLst>
  <dgm:cxnLst>
    <dgm:cxn modelId="{975C281B-B68C-4FAF-8A40-F1D472A85623}" srcId="{3A8558D4-ADCD-4229-8A8E-6336FF922928}" destId="{8344457D-3719-45B5-9AE7-4F75DB2131D9}" srcOrd="2" destOrd="0" parTransId="{6701CC2A-F3C0-4092-8ED9-C40C3800CB09}" sibTransId="{D7B5C1E8-C81D-45DA-B23E-A1BF592597EE}"/>
    <dgm:cxn modelId="{93614240-23B5-4F10-8CE8-92E2A1373347}" srcId="{3A8558D4-ADCD-4229-8A8E-6336FF922928}" destId="{DC469D85-02BD-452E-8CE6-5EFF8F11D0DC}" srcOrd="0" destOrd="0" parTransId="{FD26D00A-210F-432E-9A35-1B88C6AEB4AE}" sibTransId="{88E5FFA9-3962-4C81-856B-181A4C007A4D}"/>
    <dgm:cxn modelId="{2ABF556F-AEB2-4CD9-B5EC-37429D894A8C}" srcId="{3A8558D4-ADCD-4229-8A8E-6336FF922928}" destId="{27F11CE5-2ADF-462A-A34A-ED64432A6FEF}" srcOrd="1" destOrd="0" parTransId="{708E4FF6-6102-4D15-B04B-3538C9ABED36}" sibTransId="{4B9B436B-6957-457B-9C9D-EEE8BA2953D0}"/>
    <dgm:cxn modelId="{987E5E73-FCAA-4106-9ECF-B9878DD467A6}" type="presOf" srcId="{27F11CE5-2ADF-462A-A34A-ED64432A6FEF}" destId="{B23E2A6D-2F56-4707-A6A8-2D87FE864137}" srcOrd="0" destOrd="0" presId="urn:microsoft.com/office/officeart/2008/layout/LinedList"/>
    <dgm:cxn modelId="{CF776994-4DDA-434E-81EF-AF55CB180091}" type="presOf" srcId="{DC469D85-02BD-452E-8CE6-5EFF8F11D0DC}" destId="{B5BA4844-5DA1-44B1-A5B6-6ECEFC97A278}" srcOrd="0" destOrd="0" presId="urn:microsoft.com/office/officeart/2008/layout/LinedList"/>
    <dgm:cxn modelId="{65B23299-67E3-4970-93E1-B02831624A82}" srcId="{3A8558D4-ADCD-4229-8A8E-6336FF922928}" destId="{43CEE77C-AAEE-4A4C-AA57-69D147F92DDD}" srcOrd="3" destOrd="0" parTransId="{BE9115E3-245D-4475-B08E-CC27FCE70364}" sibTransId="{E58A1D98-2A49-4DC3-9D4F-FCC61BC7CADC}"/>
    <dgm:cxn modelId="{5DC551C0-4D13-4D84-80DA-128487353696}" type="presOf" srcId="{43CEE77C-AAEE-4A4C-AA57-69D147F92DDD}" destId="{79289DDC-890F-4685-8DED-21E866AC4ADC}" srcOrd="0" destOrd="0" presId="urn:microsoft.com/office/officeart/2008/layout/LinedList"/>
    <dgm:cxn modelId="{7C433CE1-FF25-4941-942C-3EAEA431E260}" type="presOf" srcId="{8344457D-3719-45B5-9AE7-4F75DB2131D9}" destId="{EA5173C1-3414-409C-B129-6269829E29FD}" srcOrd="0" destOrd="0" presId="urn:microsoft.com/office/officeart/2008/layout/LinedList"/>
    <dgm:cxn modelId="{923189F6-49DE-468F-87B8-A62D22C79707}" type="presOf" srcId="{3A8558D4-ADCD-4229-8A8E-6336FF922928}" destId="{608037F0-6AD9-4B4E-AFBE-294A2BE49849}" srcOrd="0" destOrd="0" presId="urn:microsoft.com/office/officeart/2008/layout/LinedList"/>
    <dgm:cxn modelId="{E9426AAF-12C0-461C-9E52-3C5BD10E7C04}" type="presParOf" srcId="{608037F0-6AD9-4B4E-AFBE-294A2BE49849}" destId="{34BAA5C4-748F-4D6B-AA10-6A916FBA5521}" srcOrd="0" destOrd="0" presId="urn:microsoft.com/office/officeart/2008/layout/LinedList"/>
    <dgm:cxn modelId="{1655BC46-4CEC-418F-8A57-2FCBF39599E8}" type="presParOf" srcId="{608037F0-6AD9-4B4E-AFBE-294A2BE49849}" destId="{772690CA-55EE-47B3-8F8B-B8F5580F433F}" srcOrd="1" destOrd="0" presId="urn:microsoft.com/office/officeart/2008/layout/LinedList"/>
    <dgm:cxn modelId="{57D9A8BF-F16B-48BA-B9C5-47BBD132C936}" type="presParOf" srcId="{772690CA-55EE-47B3-8F8B-B8F5580F433F}" destId="{B5BA4844-5DA1-44B1-A5B6-6ECEFC97A278}" srcOrd="0" destOrd="0" presId="urn:microsoft.com/office/officeart/2008/layout/LinedList"/>
    <dgm:cxn modelId="{5491730E-0B1B-43C3-BBCE-3C8E977D114F}" type="presParOf" srcId="{772690CA-55EE-47B3-8F8B-B8F5580F433F}" destId="{A4A0FFC3-7428-4C18-8551-A9297ADD346E}" srcOrd="1" destOrd="0" presId="urn:microsoft.com/office/officeart/2008/layout/LinedList"/>
    <dgm:cxn modelId="{35D16128-D6FB-4758-B024-1BA0414FDB74}" type="presParOf" srcId="{608037F0-6AD9-4B4E-AFBE-294A2BE49849}" destId="{CB2A685C-292E-4CD8-BE35-0CFA6B3689F1}" srcOrd="2" destOrd="0" presId="urn:microsoft.com/office/officeart/2008/layout/LinedList"/>
    <dgm:cxn modelId="{CBEAE6DF-885B-4790-8DF4-540E174C6CC0}" type="presParOf" srcId="{608037F0-6AD9-4B4E-AFBE-294A2BE49849}" destId="{0AFFF4CD-D659-475E-B03E-87D0833541AD}" srcOrd="3" destOrd="0" presId="urn:microsoft.com/office/officeart/2008/layout/LinedList"/>
    <dgm:cxn modelId="{E8B5577B-478F-4EBC-9C89-30C720D73EE4}" type="presParOf" srcId="{0AFFF4CD-D659-475E-B03E-87D0833541AD}" destId="{B23E2A6D-2F56-4707-A6A8-2D87FE864137}" srcOrd="0" destOrd="0" presId="urn:microsoft.com/office/officeart/2008/layout/LinedList"/>
    <dgm:cxn modelId="{55BDE93F-106E-4DB5-A5F2-E33E7B248DC3}" type="presParOf" srcId="{0AFFF4CD-D659-475E-B03E-87D0833541AD}" destId="{D7706535-44DA-4E85-9FEE-26BCEBDFBA8E}" srcOrd="1" destOrd="0" presId="urn:microsoft.com/office/officeart/2008/layout/LinedList"/>
    <dgm:cxn modelId="{777F51A8-2597-4B22-B465-68130F13EAD1}" type="presParOf" srcId="{608037F0-6AD9-4B4E-AFBE-294A2BE49849}" destId="{55B7F4A4-DB96-462B-B454-8D4AF97F348E}" srcOrd="4" destOrd="0" presId="urn:microsoft.com/office/officeart/2008/layout/LinedList"/>
    <dgm:cxn modelId="{5431FA25-8C71-4C15-AB46-8AC53E8F791C}" type="presParOf" srcId="{608037F0-6AD9-4B4E-AFBE-294A2BE49849}" destId="{7346085E-7852-450C-B380-83D5F0A486B1}" srcOrd="5" destOrd="0" presId="urn:microsoft.com/office/officeart/2008/layout/LinedList"/>
    <dgm:cxn modelId="{7B6BF2FE-011E-4AD5-905E-BBA3033BFAF1}" type="presParOf" srcId="{7346085E-7852-450C-B380-83D5F0A486B1}" destId="{EA5173C1-3414-409C-B129-6269829E29FD}" srcOrd="0" destOrd="0" presId="urn:microsoft.com/office/officeart/2008/layout/LinedList"/>
    <dgm:cxn modelId="{375B8C24-6C46-4D91-A8F9-D53CBECC2329}" type="presParOf" srcId="{7346085E-7852-450C-B380-83D5F0A486B1}" destId="{96DA213C-C22B-481D-A899-BC511A0C1EC4}" srcOrd="1" destOrd="0" presId="urn:microsoft.com/office/officeart/2008/layout/LinedList"/>
    <dgm:cxn modelId="{5D299DA5-C1D8-472C-B5C6-39CD4B3D1FA9}" type="presParOf" srcId="{608037F0-6AD9-4B4E-AFBE-294A2BE49849}" destId="{002FC570-4668-4378-A40A-C21DF32B2B84}" srcOrd="6" destOrd="0" presId="urn:microsoft.com/office/officeart/2008/layout/LinedList"/>
    <dgm:cxn modelId="{65D99C33-9EC0-464E-85FA-D276177D5D3C}" type="presParOf" srcId="{608037F0-6AD9-4B4E-AFBE-294A2BE49849}" destId="{4A2D21C6-96DF-4A7D-B2A7-2CF8FD794C8A}" srcOrd="7" destOrd="0" presId="urn:microsoft.com/office/officeart/2008/layout/LinedList"/>
    <dgm:cxn modelId="{12B73D5B-7915-4A3A-9F4D-741F7BEBB00B}" type="presParOf" srcId="{4A2D21C6-96DF-4A7D-B2A7-2CF8FD794C8A}" destId="{79289DDC-890F-4685-8DED-21E866AC4ADC}" srcOrd="0" destOrd="0" presId="urn:microsoft.com/office/officeart/2008/layout/LinedList"/>
    <dgm:cxn modelId="{531175A2-D11A-44E1-AA06-7587773CE879}" type="presParOf" srcId="{4A2D21C6-96DF-4A7D-B2A7-2CF8FD794C8A}" destId="{837FC4DA-64C1-4499-8C68-7280CD32508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C10916-E3D7-4D13-94BF-1BF43885A0DA}" type="doc">
      <dgm:prSet loTypeId="urn:microsoft.com/office/officeart/2005/8/layout/vList4" loCatId="list" qsTypeId="urn:microsoft.com/office/officeart/2005/8/quickstyle/simple1" qsCatId="simple" csTypeId="urn:microsoft.com/office/officeart/2005/8/colors/accent3_2" csCatId="accent3" phldr="1"/>
      <dgm:spPr/>
      <dgm:t>
        <a:bodyPr/>
        <a:lstStyle/>
        <a:p>
          <a:endParaRPr lang="en-US"/>
        </a:p>
      </dgm:t>
    </dgm:pt>
    <dgm:pt modelId="{B6AE5DFA-71D1-4BB4-ABF2-0150ECA2619C}">
      <dgm:prSet/>
      <dgm:spPr/>
      <dgm:t>
        <a:bodyPr/>
        <a:lstStyle/>
        <a:p>
          <a:r>
            <a:rPr lang="en-US"/>
            <a:t>Producers</a:t>
          </a:r>
        </a:p>
      </dgm:t>
    </dgm:pt>
    <dgm:pt modelId="{1F943FD0-F313-40AA-A4F3-29E7FC04C4B4}" type="parTrans" cxnId="{C3474850-43ED-4D1D-99F3-14A4DDB6F647}">
      <dgm:prSet/>
      <dgm:spPr/>
      <dgm:t>
        <a:bodyPr/>
        <a:lstStyle/>
        <a:p>
          <a:endParaRPr lang="en-US"/>
        </a:p>
      </dgm:t>
    </dgm:pt>
    <dgm:pt modelId="{059B51B7-A8D0-4560-B15A-651B126E98D0}" type="sibTrans" cxnId="{C3474850-43ED-4D1D-99F3-14A4DDB6F647}">
      <dgm:prSet/>
      <dgm:spPr/>
      <dgm:t>
        <a:bodyPr/>
        <a:lstStyle/>
        <a:p>
          <a:endParaRPr lang="en-US"/>
        </a:p>
      </dgm:t>
    </dgm:pt>
    <dgm:pt modelId="{159DA012-7DF0-4F60-BA3A-4C1905A5276D}">
      <dgm:prSet/>
      <dgm:spPr/>
      <dgm:t>
        <a:bodyPr/>
        <a:lstStyle/>
        <a:p>
          <a:r>
            <a:rPr lang="en-US" dirty="0"/>
            <a:t>Autotrophs: make their own food and not dependent on other organisms for their food</a:t>
          </a:r>
        </a:p>
      </dgm:t>
    </dgm:pt>
    <dgm:pt modelId="{12FE3780-072A-4ECD-B7A1-9A50CE3D0CDF}" type="parTrans" cxnId="{8121D413-4A92-4A34-9E4F-434317E5E952}">
      <dgm:prSet/>
      <dgm:spPr/>
      <dgm:t>
        <a:bodyPr/>
        <a:lstStyle/>
        <a:p>
          <a:endParaRPr lang="en-US"/>
        </a:p>
      </dgm:t>
    </dgm:pt>
    <dgm:pt modelId="{E24517BF-780D-43AE-BC61-FBBF7F106088}" type="sibTrans" cxnId="{8121D413-4A92-4A34-9E4F-434317E5E952}">
      <dgm:prSet/>
      <dgm:spPr/>
      <dgm:t>
        <a:bodyPr/>
        <a:lstStyle/>
        <a:p>
          <a:endParaRPr lang="en-US"/>
        </a:p>
      </dgm:t>
    </dgm:pt>
    <dgm:pt modelId="{9B622D9F-91D6-4AD5-865F-4A579D481773}">
      <dgm:prSet/>
      <dgm:spPr/>
      <dgm:t>
        <a:bodyPr/>
        <a:lstStyle/>
        <a:p>
          <a:r>
            <a:rPr lang="en-US"/>
            <a:t>Consumers</a:t>
          </a:r>
        </a:p>
      </dgm:t>
    </dgm:pt>
    <dgm:pt modelId="{A066C60E-6EED-44A5-8CA9-6ECCED56E480}" type="parTrans" cxnId="{A7C966CD-DC4B-49A7-87A6-6E5F8792B266}">
      <dgm:prSet/>
      <dgm:spPr/>
      <dgm:t>
        <a:bodyPr/>
        <a:lstStyle/>
        <a:p>
          <a:endParaRPr lang="en-US"/>
        </a:p>
      </dgm:t>
    </dgm:pt>
    <dgm:pt modelId="{B85038BA-FDAA-4DDD-8C63-55AE76EF9980}" type="sibTrans" cxnId="{A7C966CD-DC4B-49A7-87A6-6E5F8792B266}">
      <dgm:prSet/>
      <dgm:spPr/>
      <dgm:t>
        <a:bodyPr/>
        <a:lstStyle/>
        <a:p>
          <a:endParaRPr lang="en-US"/>
        </a:p>
      </dgm:t>
    </dgm:pt>
    <dgm:pt modelId="{D5C88130-CDB1-43EA-9D5B-F71115250DDE}">
      <dgm:prSet/>
      <dgm:spPr/>
      <dgm:t>
        <a:bodyPr/>
        <a:lstStyle/>
        <a:p>
          <a:r>
            <a:rPr lang="en-US"/>
            <a:t>Organisms that need to consume other organisms for energy</a:t>
          </a:r>
        </a:p>
      </dgm:t>
    </dgm:pt>
    <dgm:pt modelId="{1EAFBD1E-0F7E-40A7-9D36-283ADC0654C8}" type="parTrans" cxnId="{7D094994-F75F-41FF-8871-C1F3A0A09CD0}">
      <dgm:prSet/>
      <dgm:spPr/>
      <dgm:t>
        <a:bodyPr/>
        <a:lstStyle/>
        <a:p>
          <a:endParaRPr lang="en-US"/>
        </a:p>
      </dgm:t>
    </dgm:pt>
    <dgm:pt modelId="{4BC8E11F-3E3B-4E39-935B-DC3042EF44C7}" type="sibTrans" cxnId="{7D094994-F75F-41FF-8871-C1F3A0A09CD0}">
      <dgm:prSet/>
      <dgm:spPr/>
      <dgm:t>
        <a:bodyPr/>
        <a:lstStyle/>
        <a:p>
          <a:endParaRPr lang="en-US"/>
        </a:p>
      </dgm:t>
    </dgm:pt>
    <dgm:pt modelId="{8FD11F78-21AA-4F0A-9271-D1F88BB2536E}">
      <dgm:prSet/>
      <dgm:spPr/>
      <dgm:t>
        <a:bodyPr/>
        <a:lstStyle/>
        <a:p>
          <a:r>
            <a:rPr lang="en-US"/>
            <a:t>Decomposers</a:t>
          </a:r>
        </a:p>
      </dgm:t>
    </dgm:pt>
    <dgm:pt modelId="{B28EEADF-FED8-462D-AF2C-18EF8F1429F7}" type="parTrans" cxnId="{6391D767-8450-47E6-872A-BB7BFE824545}">
      <dgm:prSet/>
      <dgm:spPr/>
      <dgm:t>
        <a:bodyPr/>
        <a:lstStyle/>
        <a:p>
          <a:endParaRPr lang="en-US"/>
        </a:p>
      </dgm:t>
    </dgm:pt>
    <dgm:pt modelId="{D085846E-DD71-4C52-9F4F-8B6808587B48}" type="sibTrans" cxnId="{6391D767-8450-47E6-872A-BB7BFE824545}">
      <dgm:prSet/>
      <dgm:spPr/>
      <dgm:t>
        <a:bodyPr/>
        <a:lstStyle/>
        <a:p>
          <a:endParaRPr lang="en-US"/>
        </a:p>
      </dgm:t>
    </dgm:pt>
    <dgm:pt modelId="{0A4470E2-4B11-42AA-B86C-4A3A39005A4D}">
      <dgm:prSet/>
      <dgm:spPr/>
      <dgm:t>
        <a:bodyPr/>
        <a:lstStyle/>
        <a:p>
          <a:r>
            <a:rPr lang="en-US"/>
            <a:t>Detritivores: organisms who cycle waste back into the system</a:t>
          </a:r>
        </a:p>
      </dgm:t>
    </dgm:pt>
    <dgm:pt modelId="{D5862E16-46C5-4A57-B814-BB5302E20DCB}" type="parTrans" cxnId="{4D18DA8B-B943-4364-8660-048793F35B31}">
      <dgm:prSet/>
      <dgm:spPr/>
      <dgm:t>
        <a:bodyPr/>
        <a:lstStyle/>
        <a:p>
          <a:endParaRPr lang="en-US"/>
        </a:p>
      </dgm:t>
    </dgm:pt>
    <dgm:pt modelId="{59F4560B-9714-4345-AA14-82A48F2C7DD6}" type="sibTrans" cxnId="{4D18DA8B-B943-4364-8660-048793F35B31}">
      <dgm:prSet/>
      <dgm:spPr/>
      <dgm:t>
        <a:bodyPr/>
        <a:lstStyle/>
        <a:p>
          <a:endParaRPr lang="en-US"/>
        </a:p>
      </dgm:t>
    </dgm:pt>
    <dgm:pt modelId="{87ECBA82-1AB9-4904-A03A-B149CC984407}" type="pres">
      <dgm:prSet presAssocID="{DFC10916-E3D7-4D13-94BF-1BF43885A0DA}" presName="linear" presStyleCnt="0">
        <dgm:presLayoutVars>
          <dgm:dir/>
          <dgm:resizeHandles val="exact"/>
        </dgm:presLayoutVars>
      </dgm:prSet>
      <dgm:spPr/>
    </dgm:pt>
    <dgm:pt modelId="{EE5E3A05-7555-4272-BBBE-AC66622C6B42}" type="pres">
      <dgm:prSet presAssocID="{B6AE5DFA-71D1-4BB4-ABF2-0150ECA2619C}" presName="comp" presStyleCnt="0"/>
      <dgm:spPr/>
    </dgm:pt>
    <dgm:pt modelId="{BCFD5016-22BB-41C7-8B64-88E7C07232AD}" type="pres">
      <dgm:prSet presAssocID="{B6AE5DFA-71D1-4BB4-ABF2-0150ECA2619C}" presName="box" presStyleLbl="node1" presStyleIdx="0" presStyleCnt="3"/>
      <dgm:spPr/>
    </dgm:pt>
    <dgm:pt modelId="{DE35572F-0B5F-489E-9DC1-2798F12886C6}" type="pres">
      <dgm:prSet presAssocID="{B6AE5DFA-71D1-4BB4-ABF2-0150ECA2619C}" presName="img"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t="-47000" b="-47000"/>
          </a:stretch>
        </a:blipFill>
      </dgm:spPr>
      <dgm:extLst>
        <a:ext uri="{E40237B7-FDA0-4F09-8148-C483321AD2D9}">
          <dgm14:cNvPr xmlns:dgm14="http://schemas.microsoft.com/office/drawing/2010/diagram" id="0" name="" descr="Lotus Flower outline"/>
        </a:ext>
      </dgm:extLst>
    </dgm:pt>
    <dgm:pt modelId="{2ECB40C6-61D0-417C-BC4C-29BF986FC126}" type="pres">
      <dgm:prSet presAssocID="{B6AE5DFA-71D1-4BB4-ABF2-0150ECA2619C}" presName="text" presStyleLbl="node1" presStyleIdx="0" presStyleCnt="3">
        <dgm:presLayoutVars>
          <dgm:bulletEnabled val="1"/>
        </dgm:presLayoutVars>
      </dgm:prSet>
      <dgm:spPr/>
    </dgm:pt>
    <dgm:pt modelId="{A686E02C-F26A-43FA-9ACD-E9388B91810D}" type="pres">
      <dgm:prSet presAssocID="{059B51B7-A8D0-4560-B15A-651B126E98D0}" presName="spacer" presStyleCnt="0"/>
      <dgm:spPr/>
    </dgm:pt>
    <dgm:pt modelId="{830D48C0-78A7-43E0-B5F3-B47DD485EA04}" type="pres">
      <dgm:prSet presAssocID="{9B622D9F-91D6-4AD5-865F-4A579D481773}" presName="comp" presStyleCnt="0"/>
      <dgm:spPr/>
    </dgm:pt>
    <dgm:pt modelId="{9B3AE7C3-E4D2-467E-B1B9-E2689D6D935C}" type="pres">
      <dgm:prSet presAssocID="{9B622D9F-91D6-4AD5-865F-4A579D481773}" presName="box" presStyleLbl="node1" presStyleIdx="1" presStyleCnt="3"/>
      <dgm:spPr/>
    </dgm:pt>
    <dgm:pt modelId="{F1B7FB91-8213-43A8-A6C1-8BB3CC0BD376}" type="pres">
      <dgm:prSet presAssocID="{9B622D9F-91D6-4AD5-865F-4A579D481773}" presName="img"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47000" b="-47000"/>
          </a:stretch>
        </a:blipFill>
      </dgm:spPr>
      <dgm:extLst>
        <a:ext uri="{E40237B7-FDA0-4F09-8148-C483321AD2D9}">
          <dgm14:cNvPr xmlns:dgm14="http://schemas.microsoft.com/office/drawing/2010/diagram" id="0" name="" descr="Goat outline"/>
        </a:ext>
      </dgm:extLst>
    </dgm:pt>
    <dgm:pt modelId="{E4EAD7FC-EBC3-4599-B60A-AE5F435D5739}" type="pres">
      <dgm:prSet presAssocID="{9B622D9F-91D6-4AD5-865F-4A579D481773}" presName="text" presStyleLbl="node1" presStyleIdx="1" presStyleCnt="3">
        <dgm:presLayoutVars>
          <dgm:bulletEnabled val="1"/>
        </dgm:presLayoutVars>
      </dgm:prSet>
      <dgm:spPr/>
    </dgm:pt>
    <dgm:pt modelId="{4ECFD459-8E5D-4925-87B1-91F40BF59A39}" type="pres">
      <dgm:prSet presAssocID="{B85038BA-FDAA-4DDD-8C63-55AE76EF9980}" presName="spacer" presStyleCnt="0"/>
      <dgm:spPr/>
    </dgm:pt>
    <dgm:pt modelId="{34509B23-C5EF-429A-A704-10883C9D62A3}" type="pres">
      <dgm:prSet presAssocID="{8FD11F78-21AA-4F0A-9271-D1F88BB2536E}" presName="comp" presStyleCnt="0"/>
      <dgm:spPr/>
    </dgm:pt>
    <dgm:pt modelId="{2B836D2D-A22F-4AD1-86E2-1F182FA0FEB2}" type="pres">
      <dgm:prSet presAssocID="{8FD11F78-21AA-4F0A-9271-D1F88BB2536E}" presName="box" presStyleLbl="node1" presStyleIdx="2" presStyleCnt="3"/>
      <dgm:spPr/>
    </dgm:pt>
    <dgm:pt modelId="{F238EB70-4593-4CE9-B1D0-51B445A329A7}" type="pres">
      <dgm:prSet presAssocID="{8FD11F78-21AA-4F0A-9271-D1F88BB2536E}" presName="img"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47000" b="-47000"/>
          </a:stretch>
        </a:blipFill>
      </dgm:spPr>
      <dgm:extLst>
        <a:ext uri="{E40237B7-FDA0-4F09-8148-C483321AD2D9}">
          <dgm14:cNvPr xmlns:dgm14="http://schemas.microsoft.com/office/drawing/2010/diagram" id="0" name="" descr="Worm outline"/>
        </a:ext>
      </dgm:extLst>
    </dgm:pt>
    <dgm:pt modelId="{3394D475-C4E5-4540-98BE-F57639AA2D56}" type="pres">
      <dgm:prSet presAssocID="{8FD11F78-21AA-4F0A-9271-D1F88BB2536E}" presName="text" presStyleLbl="node1" presStyleIdx="2" presStyleCnt="3">
        <dgm:presLayoutVars>
          <dgm:bulletEnabled val="1"/>
        </dgm:presLayoutVars>
      </dgm:prSet>
      <dgm:spPr/>
    </dgm:pt>
  </dgm:ptLst>
  <dgm:cxnLst>
    <dgm:cxn modelId="{D5C5D60F-5D16-4BCC-919A-54E198078F23}" type="presOf" srcId="{B6AE5DFA-71D1-4BB4-ABF2-0150ECA2619C}" destId="{2ECB40C6-61D0-417C-BC4C-29BF986FC126}" srcOrd="1" destOrd="0" presId="urn:microsoft.com/office/officeart/2005/8/layout/vList4"/>
    <dgm:cxn modelId="{8121D413-4A92-4A34-9E4F-434317E5E952}" srcId="{B6AE5DFA-71D1-4BB4-ABF2-0150ECA2619C}" destId="{159DA012-7DF0-4F60-BA3A-4C1905A5276D}" srcOrd="0" destOrd="0" parTransId="{12FE3780-072A-4ECD-B7A1-9A50CE3D0CDF}" sibTransId="{E24517BF-780D-43AE-BC61-FBBF7F106088}"/>
    <dgm:cxn modelId="{6391D767-8450-47E6-872A-BB7BFE824545}" srcId="{DFC10916-E3D7-4D13-94BF-1BF43885A0DA}" destId="{8FD11F78-21AA-4F0A-9271-D1F88BB2536E}" srcOrd="2" destOrd="0" parTransId="{B28EEADF-FED8-462D-AF2C-18EF8F1429F7}" sibTransId="{D085846E-DD71-4C52-9F4F-8B6808587B48}"/>
    <dgm:cxn modelId="{C3474850-43ED-4D1D-99F3-14A4DDB6F647}" srcId="{DFC10916-E3D7-4D13-94BF-1BF43885A0DA}" destId="{B6AE5DFA-71D1-4BB4-ABF2-0150ECA2619C}" srcOrd="0" destOrd="0" parTransId="{1F943FD0-F313-40AA-A4F3-29E7FC04C4B4}" sibTransId="{059B51B7-A8D0-4560-B15A-651B126E98D0}"/>
    <dgm:cxn modelId="{B3A1A371-1D7F-4EFA-80D9-DC50739ABADD}" type="presOf" srcId="{D5C88130-CDB1-43EA-9D5B-F71115250DDE}" destId="{9B3AE7C3-E4D2-467E-B1B9-E2689D6D935C}" srcOrd="0" destOrd="1" presId="urn:microsoft.com/office/officeart/2005/8/layout/vList4"/>
    <dgm:cxn modelId="{B6B52553-5F8D-4E3D-9DBC-078FE6F0CCE5}" type="presOf" srcId="{0A4470E2-4B11-42AA-B86C-4A3A39005A4D}" destId="{2B836D2D-A22F-4AD1-86E2-1F182FA0FEB2}" srcOrd="0" destOrd="1" presId="urn:microsoft.com/office/officeart/2005/8/layout/vList4"/>
    <dgm:cxn modelId="{5F00D177-591A-441F-9D4A-E6443DA2398D}" type="presOf" srcId="{B6AE5DFA-71D1-4BB4-ABF2-0150ECA2619C}" destId="{BCFD5016-22BB-41C7-8B64-88E7C07232AD}" srcOrd="0" destOrd="0" presId="urn:microsoft.com/office/officeart/2005/8/layout/vList4"/>
    <dgm:cxn modelId="{1D08DA77-85E9-471B-A537-872F38C14907}" type="presOf" srcId="{8FD11F78-21AA-4F0A-9271-D1F88BB2536E}" destId="{2B836D2D-A22F-4AD1-86E2-1F182FA0FEB2}" srcOrd="0" destOrd="0" presId="urn:microsoft.com/office/officeart/2005/8/layout/vList4"/>
    <dgm:cxn modelId="{4D18DA8B-B943-4364-8660-048793F35B31}" srcId="{8FD11F78-21AA-4F0A-9271-D1F88BB2536E}" destId="{0A4470E2-4B11-42AA-B86C-4A3A39005A4D}" srcOrd="0" destOrd="0" parTransId="{D5862E16-46C5-4A57-B814-BB5302E20DCB}" sibTransId="{59F4560B-9714-4345-AA14-82A48F2C7DD6}"/>
    <dgm:cxn modelId="{7D094994-F75F-41FF-8871-C1F3A0A09CD0}" srcId="{9B622D9F-91D6-4AD5-865F-4A579D481773}" destId="{D5C88130-CDB1-43EA-9D5B-F71115250DDE}" srcOrd="0" destOrd="0" parTransId="{1EAFBD1E-0F7E-40A7-9D36-283ADC0654C8}" sibTransId="{4BC8E11F-3E3B-4E39-935B-DC3042EF44C7}"/>
    <dgm:cxn modelId="{A847CEA2-FA6A-45E5-8BAA-FF98A700179A}" type="presOf" srcId="{DFC10916-E3D7-4D13-94BF-1BF43885A0DA}" destId="{87ECBA82-1AB9-4904-A03A-B149CC984407}" srcOrd="0" destOrd="0" presId="urn:microsoft.com/office/officeart/2005/8/layout/vList4"/>
    <dgm:cxn modelId="{8F731DB3-D1D6-4929-B5BC-8D2044F81E7E}" type="presOf" srcId="{D5C88130-CDB1-43EA-9D5B-F71115250DDE}" destId="{E4EAD7FC-EBC3-4599-B60A-AE5F435D5739}" srcOrd="1" destOrd="1" presId="urn:microsoft.com/office/officeart/2005/8/layout/vList4"/>
    <dgm:cxn modelId="{E522B4B5-B7EA-4557-A059-057A2478415D}" type="presOf" srcId="{159DA012-7DF0-4F60-BA3A-4C1905A5276D}" destId="{2ECB40C6-61D0-417C-BC4C-29BF986FC126}" srcOrd="1" destOrd="1" presId="urn:microsoft.com/office/officeart/2005/8/layout/vList4"/>
    <dgm:cxn modelId="{A7C966CD-DC4B-49A7-87A6-6E5F8792B266}" srcId="{DFC10916-E3D7-4D13-94BF-1BF43885A0DA}" destId="{9B622D9F-91D6-4AD5-865F-4A579D481773}" srcOrd="1" destOrd="0" parTransId="{A066C60E-6EED-44A5-8CA9-6ECCED56E480}" sibTransId="{B85038BA-FDAA-4DDD-8C63-55AE76EF9980}"/>
    <dgm:cxn modelId="{973689D3-FB0D-4525-8D8D-A0A6869B5830}" type="presOf" srcId="{9B622D9F-91D6-4AD5-865F-4A579D481773}" destId="{9B3AE7C3-E4D2-467E-B1B9-E2689D6D935C}" srcOrd="0" destOrd="0" presId="urn:microsoft.com/office/officeart/2005/8/layout/vList4"/>
    <dgm:cxn modelId="{2867DBDF-4617-42D7-BBE4-2B6F40F6B778}" type="presOf" srcId="{8FD11F78-21AA-4F0A-9271-D1F88BB2536E}" destId="{3394D475-C4E5-4540-98BE-F57639AA2D56}" srcOrd="1" destOrd="0" presId="urn:microsoft.com/office/officeart/2005/8/layout/vList4"/>
    <dgm:cxn modelId="{2ACBA0EF-0AB1-4513-BAC0-6FF74D155002}" type="presOf" srcId="{159DA012-7DF0-4F60-BA3A-4C1905A5276D}" destId="{BCFD5016-22BB-41C7-8B64-88E7C07232AD}" srcOrd="0" destOrd="1" presId="urn:microsoft.com/office/officeart/2005/8/layout/vList4"/>
    <dgm:cxn modelId="{9F482DF5-ED43-46B4-BCE9-AE9BDB9738B3}" type="presOf" srcId="{0A4470E2-4B11-42AA-B86C-4A3A39005A4D}" destId="{3394D475-C4E5-4540-98BE-F57639AA2D56}" srcOrd="1" destOrd="1" presId="urn:microsoft.com/office/officeart/2005/8/layout/vList4"/>
    <dgm:cxn modelId="{FDD8E1FC-9DA6-4132-8F6A-E8A67B0E2013}" type="presOf" srcId="{9B622D9F-91D6-4AD5-865F-4A579D481773}" destId="{E4EAD7FC-EBC3-4599-B60A-AE5F435D5739}" srcOrd="1" destOrd="0" presId="urn:microsoft.com/office/officeart/2005/8/layout/vList4"/>
    <dgm:cxn modelId="{6B099540-AFEF-4F99-ADD6-62DD645D4963}" type="presParOf" srcId="{87ECBA82-1AB9-4904-A03A-B149CC984407}" destId="{EE5E3A05-7555-4272-BBBE-AC66622C6B42}" srcOrd="0" destOrd="0" presId="urn:microsoft.com/office/officeart/2005/8/layout/vList4"/>
    <dgm:cxn modelId="{8CC869A0-2DF0-4C16-B330-3CBC6CB0BA22}" type="presParOf" srcId="{EE5E3A05-7555-4272-BBBE-AC66622C6B42}" destId="{BCFD5016-22BB-41C7-8B64-88E7C07232AD}" srcOrd="0" destOrd="0" presId="urn:microsoft.com/office/officeart/2005/8/layout/vList4"/>
    <dgm:cxn modelId="{08D24263-A64F-4C7E-A7B3-323271D7BD59}" type="presParOf" srcId="{EE5E3A05-7555-4272-BBBE-AC66622C6B42}" destId="{DE35572F-0B5F-489E-9DC1-2798F12886C6}" srcOrd="1" destOrd="0" presId="urn:microsoft.com/office/officeart/2005/8/layout/vList4"/>
    <dgm:cxn modelId="{A25CBDBD-F227-4D8C-9615-EF288C2D4706}" type="presParOf" srcId="{EE5E3A05-7555-4272-BBBE-AC66622C6B42}" destId="{2ECB40C6-61D0-417C-BC4C-29BF986FC126}" srcOrd="2" destOrd="0" presId="urn:microsoft.com/office/officeart/2005/8/layout/vList4"/>
    <dgm:cxn modelId="{09EE58AE-0A7C-4DE3-A2DB-0AAEEDF8397B}" type="presParOf" srcId="{87ECBA82-1AB9-4904-A03A-B149CC984407}" destId="{A686E02C-F26A-43FA-9ACD-E9388B91810D}" srcOrd="1" destOrd="0" presId="urn:microsoft.com/office/officeart/2005/8/layout/vList4"/>
    <dgm:cxn modelId="{85922980-1487-499A-8658-7C8A9E0655C2}" type="presParOf" srcId="{87ECBA82-1AB9-4904-A03A-B149CC984407}" destId="{830D48C0-78A7-43E0-B5F3-B47DD485EA04}" srcOrd="2" destOrd="0" presId="urn:microsoft.com/office/officeart/2005/8/layout/vList4"/>
    <dgm:cxn modelId="{863DC743-6EB5-4022-A1CD-1DC3BA07EC3C}" type="presParOf" srcId="{830D48C0-78A7-43E0-B5F3-B47DD485EA04}" destId="{9B3AE7C3-E4D2-467E-B1B9-E2689D6D935C}" srcOrd="0" destOrd="0" presId="urn:microsoft.com/office/officeart/2005/8/layout/vList4"/>
    <dgm:cxn modelId="{4BF9F824-6BF9-4C92-9EA9-A301E955E0DE}" type="presParOf" srcId="{830D48C0-78A7-43E0-B5F3-B47DD485EA04}" destId="{F1B7FB91-8213-43A8-A6C1-8BB3CC0BD376}" srcOrd="1" destOrd="0" presId="urn:microsoft.com/office/officeart/2005/8/layout/vList4"/>
    <dgm:cxn modelId="{887037B7-691E-4242-A957-A4403CA8C26F}" type="presParOf" srcId="{830D48C0-78A7-43E0-B5F3-B47DD485EA04}" destId="{E4EAD7FC-EBC3-4599-B60A-AE5F435D5739}" srcOrd="2" destOrd="0" presId="urn:microsoft.com/office/officeart/2005/8/layout/vList4"/>
    <dgm:cxn modelId="{8E6D49B6-D71F-490C-AF22-252D0F4164FC}" type="presParOf" srcId="{87ECBA82-1AB9-4904-A03A-B149CC984407}" destId="{4ECFD459-8E5D-4925-87B1-91F40BF59A39}" srcOrd="3" destOrd="0" presId="urn:microsoft.com/office/officeart/2005/8/layout/vList4"/>
    <dgm:cxn modelId="{5C13752B-0EFB-4E83-8DB1-8A3B7414BBB4}" type="presParOf" srcId="{87ECBA82-1AB9-4904-A03A-B149CC984407}" destId="{34509B23-C5EF-429A-A704-10883C9D62A3}" srcOrd="4" destOrd="0" presId="urn:microsoft.com/office/officeart/2005/8/layout/vList4"/>
    <dgm:cxn modelId="{7A269097-390E-4842-BBCA-935FBF2FA253}" type="presParOf" srcId="{34509B23-C5EF-429A-A704-10883C9D62A3}" destId="{2B836D2D-A22F-4AD1-86E2-1F182FA0FEB2}" srcOrd="0" destOrd="0" presId="urn:microsoft.com/office/officeart/2005/8/layout/vList4"/>
    <dgm:cxn modelId="{A1A16312-5529-4A4D-A5D7-173F1C20D55D}" type="presParOf" srcId="{34509B23-C5EF-429A-A704-10883C9D62A3}" destId="{F238EB70-4593-4CE9-B1D0-51B445A329A7}" srcOrd="1" destOrd="0" presId="urn:microsoft.com/office/officeart/2005/8/layout/vList4"/>
    <dgm:cxn modelId="{8098F28E-243C-4877-B6FB-9DF16E11F435}" type="presParOf" srcId="{34509B23-C5EF-429A-A704-10883C9D62A3}" destId="{3394D475-C4E5-4540-98BE-F57639AA2D56}"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CD1B53-5651-454B-A6A9-C7627EDC6361}" type="doc">
      <dgm:prSet loTypeId="urn:microsoft.com/office/officeart/2008/layout/LinedList" loCatId="list" qsTypeId="urn:microsoft.com/office/officeart/2005/8/quickstyle/simple1" qsCatId="simple" csTypeId="urn:microsoft.com/office/officeart/2005/8/colors/accent3_1" csCatId="accent3"/>
      <dgm:spPr/>
      <dgm:t>
        <a:bodyPr/>
        <a:lstStyle/>
        <a:p>
          <a:endParaRPr lang="en-US"/>
        </a:p>
      </dgm:t>
    </dgm:pt>
    <dgm:pt modelId="{B640C09C-0B97-49E6-8B44-7380D08F2F63}">
      <dgm:prSet/>
      <dgm:spPr/>
      <dgm:t>
        <a:bodyPr/>
        <a:lstStyle/>
        <a:p>
          <a:r>
            <a:rPr lang="en-US"/>
            <a:t>Primary Consumers </a:t>
          </a:r>
        </a:p>
      </dgm:t>
    </dgm:pt>
    <dgm:pt modelId="{229E1A38-7690-4877-AF56-978253FA5126}" type="parTrans" cxnId="{821C1190-1B2B-4F1A-83DF-9E724AD80395}">
      <dgm:prSet/>
      <dgm:spPr/>
      <dgm:t>
        <a:bodyPr/>
        <a:lstStyle/>
        <a:p>
          <a:endParaRPr lang="en-US"/>
        </a:p>
      </dgm:t>
    </dgm:pt>
    <dgm:pt modelId="{0E80D282-0ACF-4072-B91D-B65D777D9B0C}" type="sibTrans" cxnId="{821C1190-1B2B-4F1A-83DF-9E724AD80395}">
      <dgm:prSet/>
      <dgm:spPr/>
      <dgm:t>
        <a:bodyPr/>
        <a:lstStyle/>
        <a:p>
          <a:endParaRPr lang="en-US"/>
        </a:p>
      </dgm:t>
    </dgm:pt>
    <dgm:pt modelId="{A8E71D97-826B-4582-A12F-237609264B07}">
      <dgm:prSet/>
      <dgm:spPr/>
      <dgm:t>
        <a:bodyPr/>
        <a:lstStyle/>
        <a:p>
          <a:r>
            <a:rPr lang="en-US"/>
            <a:t>Herbivores: exclusively consumer producers</a:t>
          </a:r>
        </a:p>
      </dgm:t>
    </dgm:pt>
    <dgm:pt modelId="{E8E48A04-E548-4890-BA36-F68EC9933BFB}" type="parTrans" cxnId="{F761398D-06F9-4DA9-BE26-4D212F0548D2}">
      <dgm:prSet/>
      <dgm:spPr/>
      <dgm:t>
        <a:bodyPr/>
        <a:lstStyle/>
        <a:p>
          <a:endParaRPr lang="en-US"/>
        </a:p>
      </dgm:t>
    </dgm:pt>
    <dgm:pt modelId="{86CBD7B6-C47F-4D1E-A1BF-263342412C78}" type="sibTrans" cxnId="{F761398D-06F9-4DA9-BE26-4D212F0548D2}">
      <dgm:prSet/>
      <dgm:spPr/>
      <dgm:t>
        <a:bodyPr/>
        <a:lstStyle/>
        <a:p>
          <a:endParaRPr lang="en-US"/>
        </a:p>
      </dgm:t>
    </dgm:pt>
    <dgm:pt modelId="{3697A3D4-654F-4707-94F9-23EA50946693}">
      <dgm:prSet/>
      <dgm:spPr/>
      <dgm:t>
        <a:bodyPr/>
        <a:lstStyle/>
        <a:p>
          <a:r>
            <a:rPr lang="en-US"/>
            <a:t>Secondary Consumers</a:t>
          </a:r>
        </a:p>
      </dgm:t>
    </dgm:pt>
    <dgm:pt modelId="{8058947B-C12B-4F35-A75E-6B9910D7F98A}" type="parTrans" cxnId="{B51AAD8A-76B8-4FE3-A433-EDF3AE065DB3}">
      <dgm:prSet/>
      <dgm:spPr/>
      <dgm:t>
        <a:bodyPr/>
        <a:lstStyle/>
        <a:p>
          <a:endParaRPr lang="en-US"/>
        </a:p>
      </dgm:t>
    </dgm:pt>
    <dgm:pt modelId="{60B92EF3-9028-4BD5-B6CB-B32B19D32E48}" type="sibTrans" cxnId="{B51AAD8A-76B8-4FE3-A433-EDF3AE065DB3}">
      <dgm:prSet/>
      <dgm:spPr/>
      <dgm:t>
        <a:bodyPr/>
        <a:lstStyle/>
        <a:p>
          <a:endParaRPr lang="en-US"/>
        </a:p>
      </dgm:t>
    </dgm:pt>
    <dgm:pt modelId="{7B93FAE1-F79B-4597-8E62-2351167304FA}">
      <dgm:prSet/>
      <dgm:spPr/>
      <dgm:t>
        <a:bodyPr/>
        <a:lstStyle/>
        <a:p>
          <a:r>
            <a:rPr lang="en-US"/>
            <a:t>Carnivores and omnivores: consume primary consumers</a:t>
          </a:r>
        </a:p>
      </dgm:t>
    </dgm:pt>
    <dgm:pt modelId="{89059354-5A1F-43A3-94AC-892FEBF4755B}" type="parTrans" cxnId="{5C01D9CD-791C-4006-ADE0-BFD161314D57}">
      <dgm:prSet/>
      <dgm:spPr/>
      <dgm:t>
        <a:bodyPr/>
        <a:lstStyle/>
        <a:p>
          <a:endParaRPr lang="en-US"/>
        </a:p>
      </dgm:t>
    </dgm:pt>
    <dgm:pt modelId="{C65CA3E8-A037-45B5-856B-588205DF10F0}" type="sibTrans" cxnId="{5C01D9CD-791C-4006-ADE0-BFD161314D57}">
      <dgm:prSet/>
      <dgm:spPr/>
      <dgm:t>
        <a:bodyPr/>
        <a:lstStyle/>
        <a:p>
          <a:endParaRPr lang="en-US"/>
        </a:p>
      </dgm:t>
    </dgm:pt>
    <dgm:pt modelId="{E566AE43-869E-4BDC-A11F-8E7CC5127D57}">
      <dgm:prSet/>
      <dgm:spPr/>
      <dgm:t>
        <a:bodyPr/>
        <a:lstStyle/>
        <a:p>
          <a:r>
            <a:rPr lang="en-US"/>
            <a:t>Tertiary Consumers</a:t>
          </a:r>
        </a:p>
      </dgm:t>
    </dgm:pt>
    <dgm:pt modelId="{C865436F-FF64-4105-9180-BE50E890A408}" type="parTrans" cxnId="{9082A2D2-FFE1-48CE-8DEB-82AB1CC44566}">
      <dgm:prSet/>
      <dgm:spPr/>
      <dgm:t>
        <a:bodyPr/>
        <a:lstStyle/>
        <a:p>
          <a:endParaRPr lang="en-US"/>
        </a:p>
      </dgm:t>
    </dgm:pt>
    <dgm:pt modelId="{642AD78C-D3A1-45FB-A273-780FD29C6AA1}" type="sibTrans" cxnId="{9082A2D2-FFE1-48CE-8DEB-82AB1CC44566}">
      <dgm:prSet/>
      <dgm:spPr/>
      <dgm:t>
        <a:bodyPr/>
        <a:lstStyle/>
        <a:p>
          <a:endParaRPr lang="en-US"/>
        </a:p>
      </dgm:t>
    </dgm:pt>
    <dgm:pt modelId="{9E48AFE4-B80B-4DDF-8868-2DF98350842C}">
      <dgm:prSet/>
      <dgm:spPr/>
      <dgm:t>
        <a:bodyPr/>
        <a:lstStyle/>
        <a:p>
          <a:r>
            <a:rPr lang="en-US"/>
            <a:t>Consume secondary consumers </a:t>
          </a:r>
        </a:p>
      </dgm:t>
    </dgm:pt>
    <dgm:pt modelId="{7AE89CBC-1A44-425A-AC61-0AC033337C22}" type="parTrans" cxnId="{4C8AA5C1-98EF-40E9-BB4E-770343E4162D}">
      <dgm:prSet/>
      <dgm:spPr/>
      <dgm:t>
        <a:bodyPr/>
        <a:lstStyle/>
        <a:p>
          <a:endParaRPr lang="en-US"/>
        </a:p>
      </dgm:t>
    </dgm:pt>
    <dgm:pt modelId="{F93AAD3A-C5CC-489A-9C44-8B9C5FC5D27D}" type="sibTrans" cxnId="{4C8AA5C1-98EF-40E9-BB4E-770343E4162D}">
      <dgm:prSet/>
      <dgm:spPr/>
      <dgm:t>
        <a:bodyPr/>
        <a:lstStyle/>
        <a:p>
          <a:endParaRPr lang="en-US"/>
        </a:p>
      </dgm:t>
    </dgm:pt>
    <dgm:pt modelId="{AAD0F9FA-F0BE-4849-8584-0C83E641FC3A}">
      <dgm:prSet/>
      <dgm:spPr/>
      <dgm:t>
        <a:bodyPr/>
        <a:lstStyle/>
        <a:p>
          <a:r>
            <a:rPr lang="en-US"/>
            <a:t>Apex Predators</a:t>
          </a:r>
        </a:p>
      </dgm:t>
    </dgm:pt>
    <dgm:pt modelId="{C3157EB4-815E-4CFD-ABD0-B0E0F5A22C1D}" type="parTrans" cxnId="{C02CB997-0818-4964-86A4-C90C380E27BC}">
      <dgm:prSet/>
      <dgm:spPr/>
      <dgm:t>
        <a:bodyPr/>
        <a:lstStyle/>
        <a:p>
          <a:endParaRPr lang="en-US"/>
        </a:p>
      </dgm:t>
    </dgm:pt>
    <dgm:pt modelId="{E54C467A-F2F6-4CC9-AA22-417C9220914A}" type="sibTrans" cxnId="{C02CB997-0818-4964-86A4-C90C380E27BC}">
      <dgm:prSet/>
      <dgm:spPr/>
      <dgm:t>
        <a:bodyPr/>
        <a:lstStyle/>
        <a:p>
          <a:endParaRPr lang="en-US"/>
        </a:p>
      </dgm:t>
    </dgm:pt>
    <dgm:pt modelId="{4F5E9F62-5E99-4C6F-90B6-8B1AC18487B1}">
      <dgm:prSet/>
      <dgm:spPr/>
      <dgm:t>
        <a:bodyPr/>
        <a:lstStyle/>
        <a:p>
          <a:r>
            <a:rPr lang="en-US"/>
            <a:t>Top consumers that have no natural predators outside of humans</a:t>
          </a:r>
        </a:p>
      </dgm:t>
    </dgm:pt>
    <dgm:pt modelId="{5C1961C0-BAF7-441D-971C-A3D5D6B8F343}" type="parTrans" cxnId="{559479D2-DA75-48D9-BE14-3C742B8F994E}">
      <dgm:prSet/>
      <dgm:spPr/>
      <dgm:t>
        <a:bodyPr/>
        <a:lstStyle/>
        <a:p>
          <a:endParaRPr lang="en-US"/>
        </a:p>
      </dgm:t>
    </dgm:pt>
    <dgm:pt modelId="{C33A3EB3-D1DF-4595-AA9E-4706EB14F505}" type="sibTrans" cxnId="{559479D2-DA75-48D9-BE14-3C742B8F994E}">
      <dgm:prSet/>
      <dgm:spPr/>
      <dgm:t>
        <a:bodyPr/>
        <a:lstStyle/>
        <a:p>
          <a:endParaRPr lang="en-US"/>
        </a:p>
      </dgm:t>
    </dgm:pt>
    <dgm:pt modelId="{320BA34F-93C8-4608-BC53-0C47EC5A41D4}" type="pres">
      <dgm:prSet presAssocID="{B4CD1B53-5651-454B-A6A9-C7627EDC6361}" presName="vert0" presStyleCnt="0">
        <dgm:presLayoutVars>
          <dgm:dir/>
          <dgm:animOne val="branch"/>
          <dgm:animLvl val="lvl"/>
        </dgm:presLayoutVars>
      </dgm:prSet>
      <dgm:spPr/>
    </dgm:pt>
    <dgm:pt modelId="{F9039079-1941-405B-BBAC-AE024932C2DD}" type="pres">
      <dgm:prSet presAssocID="{B640C09C-0B97-49E6-8B44-7380D08F2F63}" presName="thickLine" presStyleLbl="alignNode1" presStyleIdx="0" presStyleCnt="4"/>
      <dgm:spPr/>
    </dgm:pt>
    <dgm:pt modelId="{DFA4AB46-C35A-4996-A4E0-0B3FDD767F38}" type="pres">
      <dgm:prSet presAssocID="{B640C09C-0B97-49E6-8B44-7380D08F2F63}" presName="horz1" presStyleCnt="0"/>
      <dgm:spPr/>
    </dgm:pt>
    <dgm:pt modelId="{D45DB04E-DA12-4F85-8566-6E44194D96D4}" type="pres">
      <dgm:prSet presAssocID="{B640C09C-0B97-49E6-8B44-7380D08F2F63}" presName="tx1" presStyleLbl="revTx" presStyleIdx="0" presStyleCnt="8"/>
      <dgm:spPr/>
    </dgm:pt>
    <dgm:pt modelId="{C6517F03-7E8D-4290-849F-78DF80EC8066}" type="pres">
      <dgm:prSet presAssocID="{B640C09C-0B97-49E6-8B44-7380D08F2F63}" presName="vert1" presStyleCnt="0"/>
      <dgm:spPr/>
    </dgm:pt>
    <dgm:pt modelId="{5D7F294C-C230-4E4D-818C-AE0AEFF019CB}" type="pres">
      <dgm:prSet presAssocID="{A8E71D97-826B-4582-A12F-237609264B07}" presName="vertSpace2a" presStyleCnt="0"/>
      <dgm:spPr/>
    </dgm:pt>
    <dgm:pt modelId="{D08BC7DE-960A-48EB-8368-3DF03249BA01}" type="pres">
      <dgm:prSet presAssocID="{A8E71D97-826B-4582-A12F-237609264B07}" presName="horz2" presStyleCnt="0"/>
      <dgm:spPr/>
    </dgm:pt>
    <dgm:pt modelId="{718A6E22-3161-4669-B080-F062A2C424E1}" type="pres">
      <dgm:prSet presAssocID="{A8E71D97-826B-4582-A12F-237609264B07}" presName="horzSpace2" presStyleCnt="0"/>
      <dgm:spPr/>
    </dgm:pt>
    <dgm:pt modelId="{080ACC03-E9CE-401D-94AD-7998D38288F5}" type="pres">
      <dgm:prSet presAssocID="{A8E71D97-826B-4582-A12F-237609264B07}" presName="tx2" presStyleLbl="revTx" presStyleIdx="1" presStyleCnt="8"/>
      <dgm:spPr/>
    </dgm:pt>
    <dgm:pt modelId="{7BDA2562-AA49-4A63-9D87-C9B7526B2B16}" type="pres">
      <dgm:prSet presAssocID="{A8E71D97-826B-4582-A12F-237609264B07}" presName="vert2" presStyleCnt="0"/>
      <dgm:spPr/>
    </dgm:pt>
    <dgm:pt modelId="{9F9F193F-2AC6-4E91-B477-3ED184DBCAE5}" type="pres">
      <dgm:prSet presAssocID="{A8E71D97-826B-4582-A12F-237609264B07}" presName="thinLine2b" presStyleLbl="callout" presStyleIdx="0" presStyleCnt="4"/>
      <dgm:spPr/>
    </dgm:pt>
    <dgm:pt modelId="{CC61E83B-8D3C-4430-98D9-16C9F72BB96C}" type="pres">
      <dgm:prSet presAssocID="{A8E71D97-826B-4582-A12F-237609264B07}" presName="vertSpace2b" presStyleCnt="0"/>
      <dgm:spPr/>
    </dgm:pt>
    <dgm:pt modelId="{98B288AC-0A2D-45CE-958C-03B5971E1F21}" type="pres">
      <dgm:prSet presAssocID="{3697A3D4-654F-4707-94F9-23EA50946693}" presName="thickLine" presStyleLbl="alignNode1" presStyleIdx="1" presStyleCnt="4"/>
      <dgm:spPr/>
    </dgm:pt>
    <dgm:pt modelId="{ECA5C7E5-731A-4CC9-B812-391ADD042563}" type="pres">
      <dgm:prSet presAssocID="{3697A3D4-654F-4707-94F9-23EA50946693}" presName="horz1" presStyleCnt="0"/>
      <dgm:spPr/>
    </dgm:pt>
    <dgm:pt modelId="{0A2D34F3-A811-442A-A35D-CF37D7247EA9}" type="pres">
      <dgm:prSet presAssocID="{3697A3D4-654F-4707-94F9-23EA50946693}" presName="tx1" presStyleLbl="revTx" presStyleIdx="2" presStyleCnt="8"/>
      <dgm:spPr/>
    </dgm:pt>
    <dgm:pt modelId="{A265BB4B-EE91-4CAB-A54D-80C5EB324A3A}" type="pres">
      <dgm:prSet presAssocID="{3697A3D4-654F-4707-94F9-23EA50946693}" presName="vert1" presStyleCnt="0"/>
      <dgm:spPr/>
    </dgm:pt>
    <dgm:pt modelId="{3782B03D-12C4-4D68-BDEA-D262D56633BF}" type="pres">
      <dgm:prSet presAssocID="{7B93FAE1-F79B-4597-8E62-2351167304FA}" presName="vertSpace2a" presStyleCnt="0"/>
      <dgm:spPr/>
    </dgm:pt>
    <dgm:pt modelId="{D85DA870-EA0D-4A0C-A009-55F0B010EABF}" type="pres">
      <dgm:prSet presAssocID="{7B93FAE1-F79B-4597-8E62-2351167304FA}" presName="horz2" presStyleCnt="0"/>
      <dgm:spPr/>
    </dgm:pt>
    <dgm:pt modelId="{62348088-0791-4DE7-A139-117DBB0172E7}" type="pres">
      <dgm:prSet presAssocID="{7B93FAE1-F79B-4597-8E62-2351167304FA}" presName="horzSpace2" presStyleCnt="0"/>
      <dgm:spPr/>
    </dgm:pt>
    <dgm:pt modelId="{E0DA277D-1E86-4B8F-BCA4-CADD84417CC2}" type="pres">
      <dgm:prSet presAssocID="{7B93FAE1-F79B-4597-8E62-2351167304FA}" presName="tx2" presStyleLbl="revTx" presStyleIdx="3" presStyleCnt="8"/>
      <dgm:spPr/>
    </dgm:pt>
    <dgm:pt modelId="{04940EFB-2FA8-4E46-9EE5-5D3D01F1CA8B}" type="pres">
      <dgm:prSet presAssocID="{7B93FAE1-F79B-4597-8E62-2351167304FA}" presName="vert2" presStyleCnt="0"/>
      <dgm:spPr/>
    </dgm:pt>
    <dgm:pt modelId="{ADA072C2-C950-48FC-A470-A8A24AB9860A}" type="pres">
      <dgm:prSet presAssocID="{7B93FAE1-F79B-4597-8E62-2351167304FA}" presName="thinLine2b" presStyleLbl="callout" presStyleIdx="1" presStyleCnt="4"/>
      <dgm:spPr/>
    </dgm:pt>
    <dgm:pt modelId="{D0778EA0-FD19-4CBC-AE85-FB52BD00C58B}" type="pres">
      <dgm:prSet presAssocID="{7B93FAE1-F79B-4597-8E62-2351167304FA}" presName="vertSpace2b" presStyleCnt="0"/>
      <dgm:spPr/>
    </dgm:pt>
    <dgm:pt modelId="{F3951503-B1B6-4C9C-9094-35F77BFAFC07}" type="pres">
      <dgm:prSet presAssocID="{E566AE43-869E-4BDC-A11F-8E7CC5127D57}" presName="thickLine" presStyleLbl="alignNode1" presStyleIdx="2" presStyleCnt="4"/>
      <dgm:spPr/>
    </dgm:pt>
    <dgm:pt modelId="{6733B508-D70C-4B36-B184-58BD1C67D82D}" type="pres">
      <dgm:prSet presAssocID="{E566AE43-869E-4BDC-A11F-8E7CC5127D57}" presName="horz1" presStyleCnt="0"/>
      <dgm:spPr/>
    </dgm:pt>
    <dgm:pt modelId="{DC01AE06-2CCF-49FF-BE9A-D5193EE45A6D}" type="pres">
      <dgm:prSet presAssocID="{E566AE43-869E-4BDC-A11F-8E7CC5127D57}" presName="tx1" presStyleLbl="revTx" presStyleIdx="4" presStyleCnt="8"/>
      <dgm:spPr/>
    </dgm:pt>
    <dgm:pt modelId="{4A230EAC-971D-4BE9-ABDF-7E269EADC520}" type="pres">
      <dgm:prSet presAssocID="{E566AE43-869E-4BDC-A11F-8E7CC5127D57}" presName="vert1" presStyleCnt="0"/>
      <dgm:spPr/>
    </dgm:pt>
    <dgm:pt modelId="{8B3BDBC8-AA51-472F-9304-0F36FB72EE91}" type="pres">
      <dgm:prSet presAssocID="{9E48AFE4-B80B-4DDF-8868-2DF98350842C}" presName="vertSpace2a" presStyleCnt="0"/>
      <dgm:spPr/>
    </dgm:pt>
    <dgm:pt modelId="{C7434B92-E037-4CCF-828C-03CF05C84CDF}" type="pres">
      <dgm:prSet presAssocID="{9E48AFE4-B80B-4DDF-8868-2DF98350842C}" presName="horz2" presStyleCnt="0"/>
      <dgm:spPr/>
    </dgm:pt>
    <dgm:pt modelId="{5A69AF31-EE34-4322-A300-792B075C2B43}" type="pres">
      <dgm:prSet presAssocID="{9E48AFE4-B80B-4DDF-8868-2DF98350842C}" presName="horzSpace2" presStyleCnt="0"/>
      <dgm:spPr/>
    </dgm:pt>
    <dgm:pt modelId="{5D0C1926-DDB1-47C1-B3BA-656AE0025C84}" type="pres">
      <dgm:prSet presAssocID="{9E48AFE4-B80B-4DDF-8868-2DF98350842C}" presName="tx2" presStyleLbl="revTx" presStyleIdx="5" presStyleCnt="8"/>
      <dgm:spPr/>
    </dgm:pt>
    <dgm:pt modelId="{21DC299A-0E7F-4082-919F-955445A1087F}" type="pres">
      <dgm:prSet presAssocID="{9E48AFE4-B80B-4DDF-8868-2DF98350842C}" presName="vert2" presStyleCnt="0"/>
      <dgm:spPr/>
    </dgm:pt>
    <dgm:pt modelId="{C66C750C-9E45-4908-AEB4-716E2E269FD1}" type="pres">
      <dgm:prSet presAssocID="{9E48AFE4-B80B-4DDF-8868-2DF98350842C}" presName="thinLine2b" presStyleLbl="callout" presStyleIdx="2" presStyleCnt="4"/>
      <dgm:spPr/>
    </dgm:pt>
    <dgm:pt modelId="{3A579CCE-AB5F-4142-BAB8-4C4297777883}" type="pres">
      <dgm:prSet presAssocID="{9E48AFE4-B80B-4DDF-8868-2DF98350842C}" presName="vertSpace2b" presStyleCnt="0"/>
      <dgm:spPr/>
    </dgm:pt>
    <dgm:pt modelId="{3487AECA-84D2-4795-8B4C-504E80B709AF}" type="pres">
      <dgm:prSet presAssocID="{AAD0F9FA-F0BE-4849-8584-0C83E641FC3A}" presName="thickLine" presStyleLbl="alignNode1" presStyleIdx="3" presStyleCnt="4"/>
      <dgm:spPr/>
    </dgm:pt>
    <dgm:pt modelId="{E1E99DCA-65DB-4D0F-8042-FF35CBE5201B}" type="pres">
      <dgm:prSet presAssocID="{AAD0F9FA-F0BE-4849-8584-0C83E641FC3A}" presName="horz1" presStyleCnt="0"/>
      <dgm:spPr/>
    </dgm:pt>
    <dgm:pt modelId="{61A8ED2A-2749-423E-980F-751387C37523}" type="pres">
      <dgm:prSet presAssocID="{AAD0F9FA-F0BE-4849-8584-0C83E641FC3A}" presName="tx1" presStyleLbl="revTx" presStyleIdx="6" presStyleCnt="8"/>
      <dgm:spPr/>
    </dgm:pt>
    <dgm:pt modelId="{104F526B-CA17-4B01-889D-9FBD5566C19B}" type="pres">
      <dgm:prSet presAssocID="{AAD0F9FA-F0BE-4849-8584-0C83E641FC3A}" presName="vert1" presStyleCnt="0"/>
      <dgm:spPr/>
    </dgm:pt>
    <dgm:pt modelId="{1C544BD6-3D16-421E-B929-117D120AABD2}" type="pres">
      <dgm:prSet presAssocID="{4F5E9F62-5E99-4C6F-90B6-8B1AC18487B1}" presName="vertSpace2a" presStyleCnt="0"/>
      <dgm:spPr/>
    </dgm:pt>
    <dgm:pt modelId="{AF21A0DF-9127-4D4C-9DB0-650B7AE0DE93}" type="pres">
      <dgm:prSet presAssocID="{4F5E9F62-5E99-4C6F-90B6-8B1AC18487B1}" presName="horz2" presStyleCnt="0"/>
      <dgm:spPr/>
    </dgm:pt>
    <dgm:pt modelId="{AA4E07EE-59D9-40A5-8A16-906609B4A3E0}" type="pres">
      <dgm:prSet presAssocID="{4F5E9F62-5E99-4C6F-90B6-8B1AC18487B1}" presName="horzSpace2" presStyleCnt="0"/>
      <dgm:spPr/>
    </dgm:pt>
    <dgm:pt modelId="{DF225FDB-FD6F-41F1-AFC4-06897ECC0356}" type="pres">
      <dgm:prSet presAssocID="{4F5E9F62-5E99-4C6F-90B6-8B1AC18487B1}" presName="tx2" presStyleLbl="revTx" presStyleIdx="7" presStyleCnt="8"/>
      <dgm:spPr/>
    </dgm:pt>
    <dgm:pt modelId="{159ADA5F-9185-484E-9E00-CBBE61866DA4}" type="pres">
      <dgm:prSet presAssocID="{4F5E9F62-5E99-4C6F-90B6-8B1AC18487B1}" presName="vert2" presStyleCnt="0"/>
      <dgm:spPr/>
    </dgm:pt>
    <dgm:pt modelId="{05A80BB1-59E2-4252-84F9-F09411DF1147}" type="pres">
      <dgm:prSet presAssocID="{4F5E9F62-5E99-4C6F-90B6-8B1AC18487B1}" presName="thinLine2b" presStyleLbl="callout" presStyleIdx="3" presStyleCnt="4"/>
      <dgm:spPr/>
    </dgm:pt>
    <dgm:pt modelId="{1C6C605D-B8C2-43A5-8104-236C24AF1A1B}" type="pres">
      <dgm:prSet presAssocID="{4F5E9F62-5E99-4C6F-90B6-8B1AC18487B1}" presName="vertSpace2b" presStyleCnt="0"/>
      <dgm:spPr/>
    </dgm:pt>
  </dgm:ptLst>
  <dgm:cxnLst>
    <dgm:cxn modelId="{E0AE5418-F3A8-4E92-8C0E-F5F5231A69E2}" type="presOf" srcId="{A8E71D97-826B-4582-A12F-237609264B07}" destId="{080ACC03-E9CE-401D-94AD-7998D38288F5}" srcOrd="0" destOrd="0" presId="urn:microsoft.com/office/officeart/2008/layout/LinedList"/>
    <dgm:cxn modelId="{8F905926-A956-46BA-A49D-ADC2B755164E}" type="presOf" srcId="{7B93FAE1-F79B-4597-8E62-2351167304FA}" destId="{E0DA277D-1E86-4B8F-BCA4-CADD84417CC2}" srcOrd="0" destOrd="0" presId="urn:microsoft.com/office/officeart/2008/layout/LinedList"/>
    <dgm:cxn modelId="{D880193A-4924-4B58-8803-AD2E46B236BA}" type="presOf" srcId="{B640C09C-0B97-49E6-8B44-7380D08F2F63}" destId="{D45DB04E-DA12-4F85-8566-6E44194D96D4}" srcOrd="0" destOrd="0" presId="urn:microsoft.com/office/officeart/2008/layout/LinedList"/>
    <dgm:cxn modelId="{8D412C62-C9E0-4BD0-864F-B15F8D639BAE}" type="presOf" srcId="{3697A3D4-654F-4707-94F9-23EA50946693}" destId="{0A2D34F3-A811-442A-A35D-CF37D7247EA9}" srcOrd="0" destOrd="0" presId="urn:microsoft.com/office/officeart/2008/layout/LinedList"/>
    <dgm:cxn modelId="{1053FC58-C752-40E0-93AC-8B15354BB436}" type="presOf" srcId="{9E48AFE4-B80B-4DDF-8868-2DF98350842C}" destId="{5D0C1926-DDB1-47C1-B3BA-656AE0025C84}" srcOrd="0" destOrd="0" presId="urn:microsoft.com/office/officeart/2008/layout/LinedList"/>
    <dgm:cxn modelId="{5A4D7E8A-BC1A-4DFE-8617-B07D36F54124}" type="presOf" srcId="{B4CD1B53-5651-454B-A6A9-C7627EDC6361}" destId="{320BA34F-93C8-4608-BC53-0C47EC5A41D4}" srcOrd="0" destOrd="0" presId="urn:microsoft.com/office/officeart/2008/layout/LinedList"/>
    <dgm:cxn modelId="{B51AAD8A-76B8-4FE3-A433-EDF3AE065DB3}" srcId="{B4CD1B53-5651-454B-A6A9-C7627EDC6361}" destId="{3697A3D4-654F-4707-94F9-23EA50946693}" srcOrd="1" destOrd="0" parTransId="{8058947B-C12B-4F35-A75E-6B9910D7F98A}" sibTransId="{60B92EF3-9028-4BD5-B6CB-B32B19D32E48}"/>
    <dgm:cxn modelId="{F761398D-06F9-4DA9-BE26-4D212F0548D2}" srcId="{B640C09C-0B97-49E6-8B44-7380D08F2F63}" destId="{A8E71D97-826B-4582-A12F-237609264B07}" srcOrd="0" destOrd="0" parTransId="{E8E48A04-E548-4890-BA36-F68EC9933BFB}" sibTransId="{86CBD7B6-C47F-4D1E-A1BF-263342412C78}"/>
    <dgm:cxn modelId="{821C1190-1B2B-4F1A-83DF-9E724AD80395}" srcId="{B4CD1B53-5651-454B-A6A9-C7627EDC6361}" destId="{B640C09C-0B97-49E6-8B44-7380D08F2F63}" srcOrd="0" destOrd="0" parTransId="{229E1A38-7690-4877-AF56-978253FA5126}" sibTransId="{0E80D282-0ACF-4072-B91D-B65D777D9B0C}"/>
    <dgm:cxn modelId="{C02CB997-0818-4964-86A4-C90C380E27BC}" srcId="{B4CD1B53-5651-454B-A6A9-C7627EDC6361}" destId="{AAD0F9FA-F0BE-4849-8584-0C83E641FC3A}" srcOrd="3" destOrd="0" parTransId="{C3157EB4-815E-4CFD-ABD0-B0E0F5A22C1D}" sibTransId="{E54C467A-F2F6-4CC9-AA22-417C9220914A}"/>
    <dgm:cxn modelId="{4C8AA5C1-98EF-40E9-BB4E-770343E4162D}" srcId="{E566AE43-869E-4BDC-A11F-8E7CC5127D57}" destId="{9E48AFE4-B80B-4DDF-8868-2DF98350842C}" srcOrd="0" destOrd="0" parTransId="{7AE89CBC-1A44-425A-AC61-0AC033337C22}" sibTransId="{F93AAD3A-C5CC-489A-9C44-8B9C5FC5D27D}"/>
    <dgm:cxn modelId="{5C01D9CD-791C-4006-ADE0-BFD161314D57}" srcId="{3697A3D4-654F-4707-94F9-23EA50946693}" destId="{7B93FAE1-F79B-4597-8E62-2351167304FA}" srcOrd="0" destOrd="0" parTransId="{89059354-5A1F-43A3-94AC-892FEBF4755B}" sibTransId="{C65CA3E8-A037-45B5-856B-588205DF10F0}"/>
    <dgm:cxn modelId="{559479D2-DA75-48D9-BE14-3C742B8F994E}" srcId="{AAD0F9FA-F0BE-4849-8584-0C83E641FC3A}" destId="{4F5E9F62-5E99-4C6F-90B6-8B1AC18487B1}" srcOrd="0" destOrd="0" parTransId="{5C1961C0-BAF7-441D-971C-A3D5D6B8F343}" sibTransId="{C33A3EB3-D1DF-4595-AA9E-4706EB14F505}"/>
    <dgm:cxn modelId="{9082A2D2-FFE1-48CE-8DEB-82AB1CC44566}" srcId="{B4CD1B53-5651-454B-A6A9-C7627EDC6361}" destId="{E566AE43-869E-4BDC-A11F-8E7CC5127D57}" srcOrd="2" destOrd="0" parTransId="{C865436F-FF64-4105-9180-BE50E890A408}" sibTransId="{642AD78C-D3A1-45FB-A273-780FD29C6AA1}"/>
    <dgm:cxn modelId="{E4CDB9DB-DE0B-4AD0-BADC-04F91983B3DC}" type="presOf" srcId="{E566AE43-869E-4BDC-A11F-8E7CC5127D57}" destId="{DC01AE06-2CCF-49FF-BE9A-D5193EE45A6D}" srcOrd="0" destOrd="0" presId="urn:microsoft.com/office/officeart/2008/layout/LinedList"/>
    <dgm:cxn modelId="{81CA8CEF-B53F-4C5C-961C-9F80C9EAC67A}" type="presOf" srcId="{4F5E9F62-5E99-4C6F-90B6-8B1AC18487B1}" destId="{DF225FDB-FD6F-41F1-AFC4-06897ECC0356}" srcOrd="0" destOrd="0" presId="urn:microsoft.com/office/officeart/2008/layout/LinedList"/>
    <dgm:cxn modelId="{E27E21FD-9599-443E-A309-3F5B143C6A65}" type="presOf" srcId="{AAD0F9FA-F0BE-4849-8584-0C83E641FC3A}" destId="{61A8ED2A-2749-423E-980F-751387C37523}" srcOrd="0" destOrd="0" presId="urn:microsoft.com/office/officeart/2008/layout/LinedList"/>
    <dgm:cxn modelId="{93533FF3-F1BF-4EAA-BA5E-B13573BA5A2B}" type="presParOf" srcId="{320BA34F-93C8-4608-BC53-0C47EC5A41D4}" destId="{F9039079-1941-405B-BBAC-AE024932C2DD}" srcOrd="0" destOrd="0" presId="urn:microsoft.com/office/officeart/2008/layout/LinedList"/>
    <dgm:cxn modelId="{2EAB13D2-1800-4679-8D19-D4372A79F0CB}" type="presParOf" srcId="{320BA34F-93C8-4608-BC53-0C47EC5A41D4}" destId="{DFA4AB46-C35A-4996-A4E0-0B3FDD767F38}" srcOrd="1" destOrd="0" presId="urn:microsoft.com/office/officeart/2008/layout/LinedList"/>
    <dgm:cxn modelId="{2A329E80-2B97-4625-8E5E-69C02EC9897D}" type="presParOf" srcId="{DFA4AB46-C35A-4996-A4E0-0B3FDD767F38}" destId="{D45DB04E-DA12-4F85-8566-6E44194D96D4}" srcOrd="0" destOrd="0" presId="urn:microsoft.com/office/officeart/2008/layout/LinedList"/>
    <dgm:cxn modelId="{7BF04FE7-BE7A-40EB-91BC-CEB3151D3696}" type="presParOf" srcId="{DFA4AB46-C35A-4996-A4E0-0B3FDD767F38}" destId="{C6517F03-7E8D-4290-849F-78DF80EC8066}" srcOrd="1" destOrd="0" presId="urn:microsoft.com/office/officeart/2008/layout/LinedList"/>
    <dgm:cxn modelId="{1248D1F2-E57B-48FA-82A3-3A1DEEF67D95}" type="presParOf" srcId="{C6517F03-7E8D-4290-849F-78DF80EC8066}" destId="{5D7F294C-C230-4E4D-818C-AE0AEFF019CB}" srcOrd="0" destOrd="0" presId="urn:microsoft.com/office/officeart/2008/layout/LinedList"/>
    <dgm:cxn modelId="{BCEC5707-72A3-47C4-8FA4-1DAEC9381DD0}" type="presParOf" srcId="{C6517F03-7E8D-4290-849F-78DF80EC8066}" destId="{D08BC7DE-960A-48EB-8368-3DF03249BA01}" srcOrd="1" destOrd="0" presId="urn:microsoft.com/office/officeart/2008/layout/LinedList"/>
    <dgm:cxn modelId="{91F38660-C050-44FB-8DF0-4577BAE76FC0}" type="presParOf" srcId="{D08BC7DE-960A-48EB-8368-3DF03249BA01}" destId="{718A6E22-3161-4669-B080-F062A2C424E1}" srcOrd="0" destOrd="0" presId="urn:microsoft.com/office/officeart/2008/layout/LinedList"/>
    <dgm:cxn modelId="{4597381D-3944-4A72-B685-EE4FB1BF2AA1}" type="presParOf" srcId="{D08BC7DE-960A-48EB-8368-3DF03249BA01}" destId="{080ACC03-E9CE-401D-94AD-7998D38288F5}" srcOrd="1" destOrd="0" presId="urn:microsoft.com/office/officeart/2008/layout/LinedList"/>
    <dgm:cxn modelId="{2944C00D-C497-42AC-9124-06151F456E9B}" type="presParOf" srcId="{D08BC7DE-960A-48EB-8368-3DF03249BA01}" destId="{7BDA2562-AA49-4A63-9D87-C9B7526B2B16}" srcOrd="2" destOrd="0" presId="urn:microsoft.com/office/officeart/2008/layout/LinedList"/>
    <dgm:cxn modelId="{93495C7E-C24D-483B-8048-F8490401C5EF}" type="presParOf" srcId="{C6517F03-7E8D-4290-849F-78DF80EC8066}" destId="{9F9F193F-2AC6-4E91-B477-3ED184DBCAE5}" srcOrd="2" destOrd="0" presId="urn:microsoft.com/office/officeart/2008/layout/LinedList"/>
    <dgm:cxn modelId="{A927D9DA-FE24-412B-8645-152BC66E3730}" type="presParOf" srcId="{C6517F03-7E8D-4290-849F-78DF80EC8066}" destId="{CC61E83B-8D3C-4430-98D9-16C9F72BB96C}" srcOrd="3" destOrd="0" presId="urn:microsoft.com/office/officeart/2008/layout/LinedList"/>
    <dgm:cxn modelId="{8C2B1EA2-767B-4B51-9602-6FA9479C2938}" type="presParOf" srcId="{320BA34F-93C8-4608-BC53-0C47EC5A41D4}" destId="{98B288AC-0A2D-45CE-958C-03B5971E1F21}" srcOrd="2" destOrd="0" presId="urn:microsoft.com/office/officeart/2008/layout/LinedList"/>
    <dgm:cxn modelId="{0ECE20F0-1B93-4986-B0CA-C01F1C4FD6EB}" type="presParOf" srcId="{320BA34F-93C8-4608-BC53-0C47EC5A41D4}" destId="{ECA5C7E5-731A-4CC9-B812-391ADD042563}" srcOrd="3" destOrd="0" presId="urn:microsoft.com/office/officeart/2008/layout/LinedList"/>
    <dgm:cxn modelId="{60E8A28E-5E31-4F3D-9048-5E5D7F6E49CB}" type="presParOf" srcId="{ECA5C7E5-731A-4CC9-B812-391ADD042563}" destId="{0A2D34F3-A811-442A-A35D-CF37D7247EA9}" srcOrd="0" destOrd="0" presId="urn:microsoft.com/office/officeart/2008/layout/LinedList"/>
    <dgm:cxn modelId="{E32DC434-17E5-400D-9B5D-BF657920ED8B}" type="presParOf" srcId="{ECA5C7E5-731A-4CC9-B812-391ADD042563}" destId="{A265BB4B-EE91-4CAB-A54D-80C5EB324A3A}" srcOrd="1" destOrd="0" presId="urn:microsoft.com/office/officeart/2008/layout/LinedList"/>
    <dgm:cxn modelId="{9648E827-FCC1-485D-802F-2467666E8EAE}" type="presParOf" srcId="{A265BB4B-EE91-4CAB-A54D-80C5EB324A3A}" destId="{3782B03D-12C4-4D68-BDEA-D262D56633BF}" srcOrd="0" destOrd="0" presId="urn:microsoft.com/office/officeart/2008/layout/LinedList"/>
    <dgm:cxn modelId="{82B25C62-FF48-4A12-8068-C4387C848824}" type="presParOf" srcId="{A265BB4B-EE91-4CAB-A54D-80C5EB324A3A}" destId="{D85DA870-EA0D-4A0C-A009-55F0B010EABF}" srcOrd="1" destOrd="0" presId="urn:microsoft.com/office/officeart/2008/layout/LinedList"/>
    <dgm:cxn modelId="{702C8D28-7DFA-4B18-851A-E894B756CF1C}" type="presParOf" srcId="{D85DA870-EA0D-4A0C-A009-55F0B010EABF}" destId="{62348088-0791-4DE7-A139-117DBB0172E7}" srcOrd="0" destOrd="0" presId="urn:microsoft.com/office/officeart/2008/layout/LinedList"/>
    <dgm:cxn modelId="{149C5EDA-B0A5-4C5C-9B06-CAA5F844E7DA}" type="presParOf" srcId="{D85DA870-EA0D-4A0C-A009-55F0B010EABF}" destId="{E0DA277D-1E86-4B8F-BCA4-CADD84417CC2}" srcOrd="1" destOrd="0" presId="urn:microsoft.com/office/officeart/2008/layout/LinedList"/>
    <dgm:cxn modelId="{A55063F4-5D3B-4F58-94E4-A2DEF0BFEAAC}" type="presParOf" srcId="{D85DA870-EA0D-4A0C-A009-55F0B010EABF}" destId="{04940EFB-2FA8-4E46-9EE5-5D3D01F1CA8B}" srcOrd="2" destOrd="0" presId="urn:microsoft.com/office/officeart/2008/layout/LinedList"/>
    <dgm:cxn modelId="{B54680CA-46B7-4D83-8721-70C2F39B538F}" type="presParOf" srcId="{A265BB4B-EE91-4CAB-A54D-80C5EB324A3A}" destId="{ADA072C2-C950-48FC-A470-A8A24AB9860A}" srcOrd="2" destOrd="0" presId="urn:microsoft.com/office/officeart/2008/layout/LinedList"/>
    <dgm:cxn modelId="{368C32DD-141E-4006-80F4-1DFD07B0C99D}" type="presParOf" srcId="{A265BB4B-EE91-4CAB-A54D-80C5EB324A3A}" destId="{D0778EA0-FD19-4CBC-AE85-FB52BD00C58B}" srcOrd="3" destOrd="0" presId="urn:microsoft.com/office/officeart/2008/layout/LinedList"/>
    <dgm:cxn modelId="{9FEB24CF-8051-4B62-83FF-0DD5664D2FEC}" type="presParOf" srcId="{320BA34F-93C8-4608-BC53-0C47EC5A41D4}" destId="{F3951503-B1B6-4C9C-9094-35F77BFAFC07}" srcOrd="4" destOrd="0" presId="urn:microsoft.com/office/officeart/2008/layout/LinedList"/>
    <dgm:cxn modelId="{24857D03-862B-4846-9E84-38AA08622B66}" type="presParOf" srcId="{320BA34F-93C8-4608-BC53-0C47EC5A41D4}" destId="{6733B508-D70C-4B36-B184-58BD1C67D82D}" srcOrd="5" destOrd="0" presId="urn:microsoft.com/office/officeart/2008/layout/LinedList"/>
    <dgm:cxn modelId="{00290A83-CF2D-4DAF-A254-D31E5459F768}" type="presParOf" srcId="{6733B508-D70C-4B36-B184-58BD1C67D82D}" destId="{DC01AE06-2CCF-49FF-BE9A-D5193EE45A6D}" srcOrd="0" destOrd="0" presId="urn:microsoft.com/office/officeart/2008/layout/LinedList"/>
    <dgm:cxn modelId="{88A95674-6E5A-4F63-9C19-F2DA8DDE4719}" type="presParOf" srcId="{6733B508-D70C-4B36-B184-58BD1C67D82D}" destId="{4A230EAC-971D-4BE9-ABDF-7E269EADC520}" srcOrd="1" destOrd="0" presId="urn:microsoft.com/office/officeart/2008/layout/LinedList"/>
    <dgm:cxn modelId="{009C6713-E9FC-4EAD-968D-21403543F787}" type="presParOf" srcId="{4A230EAC-971D-4BE9-ABDF-7E269EADC520}" destId="{8B3BDBC8-AA51-472F-9304-0F36FB72EE91}" srcOrd="0" destOrd="0" presId="urn:microsoft.com/office/officeart/2008/layout/LinedList"/>
    <dgm:cxn modelId="{F89ACDB7-25F1-4FB1-B0CB-6763E5A37D2D}" type="presParOf" srcId="{4A230EAC-971D-4BE9-ABDF-7E269EADC520}" destId="{C7434B92-E037-4CCF-828C-03CF05C84CDF}" srcOrd="1" destOrd="0" presId="urn:microsoft.com/office/officeart/2008/layout/LinedList"/>
    <dgm:cxn modelId="{9E799FB6-D3E2-4060-AC86-ACD751600EA0}" type="presParOf" srcId="{C7434B92-E037-4CCF-828C-03CF05C84CDF}" destId="{5A69AF31-EE34-4322-A300-792B075C2B43}" srcOrd="0" destOrd="0" presId="urn:microsoft.com/office/officeart/2008/layout/LinedList"/>
    <dgm:cxn modelId="{DE60E1E0-9939-4448-A709-816730BD5845}" type="presParOf" srcId="{C7434B92-E037-4CCF-828C-03CF05C84CDF}" destId="{5D0C1926-DDB1-47C1-B3BA-656AE0025C84}" srcOrd="1" destOrd="0" presId="urn:microsoft.com/office/officeart/2008/layout/LinedList"/>
    <dgm:cxn modelId="{0CD39E03-B7FB-4FFC-A33F-F54E600F9F96}" type="presParOf" srcId="{C7434B92-E037-4CCF-828C-03CF05C84CDF}" destId="{21DC299A-0E7F-4082-919F-955445A1087F}" srcOrd="2" destOrd="0" presId="urn:microsoft.com/office/officeart/2008/layout/LinedList"/>
    <dgm:cxn modelId="{D6D8373E-40F4-45A6-820B-CA7F8113AD1B}" type="presParOf" srcId="{4A230EAC-971D-4BE9-ABDF-7E269EADC520}" destId="{C66C750C-9E45-4908-AEB4-716E2E269FD1}" srcOrd="2" destOrd="0" presId="urn:microsoft.com/office/officeart/2008/layout/LinedList"/>
    <dgm:cxn modelId="{50CE1DC2-B380-4951-907D-6CC9AE1D8632}" type="presParOf" srcId="{4A230EAC-971D-4BE9-ABDF-7E269EADC520}" destId="{3A579CCE-AB5F-4142-BAB8-4C4297777883}" srcOrd="3" destOrd="0" presId="urn:microsoft.com/office/officeart/2008/layout/LinedList"/>
    <dgm:cxn modelId="{19A0D101-BA00-4DBC-A491-18CA89D22E8E}" type="presParOf" srcId="{320BA34F-93C8-4608-BC53-0C47EC5A41D4}" destId="{3487AECA-84D2-4795-8B4C-504E80B709AF}" srcOrd="6" destOrd="0" presId="urn:microsoft.com/office/officeart/2008/layout/LinedList"/>
    <dgm:cxn modelId="{4878788A-3350-49DA-AAFC-3380A45097BF}" type="presParOf" srcId="{320BA34F-93C8-4608-BC53-0C47EC5A41D4}" destId="{E1E99DCA-65DB-4D0F-8042-FF35CBE5201B}" srcOrd="7" destOrd="0" presId="urn:microsoft.com/office/officeart/2008/layout/LinedList"/>
    <dgm:cxn modelId="{98B19FE7-133E-49CC-99A7-DE4BC3122F6C}" type="presParOf" srcId="{E1E99DCA-65DB-4D0F-8042-FF35CBE5201B}" destId="{61A8ED2A-2749-423E-980F-751387C37523}" srcOrd="0" destOrd="0" presId="urn:microsoft.com/office/officeart/2008/layout/LinedList"/>
    <dgm:cxn modelId="{010D0355-D1F2-4BDA-8318-3BBBE9D7897C}" type="presParOf" srcId="{E1E99DCA-65DB-4D0F-8042-FF35CBE5201B}" destId="{104F526B-CA17-4B01-889D-9FBD5566C19B}" srcOrd="1" destOrd="0" presId="urn:microsoft.com/office/officeart/2008/layout/LinedList"/>
    <dgm:cxn modelId="{11A39E97-F05A-493D-B079-3F06EA833AA3}" type="presParOf" srcId="{104F526B-CA17-4B01-889D-9FBD5566C19B}" destId="{1C544BD6-3D16-421E-B929-117D120AABD2}" srcOrd="0" destOrd="0" presId="urn:microsoft.com/office/officeart/2008/layout/LinedList"/>
    <dgm:cxn modelId="{6476B258-87BB-428E-A4F9-24008AD8A097}" type="presParOf" srcId="{104F526B-CA17-4B01-889D-9FBD5566C19B}" destId="{AF21A0DF-9127-4D4C-9DB0-650B7AE0DE93}" srcOrd="1" destOrd="0" presId="urn:microsoft.com/office/officeart/2008/layout/LinedList"/>
    <dgm:cxn modelId="{59636BF5-B5B0-4E7D-A553-1FFEFB7B5E30}" type="presParOf" srcId="{AF21A0DF-9127-4D4C-9DB0-650B7AE0DE93}" destId="{AA4E07EE-59D9-40A5-8A16-906609B4A3E0}" srcOrd="0" destOrd="0" presId="urn:microsoft.com/office/officeart/2008/layout/LinedList"/>
    <dgm:cxn modelId="{7E255177-3274-4875-9BC4-31F377E753E3}" type="presParOf" srcId="{AF21A0DF-9127-4D4C-9DB0-650B7AE0DE93}" destId="{DF225FDB-FD6F-41F1-AFC4-06897ECC0356}" srcOrd="1" destOrd="0" presId="urn:microsoft.com/office/officeart/2008/layout/LinedList"/>
    <dgm:cxn modelId="{E121CA6C-1F3E-4BB3-B9C9-D0DBF649BB61}" type="presParOf" srcId="{AF21A0DF-9127-4D4C-9DB0-650B7AE0DE93}" destId="{159ADA5F-9185-484E-9E00-CBBE61866DA4}" srcOrd="2" destOrd="0" presId="urn:microsoft.com/office/officeart/2008/layout/LinedList"/>
    <dgm:cxn modelId="{44C40311-1AB5-49AE-96B8-1C7C186C57A5}" type="presParOf" srcId="{104F526B-CA17-4B01-889D-9FBD5566C19B}" destId="{05A80BB1-59E2-4252-84F9-F09411DF1147}" srcOrd="2" destOrd="0" presId="urn:microsoft.com/office/officeart/2008/layout/LinedList"/>
    <dgm:cxn modelId="{A1FE5EEB-FECF-4E90-9C00-062FCAEDF64E}" type="presParOf" srcId="{104F526B-CA17-4B01-889D-9FBD5566C19B}" destId="{1C6C605D-B8C2-43A5-8104-236C24AF1A1B}"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E74CA4-0D01-4C77-930B-20A00FC2449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4857DAFA-6DF2-462E-8BD5-CA2F0B988E9E}">
      <dgm:prSet/>
      <dgm:spPr/>
      <dgm:t>
        <a:bodyPr/>
        <a:lstStyle/>
        <a:p>
          <a:r>
            <a:rPr lang="en-US"/>
            <a:t>In the US the value of pollination for agricultural crops is $10 billion annually </a:t>
          </a:r>
        </a:p>
      </dgm:t>
    </dgm:pt>
    <dgm:pt modelId="{387ED664-D34C-46E9-A751-6C523EF01A06}" type="parTrans" cxnId="{DFDCBEC1-FADC-4622-9A01-856724A4D82B}">
      <dgm:prSet/>
      <dgm:spPr/>
      <dgm:t>
        <a:bodyPr/>
        <a:lstStyle/>
        <a:p>
          <a:endParaRPr lang="en-US"/>
        </a:p>
      </dgm:t>
    </dgm:pt>
    <dgm:pt modelId="{CE0E57F4-29F0-45F5-A26B-5576ED8DD055}" type="sibTrans" cxnId="{DFDCBEC1-FADC-4622-9A01-856724A4D82B}">
      <dgm:prSet/>
      <dgm:spPr/>
      <dgm:t>
        <a:bodyPr/>
        <a:lstStyle/>
        <a:p>
          <a:endParaRPr lang="en-US"/>
        </a:p>
      </dgm:t>
    </dgm:pt>
    <dgm:pt modelId="{87A6C61A-B5FC-420F-9AC3-98C86B419563}">
      <dgm:prSet/>
      <dgm:spPr/>
      <dgm:t>
        <a:bodyPr/>
        <a:lstStyle/>
        <a:p>
          <a:r>
            <a:rPr lang="en-US"/>
            <a:t>Globally pollination services are valued at $3 trillion</a:t>
          </a:r>
        </a:p>
      </dgm:t>
    </dgm:pt>
    <dgm:pt modelId="{9228B78E-4F28-492B-8A6C-1CADD476C905}" type="parTrans" cxnId="{2EE7E490-090D-4014-AEA5-D2F895B39426}">
      <dgm:prSet/>
      <dgm:spPr/>
      <dgm:t>
        <a:bodyPr/>
        <a:lstStyle/>
        <a:p>
          <a:endParaRPr lang="en-US"/>
        </a:p>
      </dgm:t>
    </dgm:pt>
    <dgm:pt modelId="{0D00B78D-AFC5-4A49-B0C7-C82A06692C10}" type="sibTrans" cxnId="{2EE7E490-090D-4014-AEA5-D2F895B39426}">
      <dgm:prSet/>
      <dgm:spPr/>
      <dgm:t>
        <a:bodyPr/>
        <a:lstStyle/>
        <a:p>
          <a:endParaRPr lang="en-US"/>
        </a:p>
      </dgm:t>
    </dgm:pt>
    <dgm:pt modelId="{BC6EC3CF-044D-4341-B21B-081FF73BBEF7}">
      <dgm:prSet/>
      <dgm:spPr/>
      <dgm:t>
        <a:bodyPr/>
        <a:lstStyle/>
        <a:p>
          <a:r>
            <a:rPr lang="en-US"/>
            <a:t>Half the world’s diet of fats and oils come from animal-pollinated plants</a:t>
          </a:r>
        </a:p>
      </dgm:t>
    </dgm:pt>
    <dgm:pt modelId="{EE522FCC-AAA7-4933-8A4F-DAD73757DDB6}" type="parTrans" cxnId="{1E05BAEB-3D7D-4497-A3D2-1A1867F410B1}">
      <dgm:prSet/>
      <dgm:spPr/>
      <dgm:t>
        <a:bodyPr/>
        <a:lstStyle/>
        <a:p>
          <a:endParaRPr lang="en-US"/>
        </a:p>
      </dgm:t>
    </dgm:pt>
    <dgm:pt modelId="{937A7058-56A9-414B-A9DE-80874D9340E9}" type="sibTrans" cxnId="{1E05BAEB-3D7D-4497-A3D2-1A1867F410B1}">
      <dgm:prSet/>
      <dgm:spPr/>
      <dgm:t>
        <a:bodyPr/>
        <a:lstStyle/>
        <a:p>
          <a:endParaRPr lang="en-US"/>
        </a:p>
      </dgm:t>
    </dgm:pt>
    <dgm:pt modelId="{8F89C808-91F0-47C8-8438-EB679A4F5515}">
      <dgm:prSet/>
      <dgm:spPr/>
      <dgm:t>
        <a:bodyPr/>
        <a:lstStyle/>
        <a:p>
          <a:r>
            <a:rPr lang="en-US"/>
            <a:t>150 food crops in the US depend on pollinators including almost all fruit and grain crops</a:t>
          </a:r>
        </a:p>
      </dgm:t>
    </dgm:pt>
    <dgm:pt modelId="{2C4B5217-AB46-4E3A-BD4C-27EB84689AAA}" type="parTrans" cxnId="{9FED2916-2EDD-4845-8617-E5A081F34A76}">
      <dgm:prSet/>
      <dgm:spPr/>
      <dgm:t>
        <a:bodyPr/>
        <a:lstStyle/>
        <a:p>
          <a:endParaRPr lang="en-US"/>
        </a:p>
      </dgm:t>
    </dgm:pt>
    <dgm:pt modelId="{5136CBE5-63E9-42DB-AD50-B108EE20A886}" type="sibTrans" cxnId="{9FED2916-2EDD-4845-8617-E5A081F34A76}">
      <dgm:prSet/>
      <dgm:spPr/>
      <dgm:t>
        <a:bodyPr/>
        <a:lstStyle/>
        <a:p>
          <a:endParaRPr lang="en-US"/>
        </a:p>
      </dgm:t>
    </dgm:pt>
    <dgm:pt modelId="{5FEB524E-4682-4629-9684-69A75DBF23F8}" type="pres">
      <dgm:prSet presAssocID="{B9E74CA4-0D01-4C77-930B-20A00FC24494}" presName="vert0" presStyleCnt="0">
        <dgm:presLayoutVars>
          <dgm:dir/>
          <dgm:animOne val="branch"/>
          <dgm:animLvl val="lvl"/>
        </dgm:presLayoutVars>
      </dgm:prSet>
      <dgm:spPr/>
    </dgm:pt>
    <dgm:pt modelId="{22C40BD8-EABB-4E3D-9D26-CFF7280D0EB3}" type="pres">
      <dgm:prSet presAssocID="{4857DAFA-6DF2-462E-8BD5-CA2F0B988E9E}" presName="thickLine" presStyleLbl="alignNode1" presStyleIdx="0" presStyleCnt="4"/>
      <dgm:spPr/>
    </dgm:pt>
    <dgm:pt modelId="{C471B7B8-C9B9-454D-AA32-EACB156EE113}" type="pres">
      <dgm:prSet presAssocID="{4857DAFA-6DF2-462E-8BD5-CA2F0B988E9E}" presName="horz1" presStyleCnt="0"/>
      <dgm:spPr/>
    </dgm:pt>
    <dgm:pt modelId="{BD8A8BF0-B49A-4813-91DC-FC8AD3616211}" type="pres">
      <dgm:prSet presAssocID="{4857DAFA-6DF2-462E-8BD5-CA2F0B988E9E}" presName="tx1" presStyleLbl="revTx" presStyleIdx="0" presStyleCnt="4"/>
      <dgm:spPr/>
    </dgm:pt>
    <dgm:pt modelId="{403CD47D-18E7-47D2-A848-198ED99AFBA8}" type="pres">
      <dgm:prSet presAssocID="{4857DAFA-6DF2-462E-8BD5-CA2F0B988E9E}" presName="vert1" presStyleCnt="0"/>
      <dgm:spPr/>
    </dgm:pt>
    <dgm:pt modelId="{9267048D-F66B-42E0-A9D6-2FDA0A8C4721}" type="pres">
      <dgm:prSet presAssocID="{87A6C61A-B5FC-420F-9AC3-98C86B419563}" presName="thickLine" presStyleLbl="alignNode1" presStyleIdx="1" presStyleCnt="4"/>
      <dgm:spPr/>
    </dgm:pt>
    <dgm:pt modelId="{5DA612A4-1F7E-441A-A28A-188EC1D6EB04}" type="pres">
      <dgm:prSet presAssocID="{87A6C61A-B5FC-420F-9AC3-98C86B419563}" presName="horz1" presStyleCnt="0"/>
      <dgm:spPr/>
    </dgm:pt>
    <dgm:pt modelId="{19D6AEEA-1EF7-4878-ABF4-A391666D8C64}" type="pres">
      <dgm:prSet presAssocID="{87A6C61A-B5FC-420F-9AC3-98C86B419563}" presName="tx1" presStyleLbl="revTx" presStyleIdx="1" presStyleCnt="4"/>
      <dgm:spPr/>
    </dgm:pt>
    <dgm:pt modelId="{A25D513A-3E21-4771-B231-CEA209FCFE9B}" type="pres">
      <dgm:prSet presAssocID="{87A6C61A-B5FC-420F-9AC3-98C86B419563}" presName="vert1" presStyleCnt="0"/>
      <dgm:spPr/>
    </dgm:pt>
    <dgm:pt modelId="{8CFC47C9-4143-4B8E-B311-86AD78362086}" type="pres">
      <dgm:prSet presAssocID="{BC6EC3CF-044D-4341-B21B-081FF73BBEF7}" presName="thickLine" presStyleLbl="alignNode1" presStyleIdx="2" presStyleCnt="4"/>
      <dgm:spPr/>
    </dgm:pt>
    <dgm:pt modelId="{D1AB1B8A-59E3-4318-9F93-C72BF1227D64}" type="pres">
      <dgm:prSet presAssocID="{BC6EC3CF-044D-4341-B21B-081FF73BBEF7}" presName="horz1" presStyleCnt="0"/>
      <dgm:spPr/>
    </dgm:pt>
    <dgm:pt modelId="{CC8CBCE4-F2BF-45A8-AB6B-247DAEAF91EF}" type="pres">
      <dgm:prSet presAssocID="{BC6EC3CF-044D-4341-B21B-081FF73BBEF7}" presName="tx1" presStyleLbl="revTx" presStyleIdx="2" presStyleCnt="4"/>
      <dgm:spPr/>
    </dgm:pt>
    <dgm:pt modelId="{86F543B4-F6D8-4D94-9C13-89227F6683BF}" type="pres">
      <dgm:prSet presAssocID="{BC6EC3CF-044D-4341-B21B-081FF73BBEF7}" presName="vert1" presStyleCnt="0"/>
      <dgm:spPr/>
    </dgm:pt>
    <dgm:pt modelId="{9A213EAA-BDA5-49DC-A640-2257BE53A325}" type="pres">
      <dgm:prSet presAssocID="{8F89C808-91F0-47C8-8438-EB679A4F5515}" presName="thickLine" presStyleLbl="alignNode1" presStyleIdx="3" presStyleCnt="4"/>
      <dgm:spPr/>
    </dgm:pt>
    <dgm:pt modelId="{8E69BD7C-AA51-4C6B-AF9B-AC15788DB6BE}" type="pres">
      <dgm:prSet presAssocID="{8F89C808-91F0-47C8-8438-EB679A4F5515}" presName="horz1" presStyleCnt="0"/>
      <dgm:spPr/>
    </dgm:pt>
    <dgm:pt modelId="{D9BEEE4C-CE66-4873-B6B8-9AEB30C15A03}" type="pres">
      <dgm:prSet presAssocID="{8F89C808-91F0-47C8-8438-EB679A4F5515}" presName="tx1" presStyleLbl="revTx" presStyleIdx="3" presStyleCnt="4"/>
      <dgm:spPr/>
    </dgm:pt>
    <dgm:pt modelId="{105B80E4-E052-46AF-B5FC-596657228D5B}" type="pres">
      <dgm:prSet presAssocID="{8F89C808-91F0-47C8-8438-EB679A4F5515}" presName="vert1" presStyleCnt="0"/>
      <dgm:spPr/>
    </dgm:pt>
  </dgm:ptLst>
  <dgm:cxnLst>
    <dgm:cxn modelId="{46F6D904-879A-4B88-BB1F-40719E23081F}" type="presOf" srcId="{8F89C808-91F0-47C8-8438-EB679A4F5515}" destId="{D9BEEE4C-CE66-4873-B6B8-9AEB30C15A03}" srcOrd="0" destOrd="0" presId="urn:microsoft.com/office/officeart/2008/layout/LinedList"/>
    <dgm:cxn modelId="{9FED2916-2EDD-4845-8617-E5A081F34A76}" srcId="{B9E74CA4-0D01-4C77-930B-20A00FC24494}" destId="{8F89C808-91F0-47C8-8438-EB679A4F5515}" srcOrd="3" destOrd="0" parTransId="{2C4B5217-AB46-4E3A-BD4C-27EB84689AAA}" sibTransId="{5136CBE5-63E9-42DB-AD50-B108EE20A886}"/>
    <dgm:cxn modelId="{3C439F24-6A5A-4D7B-91C5-5089373E3968}" type="presOf" srcId="{BC6EC3CF-044D-4341-B21B-081FF73BBEF7}" destId="{CC8CBCE4-F2BF-45A8-AB6B-247DAEAF91EF}" srcOrd="0" destOrd="0" presId="urn:microsoft.com/office/officeart/2008/layout/LinedList"/>
    <dgm:cxn modelId="{2EE7E490-090D-4014-AEA5-D2F895B39426}" srcId="{B9E74CA4-0D01-4C77-930B-20A00FC24494}" destId="{87A6C61A-B5FC-420F-9AC3-98C86B419563}" srcOrd="1" destOrd="0" parTransId="{9228B78E-4F28-492B-8A6C-1CADD476C905}" sibTransId="{0D00B78D-AFC5-4A49-B0C7-C82A06692C10}"/>
    <dgm:cxn modelId="{AD7E10B2-EC1D-4C25-B942-2627C09439C2}" type="presOf" srcId="{B9E74CA4-0D01-4C77-930B-20A00FC24494}" destId="{5FEB524E-4682-4629-9684-69A75DBF23F8}" srcOrd="0" destOrd="0" presId="urn:microsoft.com/office/officeart/2008/layout/LinedList"/>
    <dgm:cxn modelId="{89E11DC0-E174-4996-9E88-1847F09723B6}" type="presOf" srcId="{87A6C61A-B5FC-420F-9AC3-98C86B419563}" destId="{19D6AEEA-1EF7-4878-ABF4-A391666D8C64}" srcOrd="0" destOrd="0" presId="urn:microsoft.com/office/officeart/2008/layout/LinedList"/>
    <dgm:cxn modelId="{DFDCBEC1-FADC-4622-9A01-856724A4D82B}" srcId="{B9E74CA4-0D01-4C77-930B-20A00FC24494}" destId="{4857DAFA-6DF2-462E-8BD5-CA2F0B988E9E}" srcOrd="0" destOrd="0" parTransId="{387ED664-D34C-46E9-A751-6C523EF01A06}" sibTransId="{CE0E57F4-29F0-45F5-A26B-5576ED8DD055}"/>
    <dgm:cxn modelId="{403597CE-1B7E-4171-9EDE-E429D6A7B0AF}" type="presOf" srcId="{4857DAFA-6DF2-462E-8BD5-CA2F0B988E9E}" destId="{BD8A8BF0-B49A-4813-91DC-FC8AD3616211}" srcOrd="0" destOrd="0" presId="urn:microsoft.com/office/officeart/2008/layout/LinedList"/>
    <dgm:cxn modelId="{1E05BAEB-3D7D-4497-A3D2-1A1867F410B1}" srcId="{B9E74CA4-0D01-4C77-930B-20A00FC24494}" destId="{BC6EC3CF-044D-4341-B21B-081FF73BBEF7}" srcOrd="2" destOrd="0" parTransId="{EE522FCC-AAA7-4933-8A4F-DAD73757DDB6}" sibTransId="{937A7058-56A9-414B-A9DE-80874D9340E9}"/>
    <dgm:cxn modelId="{40FB8ED9-C3F7-4E7B-99DD-CAE453DB7569}" type="presParOf" srcId="{5FEB524E-4682-4629-9684-69A75DBF23F8}" destId="{22C40BD8-EABB-4E3D-9D26-CFF7280D0EB3}" srcOrd="0" destOrd="0" presId="urn:microsoft.com/office/officeart/2008/layout/LinedList"/>
    <dgm:cxn modelId="{A27ED8FE-5082-4BA4-93D0-EE3A6D6D5541}" type="presParOf" srcId="{5FEB524E-4682-4629-9684-69A75DBF23F8}" destId="{C471B7B8-C9B9-454D-AA32-EACB156EE113}" srcOrd="1" destOrd="0" presId="urn:microsoft.com/office/officeart/2008/layout/LinedList"/>
    <dgm:cxn modelId="{088D0B58-6DDD-48F2-A819-82B1BC5D273C}" type="presParOf" srcId="{C471B7B8-C9B9-454D-AA32-EACB156EE113}" destId="{BD8A8BF0-B49A-4813-91DC-FC8AD3616211}" srcOrd="0" destOrd="0" presId="urn:microsoft.com/office/officeart/2008/layout/LinedList"/>
    <dgm:cxn modelId="{825E01B0-0E47-48C3-86A3-2EE0513DF8F2}" type="presParOf" srcId="{C471B7B8-C9B9-454D-AA32-EACB156EE113}" destId="{403CD47D-18E7-47D2-A848-198ED99AFBA8}" srcOrd="1" destOrd="0" presId="urn:microsoft.com/office/officeart/2008/layout/LinedList"/>
    <dgm:cxn modelId="{06321A1E-44E7-40C0-83F2-046D9E83C0F0}" type="presParOf" srcId="{5FEB524E-4682-4629-9684-69A75DBF23F8}" destId="{9267048D-F66B-42E0-A9D6-2FDA0A8C4721}" srcOrd="2" destOrd="0" presId="urn:microsoft.com/office/officeart/2008/layout/LinedList"/>
    <dgm:cxn modelId="{1BE154A6-866F-425F-B55E-7AEE46C76D5C}" type="presParOf" srcId="{5FEB524E-4682-4629-9684-69A75DBF23F8}" destId="{5DA612A4-1F7E-441A-A28A-188EC1D6EB04}" srcOrd="3" destOrd="0" presId="urn:microsoft.com/office/officeart/2008/layout/LinedList"/>
    <dgm:cxn modelId="{CC03AE63-B4E9-45BB-B9B7-45FA20D484E7}" type="presParOf" srcId="{5DA612A4-1F7E-441A-A28A-188EC1D6EB04}" destId="{19D6AEEA-1EF7-4878-ABF4-A391666D8C64}" srcOrd="0" destOrd="0" presId="urn:microsoft.com/office/officeart/2008/layout/LinedList"/>
    <dgm:cxn modelId="{4C6299EA-5F1A-4405-8173-18D59210E3EC}" type="presParOf" srcId="{5DA612A4-1F7E-441A-A28A-188EC1D6EB04}" destId="{A25D513A-3E21-4771-B231-CEA209FCFE9B}" srcOrd="1" destOrd="0" presId="urn:microsoft.com/office/officeart/2008/layout/LinedList"/>
    <dgm:cxn modelId="{1AB8F82D-8554-413D-BE38-B5C4A0FA51AA}" type="presParOf" srcId="{5FEB524E-4682-4629-9684-69A75DBF23F8}" destId="{8CFC47C9-4143-4B8E-B311-86AD78362086}" srcOrd="4" destOrd="0" presId="urn:microsoft.com/office/officeart/2008/layout/LinedList"/>
    <dgm:cxn modelId="{38E78A07-48FF-4A7B-8FB8-A50570172308}" type="presParOf" srcId="{5FEB524E-4682-4629-9684-69A75DBF23F8}" destId="{D1AB1B8A-59E3-4318-9F93-C72BF1227D64}" srcOrd="5" destOrd="0" presId="urn:microsoft.com/office/officeart/2008/layout/LinedList"/>
    <dgm:cxn modelId="{30AA6447-027C-4CB6-88E7-147C9F9C7248}" type="presParOf" srcId="{D1AB1B8A-59E3-4318-9F93-C72BF1227D64}" destId="{CC8CBCE4-F2BF-45A8-AB6B-247DAEAF91EF}" srcOrd="0" destOrd="0" presId="urn:microsoft.com/office/officeart/2008/layout/LinedList"/>
    <dgm:cxn modelId="{E067C561-DF1F-42ED-A2FA-80A385371359}" type="presParOf" srcId="{D1AB1B8A-59E3-4318-9F93-C72BF1227D64}" destId="{86F543B4-F6D8-4D94-9C13-89227F6683BF}" srcOrd="1" destOrd="0" presId="urn:microsoft.com/office/officeart/2008/layout/LinedList"/>
    <dgm:cxn modelId="{1D403CE5-519E-467F-8DDE-420BBDC0D3F0}" type="presParOf" srcId="{5FEB524E-4682-4629-9684-69A75DBF23F8}" destId="{9A213EAA-BDA5-49DC-A640-2257BE53A325}" srcOrd="6" destOrd="0" presId="urn:microsoft.com/office/officeart/2008/layout/LinedList"/>
    <dgm:cxn modelId="{24FE56A2-ABFC-4555-87C9-02F002DCB45B}" type="presParOf" srcId="{5FEB524E-4682-4629-9684-69A75DBF23F8}" destId="{8E69BD7C-AA51-4C6B-AF9B-AC15788DB6BE}" srcOrd="7" destOrd="0" presId="urn:microsoft.com/office/officeart/2008/layout/LinedList"/>
    <dgm:cxn modelId="{89655F07-951D-4AA4-B438-20229FFC74C4}" type="presParOf" srcId="{8E69BD7C-AA51-4C6B-AF9B-AC15788DB6BE}" destId="{D9BEEE4C-CE66-4873-B6B8-9AEB30C15A03}" srcOrd="0" destOrd="0" presId="urn:microsoft.com/office/officeart/2008/layout/LinedList"/>
    <dgm:cxn modelId="{1CAA73DA-5153-4954-A643-D298F1C5C48E}" type="presParOf" srcId="{8E69BD7C-AA51-4C6B-AF9B-AC15788DB6BE}" destId="{105B80E4-E052-46AF-B5FC-596657228D5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E32A1-BE1A-4F75-9B94-2E043C49A166}">
      <dsp:nvSpPr>
        <dsp:cNvPr id="0" name=""/>
        <dsp:cNvSpPr/>
      </dsp:nvSpPr>
      <dsp:spPr>
        <a:xfrm>
          <a:off x="582645"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Food Web</a:t>
          </a:r>
        </a:p>
      </dsp:txBody>
      <dsp:txXfrm>
        <a:off x="582645" y="1178"/>
        <a:ext cx="2174490" cy="1304694"/>
      </dsp:txXfrm>
    </dsp:sp>
    <dsp:sp modelId="{8A8C004C-A9D0-43FC-B736-FB5DD4942852}">
      <dsp:nvSpPr>
        <dsp:cNvPr id="0" name=""/>
        <dsp:cNvSpPr/>
      </dsp:nvSpPr>
      <dsp:spPr>
        <a:xfrm>
          <a:off x="2974584"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Trophic Levels</a:t>
          </a:r>
        </a:p>
      </dsp:txBody>
      <dsp:txXfrm>
        <a:off x="2974584" y="1178"/>
        <a:ext cx="2174490" cy="1304694"/>
      </dsp:txXfrm>
    </dsp:sp>
    <dsp:sp modelId="{DBF408CA-96DD-49E1-8B49-0642ADAC19BE}">
      <dsp:nvSpPr>
        <dsp:cNvPr id="0" name=""/>
        <dsp:cNvSpPr/>
      </dsp:nvSpPr>
      <dsp:spPr>
        <a:xfrm>
          <a:off x="5366524"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Autotroph</a:t>
          </a:r>
        </a:p>
      </dsp:txBody>
      <dsp:txXfrm>
        <a:off x="5366524" y="1178"/>
        <a:ext cx="2174490" cy="1304694"/>
      </dsp:txXfrm>
    </dsp:sp>
    <dsp:sp modelId="{25A86362-FF66-483F-943A-081CC261816C}">
      <dsp:nvSpPr>
        <dsp:cNvPr id="0" name=""/>
        <dsp:cNvSpPr/>
      </dsp:nvSpPr>
      <dsp:spPr>
        <a:xfrm>
          <a:off x="7758464"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Consumer</a:t>
          </a:r>
        </a:p>
      </dsp:txBody>
      <dsp:txXfrm>
        <a:off x="7758464" y="1178"/>
        <a:ext cx="2174490" cy="1304694"/>
      </dsp:txXfrm>
    </dsp:sp>
    <dsp:sp modelId="{CE68AF96-C05F-4F1B-B2BA-A0E3783DFCC0}">
      <dsp:nvSpPr>
        <dsp:cNvPr id="0" name=""/>
        <dsp:cNvSpPr/>
      </dsp:nvSpPr>
      <dsp:spPr>
        <a:xfrm>
          <a:off x="582645"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Detritivore</a:t>
          </a:r>
        </a:p>
      </dsp:txBody>
      <dsp:txXfrm>
        <a:off x="582645" y="1523321"/>
        <a:ext cx="2174490" cy="1304694"/>
      </dsp:txXfrm>
    </dsp:sp>
    <dsp:sp modelId="{5D606F30-D706-46B3-ADBF-F6BD551CC993}">
      <dsp:nvSpPr>
        <dsp:cNvPr id="0" name=""/>
        <dsp:cNvSpPr/>
      </dsp:nvSpPr>
      <dsp:spPr>
        <a:xfrm>
          <a:off x="2974584"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Biodiversity </a:t>
          </a:r>
        </a:p>
      </dsp:txBody>
      <dsp:txXfrm>
        <a:off x="2974584" y="1523321"/>
        <a:ext cx="2174490" cy="1304694"/>
      </dsp:txXfrm>
    </dsp:sp>
    <dsp:sp modelId="{040A54FD-1DD8-4DA9-AAD5-B3A1972037F5}">
      <dsp:nvSpPr>
        <dsp:cNvPr id="0" name=""/>
        <dsp:cNvSpPr/>
      </dsp:nvSpPr>
      <dsp:spPr>
        <a:xfrm>
          <a:off x="5366524"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Pollinators</a:t>
          </a:r>
        </a:p>
      </dsp:txBody>
      <dsp:txXfrm>
        <a:off x="5366524" y="1523321"/>
        <a:ext cx="2174490" cy="1304694"/>
      </dsp:txXfrm>
    </dsp:sp>
    <dsp:sp modelId="{89A126C2-623E-41C6-B674-93605E2B6144}">
      <dsp:nvSpPr>
        <dsp:cNvPr id="0" name=""/>
        <dsp:cNvSpPr/>
      </dsp:nvSpPr>
      <dsp:spPr>
        <a:xfrm>
          <a:off x="7758464"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Apiculture</a:t>
          </a:r>
        </a:p>
      </dsp:txBody>
      <dsp:txXfrm>
        <a:off x="7758464" y="1523321"/>
        <a:ext cx="2174490" cy="1304694"/>
      </dsp:txXfrm>
    </dsp:sp>
    <dsp:sp modelId="{3B91D4CB-D6A9-499C-A622-D3D5091AC58F}">
      <dsp:nvSpPr>
        <dsp:cNvPr id="0" name=""/>
        <dsp:cNvSpPr/>
      </dsp:nvSpPr>
      <dsp:spPr>
        <a:xfrm>
          <a:off x="4170554" y="3045465"/>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Nutrient Cycling </a:t>
          </a:r>
        </a:p>
      </dsp:txBody>
      <dsp:txXfrm>
        <a:off x="4170554" y="3045465"/>
        <a:ext cx="2174490" cy="13046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F0CD36-E999-457C-959E-ADDF7F79DB29}">
      <dsp:nvSpPr>
        <dsp:cNvPr id="0" name=""/>
        <dsp:cNvSpPr/>
      </dsp:nvSpPr>
      <dsp:spPr>
        <a:xfrm>
          <a:off x="973190" y="647444"/>
          <a:ext cx="1264141" cy="1264141"/>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ACD5D9-85E5-4E34-AC78-B488ED120420}">
      <dsp:nvSpPr>
        <dsp:cNvPr id="0" name=""/>
        <dsp:cNvSpPr/>
      </dsp:nvSpPr>
      <dsp:spPr>
        <a:xfrm>
          <a:off x="1242597" y="916851"/>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310EC1-AEA5-4973-8466-CE8A3AF6CF0C}">
      <dsp:nvSpPr>
        <dsp:cNvPr id="0" name=""/>
        <dsp:cNvSpPr/>
      </dsp:nvSpPr>
      <dsp:spPr>
        <a:xfrm>
          <a:off x="569079" y="2305334"/>
          <a:ext cx="2072362" cy="1398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a:t>The variety of life forms within a given ecosystem</a:t>
          </a:r>
        </a:p>
      </dsp:txBody>
      <dsp:txXfrm>
        <a:off x="569079" y="2305334"/>
        <a:ext cx="2072362" cy="1398559"/>
      </dsp:txXfrm>
    </dsp:sp>
    <dsp:sp modelId="{C8ABA97A-567E-48D5-87FA-8225AF0168A6}">
      <dsp:nvSpPr>
        <dsp:cNvPr id="0" name=""/>
        <dsp:cNvSpPr/>
      </dsp:nvSpPr>
      <dsp:spPr>
        <a:xfrm>
          <a:off x="3408216" y="647444"/>
          <a:ext cx="1264141" cy="1264141"/>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2C0FC7-51EA-4AF9-954B-43B8D9299C8C}">
      <dsp:nvSpPr>
        <dsp:cNvPr id="0" name=""/>
        <dsp:cNvSpPr/>
      </dsp:nvSpPr>
      <dsp:spPr>
        <a:xfrm>
          <a:off x="3677623" y="916851"/>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9C1E55-D331-4ADD-AE78-938649901DC8}">
      <dsp:nvSpPr>
        <dsp:cNvPr id="0" name=""/>
        <dsp:cNvSpPr/>
      </dsp:nvSpPr>
      <dsp:spPr>
        <a:xfrm>
          <a:off x="3004105" y="2305334"/>
          <a:ext cx="2072362" cy="1398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a:t>Life forms include all the plants, animals, and microorganisms </a:t>
          </a:r>
        </a:p>
      </dsp:txBody>
      <dsp:txXfrm>
        <a:off x="3004105" y="2305334"/>
        <a:ext cx="2072362" cy="1398559"/>
      </dsp:txXfrm>
    </dsp:sp>
    <dsp:sp modelId="{AE309A39-33E8-4AA3-8535-04026123D586}">
      <dsp:nvSpPr>
        <dsp:cNvPr id="0" name=""/>
        <dsp:cNvSpPr/>
      </dsp:nvSpPr>
      <dsp:spPr>
        <a:xfrm>
          <a:off x="5843242" y="647444"/>
          <a:ext cx="1264141" cy="1264141"/>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2F88DF-E878-47D4-90DD-5134E657214B}">
      <dsp:nvSpPr>
        <dsp:cNvPr id="0" name=""/>
        <dsp:cNvSpPr/>
      </dsp:nvSpPr>
      <dsp:spPr>
        <a:xfrm>
          <a:off x="6112649" y="916851"/>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D459E2-B3D1-4306-83A8-A3F3968721D9}">
      <dsp:nvSpPr>
        <dsp:cNvPr id="0" name=""/>
        <dsp:cNvSpPr/>
      </dsp:nvSpPr>
      <dsp:spPr>
        <a:xfrm>
          <a:off x="5439131" y="2305334"/>
          <a:ext cx="2072362" cy="1398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a:t>Each form has their own exudates, secretions or waste products</a:t>
          </a:r>
        </a:p>
      </dsp:txBody>
      <dsp:txXfrm>
        <a:off x="5439131" y="2305334"/>
        <a:ext cx="2072362" cy="1398559"/>
      </dsp:txXfrm>
    </dsp:sp>
    <dsp:sp modelId="{5A881CDF-4A7B-441D-BA58-92E9D6811BB1}">
      <dsp:nvSpPr>
        <dsp:cNvPr id="0" name=""/>
        <dsp:cNvSpPr/>
      </dsp:nvSpPr>
      <dsp:spPr>
        <a:xfrm>
          <a:off x="8278268" y="647444"/>
          <a:ext cx="1264141" cy="1264141"/>
        </a:xfrm>
        <a:prstGeom prst="round2DiagRect">
          <a:avLst>
            <a:gd name="adj1" fmla="val 29727"/>
            <a:gd name="adj2" fmla="val 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0B9BBF-D03B-44D3-9B96-0DBFB4045B8B}">
      <dsp:nvSpPr>
        <dsp:cNvPr id="0" name=""/>
        <dsp:cNvSpPr/>
      </dsp:nvSpPr>
      <dsp:spPr>
        <a:xfrm>
          <a:off x="8547675" y="916851"/>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229734-2426-4774-99F8-A7CDD2B0A03D}">
      <dsp:nvSpPr>
        <dsp:cNvPr id="0" name=""/>
        <dsp:cNvSpPr/>
      </dsp:nvSpPr>
      <dsp:spPr>
        <a:xfrm>
          <a:off x="7874157" y="2305334"/>
          <a:ext cx="2072362" cy="1398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a:t>Healthy management includes full biodiversity </a:t>
          </a:r>
        </a:p>
      </dsp:txBody>
      <dsp:txXfrm>
        <a:off x="7874157" y="2305334"/>
        <a:ext cx="2072362" cy="13985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AA5C4-748F-4D6B-AA10-6A916FBA5521}">
      <dsp:nvSpPr>
        <dsp:cNvPr id="0" name=""/>
        <dsp:cNvSpPr/>
      </dsp:nvSpPr>
      <dsp:spPr>
        <a:xfrm>
          <a:off x="0" y="0"/>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BA4844-5DA1-44B1-A5B6-6ECEFC97A278}">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Includes increasing plant diversity</a:t>
          </a:r>
        </a:p>
      </dsp:txBody>
      <dsp:txXfrm>
        <a:off x="0" y="0"/>
        <a:ext cx="6900512" cy="1384035"/>
      </dsp:txXfrm>
    </dsp:sp>
    <dsp:sp modelId="{CB2A685C-292E-4CD8-BE35-0CFA6B3689F1}">
      <dsp:nvSpPr>
        <dsp:cNvPr id="0" name=""/>
        <dsp:cNvSpPr/>
      </dsp:nvSpPr>
      <dsp:spPr>
        <a:xfrm>
          <a:off x="0" y="1384035"/>
          <a:ext cx="6900512"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3E2A6D-2F56-4707-A6A8-2D87FE864137}">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Integration of additional animals</a:t>
          </a:r>
        </a:p>
      </dsp:txBody>
      <dsp:txXfrm>
        <a:off x="0" y="1384035"/>
        <a:ext cx="6900512" cy="1384035"/>
      </dsp:txXfrm>
    </dsp:sp>
    <dsp:sp modelId="{55B7F4A4-DB96-462B-B454-8D4AF97F348E}">
      <dsp:nvSpPr>
        <dsp:cNvPr id="0" name=""/>
        <dsp:cNvSpPr/>
      </dsp:nvSpPr>
      <dsp:spPr>
        <a:xfrm>
          <a:off x="0" y="276807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5173C1-3414-409C-B129-6269829E29FD}">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Microbial diversity </a:t>
          </a:r>
        </a:p>
      </dsp:txBody>
      <dsp:txXfrm>
        <a:off x="0" y="2768070"/>
        <a:ext cx="6900512" cy="1384035"/>
      </dsp:txXfrm>
    </dsp:sp>
    <dsp:sp modelId="{002FC570-4668-4378-A40A-C21DF32B2B84}">
      <dsp:nvSpPr>
        <dsp:cNvPr id="0" name=""/>
        <dsp:cNvSpPr/>
      </dsp:nvSpPr>
      <dsp:spPr>
        <a:xfrm>
          <a:off x="0" y="4152105"/>
          <a:ext cx="6900512"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289DDC-890F-4685-8DED-21E866AC4ADC}">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Nutrient diversity </a:t>
          </a:r>
        </a:p>
      </dsp:txBody>
      <dsp:txXfrm>
        <a:off x="0" y="4152105"/>
        <a:ext cx="6900512" cy="13840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D5016-22BB-41C7-8B64-88E7C07232AD}">
      <dsp:nvSpPr>
        <dsp:cNvPr id="0" name=""/>
        <dsp:cNvSpPr/>
      </dsp:nvSpPr>
      <dsp:spPr>
        <a:xfrm>
          <a:off x="0" y="0"/>
          <a:ext cx="10515600" cy="1360170"/>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Producers</a:t>
          </a:r>
        </a:p>
        <a:p>
          <a:pPr marL="228600" lvl="1" indent="-228600" algn="l" defTabSz="933450">
            <a:lnSpc>
              <a:spcPct val="90000"/>
            </a:lnSpc>
            <a:spcBef>
              <a:spcPct val="0"/>
            </a:spcBef>
            <a:spcAft>
              <a:spcPct val="15000"/>
            </a:spcAft>
            <a:buChar char="•"/>
          </a:pPr>
          <a:r>
            <a:rPr lang="en-US" sz="2100" kern="1200" dirty="0"/>
            <a:t>Autotrophs: make their own food and not dependent on other organisms for their food</a:t>
          </a:r>
        </a:p>
      </dsp:txBody>
      <dsp:txXfrm>
        <a:off x="2239137" y="0"/>
        <a:ext cx="8276463" cy="1360170"/>
      </dsp:txXfrm>
    </dsp:sp>
    <dsp:sp modelId="{DE35572F-0B5F-489E-9DC1-2798F12886C6}">
      <dsp:nvSpPr>
        <dsp:cNvPr id="0" name=""/>
        <dsp:cNvSpPr/>
      </dsp:nvSpPr>
      <dsp:spPr>
        <a:xfrm>
          <a:off x="136017" y="136017"/>
          <a:ext cx="2103120" cy="1088136"/>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47000" b="-4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3AE7C3-E4D2-467E-B1B9-E2689D6D935C}">
      <dsp:nvSpPr>
        <dsp:cNvPr id="0" name=""/>
        <dsp:cNvSpPr/>
      </dsp:nvSpPr>
      <dsp:spPr>
        <a:xfrm>
          <a:off x="0" y="1496187"/>
          <a:ext cx="10515600" cy="1360170"/>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Consumers</a:t>
          </a:r>
        </a:p>
        <a:p>
          <a:pPr marL="228600" lvl="1" indent="-228600" algn="l" defTabSz="933450">
            <a:lnSpc>
              <a:spcPct val="90000"/>
            </a:lnSpc>
            <a:spcBef>
              <a:spcPct val="0"/>
            </a:spcBef>
            <a:spcAft>
              <a:spcPct val="15000"/>
            </a:spcAft>
            <a:buChar char="•"/>
          </a:pPr>
          <a:r>
            <a:rPr lang="en-US" sz="2100" kern="1200"/>
            <a:t>Organisms that need to consume other organisms for energy</a:t>
          </a:r>
        </a:p>
      </dsp:txBody>
      <dsp:txXfrm>
        <a:off x="2239137" y="1496187"/>
        <a:ext cx="8276463" cy="1360170"/>
      </dsp:txXfrm>
    </dsp:sp>
    <dsp:sp modelId="{F1B7FB91-8213-43A8-A6C1-8BB3CC0BD376}">
      <dsp:nvSpPr>
        <dsp:cNvPr id="0" name=""/>
        <dsp:cNvSpPr/>
      </dsp:nvSpPr>
      <dsp:spPr>
        <a:xfrm>
          <a:off x="136017" y="1632204"/>
          <a:ext cx="2103120" cy="108813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47000" b="-4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836D2D-A22F-4AD1-86E2-1F182FA0FEB2}">
      <dsp:nvSpPr>
        <dsp:cNvPr id="0" name=""/>
        <dsp:cNvSpPr/>
      </dsp:nvSpPr>
      <dsp:spPr>
        <a:xfrm>
          <a:off x="0" y="2992374"/>
          <a:ext cx="10515600" cy="1360170"/>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Decomposers</a:t>
          </a:r>
        </a:p>
        <a:p>
          <a:pPr marL="228600" lvl="1" indent="-228600" algn="l" defTabSz="933450">
            <a:lnSpc>
              <a:spcPct val="90000"/>
            </a:lnSpc>
            <a:spcBef>
              <a:spcPct val="0"/>
            </a:spcBef>
            <a:spcAft>
              <a:spcPct val="15000"/>
            </a:spcAft>
            <a:buChar char="•"/>
          </a:pPr>
          <a:r>
            <a:rPr lang="en-US" sz="2100" kern="1200"/>
            <a:t>Detritivores: organisms who cycle waste back into the system</a:t>
          </a:r>
        </a:p>
      </dsp:txBody>
      <dsp:txXfrm>
        <a:off x="2239137" y="2992374"/>
        <a:ext cx="8276463" cy="1360170"/>
      </dsp:txXfrm>
    </dsp:sp>
    <dsp:sp modelId="{F238EB70-4593-4CE9-B1D0-51B445A329A7}">
      <dsp:nvSpPr>
        <dsp:cNvPr id="0" name=""/>
        <dsp:cNvSpPr/>
      </dsp:nvSpPr>
      <dsp:spPr>
        <a:xfrm>
          <a:off x="136017" y="3128391"/>
          <a:ext cx="2103120" cy="1088136"/>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47000" b="-4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39079-1941-405B-BBAC-AE024932C2DD}">
      <dsp:nvSpPr>
        <dsp:cNvPr id="0" name=""/>
        <dsp:cNvSpPr/>
      </dsp:nvSpPr>
      <dsp:spPr>
        <a:xfrm>
          <a:off x="0" y="0"/>
          <a:ext cx="10515600" cy="0"/>
        </a:xfrm>
        <a:prstGeom prst="line">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5DB04E-DA12-4F85-8566-6E44194D96D4}">
      <dsp:nvSpPr>
        <dsp:cNvPr id="0" name=""/>
        <dsp:cNvSpPr/>
      </dsp:nvSpPr>
      <dsp:spPr>
        <a:xfrm>
          <a:off x="0" y="0"/>
          <a:ext cx="210312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Primary Consumers </a:t>
          </a:r>
        </a:p>
      </dsp:txBody>
      <dsp:txXfrm>
        <a:off x="0" y="0"/>
        <a:ext cx="2103120" cy="1087834"/>
      </dsp:txXfrm>
    </dsp:sp>
    <dsp:sp modelId="{080ACC03-E9CE-401D-94AD-7998D38288F5}">
      <dsp:nvSpPr>
        <dsp:cNvPr id="0" name=""/>
        <dsp:cNvSpPr/>
      </dsp:nvSpPr>
      <dsp:spPr>
        <a:xfrm>
          <a:off x="2260854" y="49398"/>
          <a:ext cx="8254746" cy="987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Herbivores: exclusively consumer producers</a:t>
          </a:r>
        </a:p>
      </dsp:txBody>
      <dsp:txXfrm>
        <a:off x="2260854" y="49398"/>
        <a:ext cx="8254746" cy="987974"/>
      </dsp:txXfrm>
    </dsp:sp>
    <dsp:sp modelId="{9F9F193F-2AC6-4E91-B477-3ED184DBCAE5}">
      <dsp:nvSpPr>
        <dsp:cNvPr id="0" name=""/>
        <dsp:cNvSpPr/>
      </dsp:nvSpPr>
      <dsp:spPr>
        <a:xfrm>
          <a:off x="2103120" y="1037373"/>
          <a:ext cx="841248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B288AC-0A2D-45CE-958C-03B5971E1F21}">
      <dsp:nvSpPr>
        <dsp:cNvPr id="0" name=""/>
        <dsp:cNvSpPr/>
      </dsp:nvSpPr>
      <dsp:spPr>
        <a:xfrm>
          <a:off x="0" y="1087834"/>
          <a:ext cx="10515600" cy="0"/>
        </a:xfrm>
        <a:prstGeom prst="line">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2D34F3-A811-442A-A35D-CF37D7247EA9}">
      <dsp:nvSpPr>
        <dsp:cNvPr id="0" name=""/>
        <dsp:cNvSpPr/>
      </dsp:nvSpPr>
      <dsp:spPr>
        <a:xfrm>
          <a:off x="0" y="1087834"/>
          <a:ext cx="210312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Secondary Consumers</a:t>
          </a:r>
        </a:p>
      </dsp:txBody>
      <dsp:txXfrm>
        <a:off x="0" y="1087834"/>
        <a:ext cx="2103120" cy="1087834"/>
      </dsp:txXfrm>
    </dsp:sp>
    <dsp:sp modelId="{E0DA277D-1E86-4B8F-BCA4-CADD84417CC2}">
      <dsp:nvSpPr>
        <dsp:cNvPr id="0" name=""/>
        <dsp:cNvSpPr/>
      </dsp:nvSpPr>
      <dsp:spPr>
        <a:xfrm>
          <a:off x="2260854" y="1137233"/>
          <a:ext cx="8254746" cy="987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Carnivores and omnivores: consume primary consumers</a:t>
          </a:r>
        </a:p>
      </dsp:txBody>
      <dsp:txXfrm>
        <a:off x="2260854" y="1137233"/>
        <a:ext cx="8254746" cy="987974"/>
      </dsp:txXfrm>
    </dsp:sp>
    <dsp:sp modelId="{ADA072C2-C950-48FC-A470-A8A24AB9860A}">
      <dsp:nvSpPr>
        <dsp:cNvPr id="0" name=""/>
        <dsp:cNvSpPr/>
      </dsp:nvSpPr>
      <dsp:spPr>
        <a:xfrm>
          <a:off x="2103120" y="2125207"/>
          <a:ext cx="841248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951503-B1B6-4C9C-9094-35F77BFAFC07}">
      <dsp:nvSpPr>
        <dsp:cNvPr id="0" name=""/>
        <dsp:cNvSpPr/>
      </dsp:nvSpPr>
      <dsp:spPr>
        <a:xfrm>
          <a:off x="0" y="2175669"/>
          <a:ext cx="10515600" cy="0"/>
        </a:xfrm>
        <a:prstGeom prst="line">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01AE06-2CCF-49FF-BE9A-D5193EE45A6D}">
      <dsp:nvSpPr>
        <dsp:cNvPr id="0" name=""/>
        <dsp:cNvSpPr/>
      </dsp:nvSpPr>
      <dsp:spPr>
        <a:xfrm>
          <a:off x="0" y="2175669"/>
          <a:ext cx="210312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Tertiary Consumers</a:t>
          </a:r>
        </a:p>
      </dsp:txBody>
      <dsp:txXfrm>
        <a:off x="0" y="2175669"/>
        <a:ext cx="2103120" cy="1087834"/>
      </dsp:txXfrm>
    </dsp:sp>
    <dsp:sp modelId="{5D0C1926-DDB1-47C1-B3BA-656AE0025C84}">
      <dsp:nvSpPr>
        <dsp:cNvPr id="0" name=""/>
        <dsp:cNvSpPr/>
      </dsp:nvSpPr>
      <dsp:spPr>
        <a:xfrm>
          <a:off x="2260854" y="2225067"/>
          <a:ext cx="8254746" cy="987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Consume secondary consumers </a:t>
          </a:r>
        </a:p>
      </dsp:txBody>
      <dsp:txXfrm>
        <a:off x="2260854" y="2225067"/>
        <a:ext cx="8254746" cy="987974"/>
      </dsp:txXfrm>
    </dsp:sp>
    <dsp:sp modelId="{C66C750C-9E45-4908-AEB4-716E2E269FD1}">
      <dsp:nvSpPr>
        <dsp:cNvPr id="0" name=""/>
        <dsp:cNvSpPr/>
      </dsp:nvSpPr>
      <dsp:spPr>
        <a:xfrm>
          <a:off x="2103120" y="3213042"/>
          <a:ext cx="841248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87AECA-84D2-4795-8B4C-504E80B709AF}">
      <dsp:nvSpPr>
        <dsp:cNvPr id="0" name=""/>
        <dsp:cNvSpPr/>
      </dsp:nvSpPr>
      <dsp:spPr>
        <a:xfrm>
          <a:off x="0" y="3263503"/>
          <a:ext cx="10515600" cy="0"/>
        </a:xfrm>
        <a:prstGeom prst="line">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A8ED2A-2749-423E-980F-751387C37523}">
      <dsp:nvSpPr>
        <dsp:cNvPr id="0" name=""/>
        <dsp:cNvSpPr/>
      </dsp:nvSpPr>
      <dsp:spPr>
        <a:xfrm>
          <a:off x="0" y="3263503"/>
          <a:ext cx="210312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Apex Predators</a:t>
          </a:r>
        </a:p>
      </dsp:txBody>
      <dsp:txXfrm>
        <a:off x="0" y="3263503"/>
        <a:ext cx="2103120" cy="1087834"/>
      </dsp:txXfrm>
    </dsp:sp>
    <dsp:sp modelId="{DF225FDB-FD6F-41F1-AFC4-06897ECC0356}">
      <dsp:nvSpPr>
        <dsp:cNvPr id="0" name=""/>
        <dsp:cNvSpPr/>
      </dsp:nvSpPr>
      <dsp:spPr>
        <a:xfrm>
          <a:off x="2260854" y="3312902"/>
          <a:ext cx="8254746" cy="987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Top consumers that have no natural predators outside of humans</a:t>
          </a:r>
        </a:p>
      </dsp:txBody>
      <dsp:txXfrm>
        <a:off x="2260854" y="3312902"/>
        <a:ext cx="8254746" cy="987974"/>
      </dsp:txXfrm>
    </dsp:sp>
    <dsp:sp modelId="{05A80BB1-59E2-4252-84F9-F09411DF1147}">
      <dsp:nvSpPr>
        <dsp:cNvPr id="0" name=""/>
        <dsp:cNvSpPr/>
      </dsp:nvSpPr>
      <dsp:spPr>
        <a:xfrm>
          <a:off x="2103120" y="4300876"/>
          <a:ext cx="841248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C40BD8-EABB-4E3D-9D26-CFF7280D0EB3}">
      <dsp:nvSpPr>
        <dsp:cNvPr id="0" name=""/>
        <dsp:cNvSpPr/>
      </dsp:nvSpPr>
      <dsp:spPr>
        <a:xfrm>
          <a:off x="0" y="0"/>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8A8BF0-B49A-4813-91DC-FC8AD3616211}">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In the US the value of pollination for agricultural crops is $10 billion annually </a:t>
          </a:r>
        </a:p>
      </dsp:txBody>
      <dsp:txXfrm>
        <a:off x="0" y="0"/>
        <a:ext cx="6900512" cy="1384035"/>
      </dsp:txXfrm>
    </dsp:sp>
    <dsp:sp modelId="{9267048D-F66B-42E0-A9D6-2FDA0A8C4721}">
      <dsp:nvSpPr>
        <dsp:cNvPr id="0" name=""/>
        <dsp:cNvSpPr/>
      </dsp:nvSpPr>
      <dsp:spPr>
        <a:xfrm>
          <a:off x="0" y="1384035"/>
          <a:ext cx="6900512" cy="0"/>
        </a:xfrm>
        <a:prstGeom prst="line">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D6AEEA-1EF7-4878-ABF4-A391666D8C64}">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Globally pollination services are valued at $3 trillion</a:t>
          </a:r>
        </a:p>
      </dsp:txBody>
      <dsp:txXfrm>
        <a:off x="0" y="1384035"/>
        <a:ext cx="6900512" cy="1384035"/>
      </dsp:txXfrm>
    </dsp:sp>
    <dsp:sp modelId="{8CFC47C9-4143-4B8E-B311-86AD78362086}">
      <dsp:nvSpPr>
        <dsp:cNvPr id="0" name=""/>
        <dsp:cNvSpPr/>
      </dsp:nvSpPr>
      <dsp:spPr>
        <a:xfrm>
          <a:off x="0" y="2768070"/>
          <a:ext cx="6900512" cy="0"/>
        </a:xfrm>
        <a:prstGeom prst="line">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8CBCE4-F2BF-45A8-AB6B-247DAEAF91EF}">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Half the world’s diet of fats and oils come from animal-pollinated plants</a:t>
          </a:r>
        </a:p>
      </dsp:txBody>
      <dsp:txXfrm>
        <a:off x="0" y="2768070"/>
        <a:ext cx="6900512" cy="1384035"/>
      </dsp:txXfrm>
    </dsp:sp>
    <dsp:sp modelId="{9A213EAA-BDA5-49DC-A640-2257BE53A325}">
      <dsp:nvSpPr>
        <dsp:cNvPr id="0" name=""/>
        <dsp:cNvSpPr/>
      </dsp:nvSpPr>
      <dsp:spPr>
        <a:xfrm>
          <a:off x="0" y="4152105"/>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EEE4C-CE66-4873-B6B8-9AEB30C15A03}">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150 food crops in the US depend on pollinators including almost all fruit and grain crops</a:t>
          </a:r>
        </a:p>
      </dsp:txBody>
      <dsp:txXfrm>
        <a:off x="0" y="4152105"/>
        <a:ext cx="6900512" cy="138403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4CB783-88FE-40DA-967D-F9C39E50AC52}" type="datetimeFigureOut">
              <a:rPr lang="en-US" smtClean="0"/>
              <a:t>7/31/2024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8AE690-5DE0-4E57-94C7-D27148016E02}" type="slidenum">
              <a:rPr lang="en-US" smtClean="0"/>
              <a:t>‹#›</a:t>
            </a:fld>
            <a:endParaRPr lang="en-US"/>
          </a:p>
        </p:txBody>
      </p:sp>
    </p:spTree>
    <p:extLst>
      <p:ext uri="{BB962C8B-B14F-4D97-AF65-F5344CB8AC3E}">
        <p14:creationId xmlns:p14="http://schemas.microsoft.com/office/powerpoint/2010/main" val="1906536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JpPhLj-0Db0"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pollinator.org/pollinators#f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This lesson is likely to review a lot of aspects but will tie into the benefits of biodiversity on the soil. The NRCS definition of Biodiversity is the variety of life forms within a given ecosystem or farm field. The different life forms include all the plants, animals and microorganisms that are present. Each life form includes their own unique set of exudates, secretions or waste products that further contribute to increased diversity. Healthy management systems are full of biodiversity.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4</a:t>
            </a:fld>
            <a:endParaRPr lang="en-US"/>
          </a:p>
        </p:txBody>
      </p:sp>
    </p:spTree>
    <p:extLst>
      <p:ext uri="{BB962C8B-B14F-4D97-AF65-F5344CB8AC3E}">
        <p14:creationId xmlns:p14="http://schemas.microsoft.com/office/powerpoint/2010/main" val="3663980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Aptos" panose="020B0004020202020204" pitchFamily="34" charset="0"/>
              </a:rPr>
              <a:t>Farming with biodiversity can look like rotating between crops grown in the same field, leaving field borders enriched with native grasses and flowering plants, not bulldozing out trees along fence lines or in woody draws and the incorporation of grazing animals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13</a:t>
            </a:fld>
            <a:endParaRPr lang="en-US"/>
          </a:p>
        </p:txBody>
      </p:sp>
    </p:spTree>
    <p:extLst>
      <p:ext uri="{BB962C8B-B14F-4D97-AF65-F5344CB8AC3E}">
        <p14:creationId xmlns:p14="http://schemas.microsoft.com/office/powerpoint/2010/main" val="252321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This can optimize nutrient cycling, improve water quality and quantity, as different crops use and produce different nutrients. Additionally, it can control weeds through the varying competitiveness of crops against different weed species and disrupt pest and/or pathogen lifecycles.  Incorporating various crops to cycle nutrients into the soil can help better overall growth of autotrophs. Secondly, greater crop diversity provides more habitats to foster beneficial insects. Insects are key to pollination, but specific predatory insect species are also important in mitigating pests harmful to crops. It is important to have all levels of the food web participating </a:t>
            </a:r>
            <a:r>
              <a:rPr lang="en-US" sz="1800" b="0" i="0" u="sng" dirty="0">
                <a:solidFill>
                  <a:srgbClr val="498205"/>
                </a:solidFill>
                <a:effectLst/>
                <a:highlight>
                  <a:srgbClr val="FFFFFF"/>
                </a:highlight>
                <a:latin typeface="Century Schoolbook" panose="02040604050505020304" pitchFamily="18" charset="0"/>
              </a:rPr>
              <a:t>f</a:t>
            </a:r>
            <a:r>
              <a:rPr lang="en-US" sz="1800" b="0" i="0" dirty="0">
                <a:solidFill>
                  <a:srgbClr val="000000"/>
                </a:solidFill>
                <a:effectLst/>
                <a:highlight>
                  <a:srgbClr val="FFFFFF"/>
                </a:highlight>
                <a:latin typeface="Century Schoolbook" panose="02040604050505020304" pitchFamily="18" charset="0"/>
              </a:rPr>
              <a:t>or the overall stability of the system. We also need to add diversity to the cover crop mixes we use within rotations, single species or monocultures have less of an impact on above and below ground biodiversity.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14</a:t>
            </a:fld>
            <a:endParaRPr lang="en-US"/>
          </a:p>
        </p:txBody>
      </p:sp>
    </p:spTree>
    <p:extLst>
      <p:ext uri="{BB962C8B-B14F-4D97-AF65-F5344CB8AC3E}">
        <p14:creationId xmlns:p14="http://schemas.microsoft.com/office/powerpoint/2010/main" val="4077811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 Diverse ecosystems lead to better adaptation to changes in conditions. This can include weather changes, diseases, and overall climate change. The greater biodiversity in crops and cover crop mixes, the greater the ability for natural control of pests and disease. This can also include rotational grazing on plots of land as well. Introducing livestock into a field can bring in fresh nutrients from their waste and help control weed species. Planting a grazing crop would expand the rotation and letting it grow enough to graze will increase the diversity in the soil microbiome.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16</a:t>
            </a:fld>
            <a:endParaRPr lang="en-US"/>
          </a:p>
        </p:txBody>
      </p:sp>
    </p:spTree>
    <p:extLst>
      <p:ext uri="{BB962C8B-B14F-4D97-AF65-F5344CB8AC3E}">
        <p14:creationId xmlns:p14="http://schemas.microsoft.com/office/powerpoint/2010/main" val="875913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1: Conceptual diagram showing how increasing diversity can stabilize ecosystem functioning </a:t>
            </a:r>
          </a:p>
          <a:p>
            <a:endParaRPr lang="en-US" dirty="0"/>
          </a:p>
          <a:p>
            <a:r>
              <a:rPr lang="en-US" dirty="0"/>
              <a:t>Each rectangle represents a plant community containing individuals of either blue or green species and the total number of individuals corresponds to the productivity of the ecosystem. Green species increase in abundance in warm years, whereas blue species increase in abundance in cold years such that a community containing only blue or green species will fluctuate in biomass when there is interannual climate variability. In contrast, in the community containing both green and blue individuals, the decrease in one species is compensated for by an increase in the other species, thus creating stability in ecosystem productivity between years. Note also that, on average, the diverse community exhibits higher productivity than either single-species community. This pattern could occur if blue or green species are active at slightly different times, such that competition between the two species is reduced. This difference in when species are active leads to complimentary resource utilization and can increase total productivity of the ecosystem. </a:t>
            </a:r>
          </a:p>
          <a:p>
            <a:endParaRPr lang="en-US" dirty="0"/>
          </a:p>
          <a:p>
            <a:r>
              <a:rPr lang="en-US" dirty="0"/>
              <a:t>© 2011 Nature Education All rights reserved. </a:t>
            </a:r>
          </a:p>
        </p:txBody>
      </p:sp>
      <p:sp>
        <p:nvSpPr>
          <p:cNvPr id="4" name="Slide Number Placeholder 3"/>
          <p:cNvSpPr>
            <a:spLocks noGrp="1"/>
          </p:cNvSpPr>
          <p:nvPr>
            <p:ph type="sldNum" sz="quarter" idx="5"/>
          </p:nvPr>
        </p:nvSpPr>
        <p:spPr/>
        <p:txBody>
          <a:bodyPr/>
          <a:lstStyle/>
          <a:p>
            <a:fld id="{E28AE690-5DE0-4E57-94C7-D27148016E02}" type="slidenum">
              <a:rPr lang="en-US" smtClean="0"/>
              <a:t>17</a:t>
            </a:fld>
            <a:endParaRPr lang="en-US"/>
          </a:p>
        </p:txBody>
      </p:sp>
    </p:spTree>
    <p:extLst>
      <p:ext uri="{BB962C8B-B14F-4D97-AF65-F5344CB8AC3E}">
        <p14:creationId xmlns:p14="http://schemas.microsoft.com/office/powerpoint/2010/main" val="2789525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After watching the video, instruct students to write for one minute about how agriculture impacts AND is impacted by pollinators, such as the bees in the video. Discuss student thoughts as a group.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19</a:t>
            </a:fld>
            <a:endParaRPr lang="en-US"/>
          </a:p>
        </p:txBody>
      </p:sp>
    </p:spTree>
    <p:extLst>
      <p:ext uri="{BB962C8B-B14F-4D97-AF65-F5344CB8AC3E}">
        <p14:creationId xmlns:p14="http://schemas.microsoft.com/office/powerpoint/2010/main" val="1421253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Aptos" panose="020B0004020202020204" pitchFamily="34" charset="0"/>
              </a:rPr>
              <a:t>Pollinators are very important to agriculture.  Pollinators move the pollen grains from flower to flower. Over 200,000 species of animals act as pollinators, and of those, about 1,000 are hummingbirds, bats and small mammals (Source: USDA Forest Service). The rest are insects, such as beetles, bees, ants, wasps, butterflies, and moths. What is pollination?</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20</a:t>
            </a:fld>
            <a:endParaRPr lang="en-US"/>
          </a:p>
        </p:txBody>
      </p:sp>
    </p:spTree>
    <p:extLst>
      <p:ext uri="{BB962C8B-B14F-4D97-AF65-F5344CB8AC3E}">
        <p14:creationId xmlns:p14="http://schemas.microsoft.com/office/powerpoint/2010/main" val="2610433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What is pollination? According to the Oxford Dictionary, pollination is the transfer of pollen to a stigma, ovule, flower, or plant to allow fertilization. Most plants require the assistance of pollinators to produce seeds and fruit. About 80% of all flowering plants and over three-quarters of the staple crop plants that feed humankind rely on animal pollinators (USDA Forest Service).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21</a:t>
            </a:fld>
            <a:endParaRPr lang="en-US"/>
          </a:p>
        </p:txBody>
      </p:sp>
    </p:spTree>
    <p:extLst>
      <p:ext uri="{BB962C8B-B14F-4D97-AF65-F5344CB8AC3E}">
        <p14:creationId xmlns:p14="http://schemas.microsoft.com/office/powerpoint/2010/main" val="2181889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Aptos" panose="020B0004020202020204" pitchFamily="34" charset="0"/>
              </a:rPr>
              <a:t>In the United States alone, pollination of agricultural crops is valued at 10 billion dollars</a:t>
            </a:r>
            <a:r>
              <a:rPr lang="en-US" sz="1800" b="0" i="0" strike="sngStrike" dirty="0">
                <a:solidFill>
                  <a:srgbClr val="498205"/>
                </a:solidFill>
                <a:effectLst/>
                <a:highlight>
                  <a:srgbClr val="FFFFFF"/>
                </a:highlight>
                <a:latin typeface="Aptos" panose="020B0004020202020204" pitchFamily="34" charset="0"/>
              </a:rPr>
              <a:t> </a:t>
            </a:r>
            <a:r>
              <a:rPr lang="en-US" sz="1800" b="0" i="0" dirty="0">
                <a:solidFill>
                  <a:srgbClr val="000000"/>
                </a:solidFill>
                <a:effectLst/>
                <a:highlight>
                  <a:srgbClr val="FFFFFF"/>
                </a:highlight>
                <a:latin typeface="Aptos" panose="020B0004020202020204" pitchFamily="34" charset="0"/>
              </a:rPr>
              <a:t>annually. Globally, pollination services are likely worth more than 3 trillion dollars.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Aptos" panose="020B0004020202020204" pitchFamily="34" charset="0"/>
              </a:rPr>
              <a:t>More than half of the world’s diet of fats and oils come from animal-pollinated plants (oil palm, canola, sunflowers, etc.). More than 150 food crops in the U.S. depend on pollinators, including almost all fruit and grain crops.</a:t>
            </a:r>
            <a:r>
              <a:rPr lang="en-US" sz="1800" b="0" i="0" u="sng" dirty="0">
                <a:solidFill>
                  <a:srgbClr val="498205"/>
                </a:solidFill>
                <a:effectLst/>
                <a:highlight>
                  <a:srgbClr val="FFFFFF"/>
                </a:highlight>
                <a:latin typeface="Aptos" panose="020B0004020202020204" pitchFamily="34" charset="0"/>
              </a:rPr>
              <a:t> </a:t>
            </a:r>
            <a:r>
              <a:rPr lang="en-US" sz="1800" b="0" i="0" dirty="0">
                <a:solidFill>
                  <a:srgbClr val="000000"/>
                </a:solidFill>
                <a:effectLst/>
                <a:highlight>
                  <a:srgbClr val="FFFFFF"/>
                </a:highlight>
                <a:latin typeface="Aptos" panose="020B0004020202020204" pitchFamily="34" charset="0"/>
              </a:rPr>
              <a:t>The USDA estimated that crops dependent on pollination are worth more than 10 billion dollars per year.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22</a:t>
            </a:fld>
            <a:endParaRPr lang="en-US"/>
          </a:p>
        </p:txBody>
      </p:sp>
    </p:spTree>
    <p:extLst>
      <p:ext uri="{BB962C8B-B14F-4D97-AF65-F5344CB8AC3E}">
        <p14:creationId xmlns:p14="http://schemas.microsoft.com/office/powerpoint/2010/main" val="2040257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entury Schoolbook" panose="02040604050505020304" pitchFamily="18" charset="0"/>
              </a:rPr>
              <a:t>Flowering plants produce breathable oxygen by utilizing the carbon dioxide produced by plants and animals as they respire. However, levels of carbon dioxide in the atmosphere have been rapidly increasing in the last century due to increased burning of fossil fuels and destruction of vital forests – the “earth’s lungs.” Pollinators are key to reproduction of wild plants in our fragmented global landscape. Without them, existing populations of plants would decline, even if soil, air, nutrients, and other life-sustaining elements were available. Flowering plants help to purify water and prevent erosion through roots that hold</a:t>
            </a:r>
            <a:r>
              <a:rPr lang="en-US" sz="1800" b="0" i="0" strike="sngStrike" dirty="0">
                <a:solidFill>
                  <a:srgbClr val="498205"/>
                </a:solidFill>
                <a:effectLst/>
                <a:highlight>
                  <a:srgbClr val="FFFFFF"/>
                </a:highlight>
                <a:latin typeface="Century Schoolbook" panose="02040604050505020304" pitchFamily="18" charset="0"/>
              </a:rPr>
              <a:t>s</a:t>
            </a:r>
            <a:r>
              <a:rPr lang="en-US" sz="1800" b="0" i="0" dirty="0">
                <a:solidFill>
                  <a:srgbClr val="000000"/>
                </a:solidFill>
                <a:effectLst/>
                <a:highlight>
                  <a:srgbClr val="FFFFFF"/>
                </a:highlight>
                <a:latin typeface="Century Schoolbook" panose="02040604050505020304" pitchFamily="18" charset="0"/>
              </a:rPr>
              <a:t> the soil in place, and foliage that buffers the impact of rain as it falls to the earth. The water cycle depends on plants to return moisture to the atmosphere, and plants depend on pollinators to help them reproduce. (USDA Forest Service)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Some farmers seek government assistance to diversify their farm and plant areas where pollinators will be attracted to. The Conservation Reserve Program (CRP) is an example of one way the government can provide funds for farmers to plant areas that are attractive to pollinators. </a:t>
            </a:r>
            <a:endParaRPr lang="en-US" sz="2800" b="0" i="0" dirty="0">
              <a:solidFill>
                <a:srgbClr val="000000"/>
              </a:solidFill>
              <a:effectLst/>
              <a:highlight>
                <a:srgbClr val="FFFFFF"/>
              </a:highligh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E28AE690-5DE0-4E57-94C7-D27148016E02}" type="slidenum">
              <a:rPr lang="en-US" smtClean="0"/>
              <a:t>23</a:t>
            </a:fld>
            <a:endParaRPr lang="en-US"/>
          </a:p>
        </p:txBody>
      </p:sp>
    </p:spTree>
    <p:extLst>
      <p:ext uri="{BB962C8B-B14F-4D97-AF65-F5344CB8AC3E}">
        <p14:creationId xmlns:p14="http://schemas.microsoft.com/office/powerpoint/2010/main" val="49111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Let’s watch this video (</a:t>
            </a:r>
            <a:r>
              <a:rPr lang="en-US" sz="1800" b="0" i="0" u="sng" strike="noStrike" dirty="0">
                <a:solidFill>
                  <a:srgbClr val="467886"/>
                </a:solidFill>
                <a:effectLst/>
                <a:highlight>
                  <a:srgbClr val="E1E3E6"/>
                </a:highlight>
                <a:latin typeface="Aptos" panose="020B0004020202020204" pitchFamily="34" charset="0"/>
                <a:hlinkClick r:id="rId3"/>
              </a:rPr>
              <a:t>https://www.youtube.com/watch?v=JpPhLj-0Db0</a:t>
            </a:r>
            <a:r>
              <a:rPr lang="en-US" sz="1800" b="0" i="0" dirty="0">
                <a:solidFill>
                  <a:srgbClr val="000000"/>
                </a:solidFill>
                <a:effectLst/>
                <a:highlight>
                  <a:srgbClr val="FFFFFF"/>
                </a:highlight>
                <a:latin typeface="Century Schoolbook" panose="02040604050505020304" pitchFamily="18" charset="0"/>
              </a:rPr>
              <a:t>) about how a farmer is using technology to diversify the farm and increase pollination. As you watch the video, consider: 1.) What technology makes this possible? 2.) From an economics perspective, are there benefits to the farm?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24</a:t>
            </a:fld>
            <a:endParaRPr lang="en-US"/>
          </a:p>
        </p:txBody>
      </p:sp>
    </p:spTree>
    <p:extLst>
      <p:ext uri="{BB962C8B-B14F-4D97-AF65-F5344CB8AC3E}">
        <p14:creationId xmlns:p14="http://schemas.microsoft.com/office/powerpoint/2010/main" val="2970559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000000"/>
                </a:solidFill>
                <a:effectLst/>
                <a:highlight>
                  <a:srgbClr val="FFFFFF"/>
                </a:highlight>
                <a:latin typeface="Century Schoolbook" panose="02040604050505020304" pitchFamily="18" charset="0"/>
              </a:rPr>
              <a:t>Increases in diversity can be achieved through various approaches, including plant diversity (through diversified crop rotations and cover crop mixes), integration of grazing animals (e.g. livestock) into the system. It includes animals living within the soil or microbial diversity, as well as direct additions with biological amendments.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5</a:t>
            </a:fld>
            <a:endParaRPr lang="en-US"/>
          </a:p>
        </p:txBody>
      </p:sp>
    </p:spTree>
    <p:extLst>
      <p:ext uri="{BB962C8B-B14F-4D97-AF65-F5344CB8AC3E}">
        <p14:creationId xmlns:p14="http://schemas.microsoft.com/office/powerpoint/2010/main" val="3668928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444444"/>
              </a:solidFill>
              <a:effectLst/>
              <a:highlight>
                <a:srgbClr val="FFFFFF"/>
              </a:highlight>
              <a:latin typeface="Roboto" panose="02000000000000000000" pitchFamily="2" charset="0"/>
            </a:endParaRPr>
          </a:p>
          <a:p>
            <a:r>
              <a:rPr lang="en-US" b="0" i="0" dirty="0">
                <a:solidFill>
                  <a:srgbClr val="444444"/>
                </a:solidFill>
                <a:effectLst/>
                <a:highlight>
                  <a:srgbClr val="FFFFFF"/>
                </a:highlight>
                <a:latin typeface="Roboto" panose="02000000000000000000" pitchFamily="2" charset="0"/>
              </a:rPr>
              <a:t>Somewhere between 75% and 95% [</a:t>
            </a:r>
            <a:r>
              <a:rPr lang="en-US" b="0" i="0" u="sng" dirty="0">
                <a:effectLst/>
                <a:highlight>
                  <a:srgbClr val="FFFFFF"/>
                </a:highlight>
                <a:latin typeface="Roboto" panose="02000000000000000000" pitchFamily="2" charset="0"/>
                <a:hlinkClick r:id="rId3"/>
              </a:rPr>
              <a:t>1</a:t>
            </a:r>
            <a:r>
              <a:rPr lang="en-US" b="0" i="0" dirty="0">
                <a:solidFill>
                  <a:srgbClr val="444444"/>
                </a:solidFill>
                <a:effectLst/>
                <a:highlight>
                  <a:srgbClr val="FFFFFF"/>
                </a:highlight>
                <a:latin typeface="Roboto" panose="02000000000000000000" pitchFamily="2" charset="0"/>
              </a:rPr>
              <a:t>] of all flowering plants on the earth need help with pollination – they need pollinators. Pollinators provide pollination services to over 180,000 different plant species and more than 1200 crops. That means that 1 out of every three bites of food you eat is there because of pollinators [</a:t>
            </a:r>
            <a:r>
              <a:rPr lang="en-US" b="0" i="0" u="sng" dirty="0">
                <a:effectLst/>
                <a:highlight>
                  <a:srgbClr val="FFFFFF"/>
                </a:highlight>
                <a:latin typeface="Roboto" panose="02000000000000000000" pitchFamily="2" charset="0"/>
                <a:hlinkClick r:id="rId3"/>
              </a:rPr>
              <a:t>2</a:t>
            </a:r>
            <a:r>
              <a:rPr lang="en-US" b="0" i="0" dirty="0">
                <a:solidFill>
                  <a:srgbClr val="444444"/>
                </a:solidFill>
                <a:effectLst/>
                <a:highlight>
                  <a:srgbClr val="FFFFFF"/>
                </a:highlight>
                <a:latin typeface="Roboto" panose="02000000000000000000" pitchFamily="2" charset="0"/>
              </a:rPr>
              <a:t>, </a:t>
            </a:r>
            <a:r>
              <a:rPr lang="en-US" b="0" i="0" u="sng" dirty="0">
                <a:effectLst/>
                <a:highlight>
                  <a:srgbClr val="FFFFFF"/>
                </a:highlight>
                <a:latin typeface="Roboto" panose="02000000000000000000" pitchFamily="2" charset="0"/>
                <a:hlinkClick r:id="rId3"/>
              </a:rPr>
              <a:t>3</a:t>
            </a:r>
            <a:r>
              <a:rPr lang="en-US" b="0" i="0" dirty="0">
                <a:solidFill>
                  <a:srgbClr val="444444"/>
                </a:solidFill>
                <a:effectLst/>
                <a:highlight>
                  <a:srgbClr val="FFFFFF"/>
                </a:highlight>
                <a:latin typeface="Roboto" panose="02000000000000000000" pitchFamily="2" charset="0"/>
              </a:rPr>
              <a:t>]. If we want to talk dollars and cents, pollinators add 217 billion dollars to the global economy [</a:t>
            </a:r>
            <a:r>
              <a:rPr lang="en-US" b="0" i="0" u="sng" dirty="0">
                <a:effectLst/>
                <a:highlight>
                  <a:srgbClr val="FFFFFF"/>
                </a:highlight>
                <a:latin typeface="Roboto" panose="02000000000000000000" pitchFamily="2" charset="0"/>
                <a:hlinkClick r:id="rId3"/>
              </a:rPr>
              <a:t>4</a:t>
            </a:r>
            <a:r>
              <a:rPr lang="en-US" b="0" i="0" dirty="0">
                <a:solidFill>
                  <a:srgbClr val="444444"/>
                </a:solidFill>
                <a:effectLst/>
                <a:highlight>
                  <a:srgbClr val="FFFFFF"/>
                </a:highlight>
                <a:latin typeface="Roboto" panose="02000000000000000000" pitchFamily="2" charset="0"/>
              </a:rPr>
              <a:t>,</a:t>
            </a:r>
            <a:r>
              <a:rPr lang="en-US" b="0" i="0" u="sng" dirty="0">
                <a:effectLst/>
                <a:highlight>
                  <a:srgbClr val="FFFFFF"/>
                </a:highlight>
                <a:latin typeface="Roboto" panose="02000000000000000000" pitchFamily="2" charset="0"/>
                <a:hlinkClick r:id="rId3"/>
              </a:rPr>
              <a:t>5</a:t>
            </a:r>
            <a:r>
              <a:rPr lang="en-US" b="0" i="0" dirty="0">
                <a:solidFill>
                  <a:srgbClr val="444444"/>
                </a:solidFill>
                <a:effectLst/>
                <a:highlight>
                  <a:srgbClr val="FFFFFF"/>
                </a:highlight>
                <a:latin typeface="Roboto" panose="02000000000000000000" pitchFamily="2" charset="0"/>
              </a:rPr>
              <a:t>], and honey bees alone are responsible for between 1.2 and 5.4 billion dollars in agricultural productivity in the United States [</a:t>
            </a:r>
            <a:r>
              <a:rPr lang="en-US" b="0" i="0" u="sng" dirty="0">
                <a:effectLst/>
                <a:highlight>
                  <a:srgbClr val="FFFFFF"/>
                </a:highlight>
                <a:latin typeface="Roboto" panose="02000000000000000000" pitchFamily="2" charset="0"/>
                <a:hlinkClick r:id="rId3"/>
              </a:rPr>
              <a:t>6</a:t>
            </a:r>
            <a:r>
              <a:rPr lang="en-US" b="0" i="0" dirty="0">
                <a:solidFill>
                  <a:srgbClr val="444444"/>
                </a:solidFill>
                <a:effectLst/>
                <a:highlight>
                  <a:srgbClr val="FFFFFF"/>
                </a:highlight>
                <a:latin typeface="Roboto" panose="02000000000000000000" pitchFamily="2" charset="0"/>
              </a:rPr>
              <a:t>]. </a:t>
            </a:r>
          </a:p>
          <a:p>
            <a:r>
              <a:rPr lang="en-US" b="0" i="0" dirty="0">
                <a:solidFill>
                  <a:srgbClr val="444444"/>
                </a:solidFill>
                <a:effectLst/>
                <a:highlight>
                  <a:srgbClr val="FFFFFF"/>
                </a:highlight>
                <a:latin typeface="Roboto" panose="02000000000000000000" pitchFamily="2" charset="0"/>
              </a:rPr>
              <a:t>https://www.pollinator.org/pollinators#:~:text=Birds%2C%20bats%2C%20bees%2C%20butterflies,resources%20by%20helping%20plants%20reproduce.</a:t>
            </a:r>
          </a:p>
          <a:p>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25</a:t>
            </a:fld>
            <a:endParaRPr lang="en-US"/>
          </a:p>
        </p:txBody>
      </p:sp>
    </p:spTree>
    <p:extLst>
      <p:ext uri="{BB962C8B-B14F-4D97-AF65-F5344CB8AC3E}">
        <p14:creationId xmlns:p14="http://schemas.microsoft.com/office/powerpoint/2010/main" val="3584635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highlight>
                  <a:srgbClr val="FFFFFF"/>
                </a:highlight>
                <a:latin typeface="Century Schoolbook" panose="02040604050505020304" pitchFamily="18" charset="0"/>
              </a:rPr>
              <a:t>Ask students to take out a piece of paper to journal their thoughts to this question: Yesterday, we discussed pollinators and their importance, specifically within agriculture. Where do you think pollinators fall in a food chain? How about a food web? Why do you think that?</a:t>
            </a:r>
            <a:endParaRPr lang="en-US" b="0" i="0" dirty="0">
              <a:solidFill>
                <a:srgbClr val="444444"/>
              </a:solidFill>
              <a:effectLst/>
              <a:highlight>
                <a:srgbClr val="FFFFFF"/>
              </a:highligh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26</a:t>
            </a:fld>
            <a:endParaRPr lang="en-US"/>
          </a:p>
        </p:txBody>
      </p:sp>
    </p:spTree>
    <p:extLst>
      <p:ext uri="{BB962C8B-B14F-4D97-AF65-F5344CB8AC3E}">
        <p14:creationId xmlns:p14="http://schemas.microsoft.com/office/powerpoint/2010/main" val="1410607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entury Schoolbook" panose="02040604050505020304" pitchFamily="18" charset="0"/>
              </a:rPr>
              <a:t>Dividing students into groups of 2-3, give each group a large (11x17’ or poster board) paper. Provide a variety of crayons, colored pencils, </a:t>
            </a:r>
            <a:r>
              <a:rPr lang="en-US" sz="1800" b="0" i="0" dirty="0" err="1">
                <a:solidFill>
                  <a:srgbClr val="000000"/>
                </a:solidFill>
                <a:effectLst/>
                <a:highlight>
                  <a:srgbClr val="FFFFFF"/>
                </a:highlight>
                <a:latin typeface="Century Schoolbook" panose="02040604050505020304" pitchFamily="18" charset="0"/>
              </a:rPr>
              <a:t>markers,etc</a:t>
            </a:r>
            <a:r>
              <a:rPr lang="en-US" sz="1800" b="0" i="0" dirty="0">
                <a:solidFill>
                  <a:srgbClr val="000000"/>
                </a:solidFill>
                <a:effectLst/>
                <a:highlight>
                  <a:srgbClr val="FFFFFF"/>
                </a:highlight>
                <a:latin typeface="Century Schoolbook" panose="02040604050505020304" pitchFamily="18" charset="0"/>
              </a:rPr>
              <a:t>. A computer may be used to help identify specific pollinators and what plants attract them.  Ask students to design a  pollinator habitat for your school, home or community. Use the following as guidance: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1. Identify 3 species of pollinators that they wish to attract.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2. Identify 2 species of plants they would like to plant that would attract EACH of the pollinators (6 in total).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3. List the 4+ benefits of the pollinator habitat on their school, home and community.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Draw the pollinator habitat and answer these questions on the poster board.  </a:t>
            </a:r>
            <a:endParaRPr lang="en-US" b="0" i="0" dirty="0">
              <a:solidFill>
                <a:srgbClr val="000000"/>
              </a:solidFill>
              <a:effectLst/>
              <a:highlight>
                <a:srgbClr val="FFFFFF"/>
              </a:highligh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27</a:t>
            </a:fld>
            <a:endParaRPr lang="en-US"/>
          </a:p>
        </p:txBody>
      </p:sp>
    </p:spTree>
    <p:extLst>
      <p:ext uri="{BB962C8B-B14F-4D97-AF65-F5344CB8AC3E}">
        <p14:creationId xmlns:p14="http://schemas.microsoft.com/office/powerpoint/2010/main" val="8388598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to walk around and view all posters!</a:t>
            </a:r>
          </a:p>
        </p:txBody>
      </p:sp>
      <p:sp>
        <p:nvSpPr>
          <p:cNvPr id="4" name="Slide Number Placeholder 3"/>
          <p:cNvSpPr>
            <a:spLocks noGrp="1"/>
          </p:cNvSpPr>
          <p:nvPr>
            <p:ph type="sldNum" sz="quarter" idx="5"/>
          </p:nvPr>
        </p:nvSpPr>
        <p:spPr/>
        <p:txBody>
          <a:bodyPr/>
          <a:lstStyle/>
          <a:p>
            <a:fld id="{E28AE690-5DE0-4E57-94C7-D27148016E02}" type="slidenum">
              <a:rPr lang="en-US" smtClean="0"/>
              <a:t>28</a:t>
            </a:fld>
            <a:endParaRPr lang="en-US"/>
          </a:p>
        </p:txBody>
      </p:sp>
    </p:spTree>
    <p:extLst>
      <p:ext uri="{BB962C8B-B14F-4D97-AF65-F5344CB8AC3E}">
        <p14:creationId xmlns:p14="http://schemas.microsoft.com/office/powerpoint/2010/main" val="152094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Food webs consist of all the food chains in a single ecosystem. Food chains depict the transfer of energy and nutrients as they move through the ecosystem. There are different categories within the food web called trophic levels.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6</a:t>
            </a:fld>
            <a:endParaRPr lang="en-US"/>
          </a:p>
        </p:txBody>
      </p:sp>
    </p:spTree>
    <p:extLst>
      <p:ext uri="{BB962C8B-B14F-4D97-AF65-F5344CB8AC3E}">
        <p14:creationId xmlns:p14="http://schemas.microsoft.com/office/powerpoint/2010/main" val="901168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These trophic levels are producers, consumers, and decomposers. Producers make up the first trophic level. They consist of autotrophs, which are organisms that can make their own food and do not depend on any other organisms for nutrition. Most commonly, these are plants.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7</a:t>
            </a:fld>
            <a:endParaRPr lang="en-US"/>
          </a:p>
        </p:txBody>
      </p:sp>
    </p:spTree>
    <p:extLst>
      <p:ext uri="{BB962C8B-B14F-4D97-AF65-F5344CB8AC3E}">
        <p14:creationId xmlns:p14="http://schemas.microsoft.com/office/powerpoint/2010/main" val="2630114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Consumers are the second trophic level. They consist of organisms that need to consume other organisms for energy. Primary consumers are herbivores, as they exclusively consume producers. Secondary consumers are carnivores and omnivores as they consume primary consumers. Tertiary consumers eat secondary consumers. Apex predators are the top consumers that have no other natural predators outside of humans.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8</a:t>
            </a:fld>
            <a:endParaRPr lang="en-US"/>
          </a:p>
        </p:txBody>
      </p:sp>
    </p:spTree>
    <p:extLst>
      <p:ext uri="{BB962C8B-B14F-4D97-AF65-F5344CB8AC3E}">
        <p14:creationId xmlns:p14="http://schemas.microsoft.com/office/powerpoint/2010/main" val="4127790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Detritivores and decomposers are the organisms that eat nonliving plant and animal remains. These include scavengers such as vultures, or fungi and bacteria that live in the soil. These organisms cycle waste back into the soil, which in turn fosters the growth of autotrophs, starting the whole cycle back over.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9</a:t>
            </a:fld>
            <a:endParaRPr lang="en-US"/>
          </a:p>
        </p:txBody>
      </p:sp>
    </p:spTree>
    <p:extLst>
      <p:ext uri="{BB962C8B-B14F-4D97-AF65-F5344CB8AC3E}">
        <p14:creationId xmlns:p14="http://schemas.microsoft.com/office/powerpoint/2010/main" val="1956715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entury Schoolbook" panose="02040604050505020304" pitchFamily="18" charset="0"/>
              </a:rPr>
              <a:t>Biodiversity supports every level of the food web. Biodiversity supports the habitats for all species in every level of the food web. Each organism can be supported in their unique environment through the creation of ecosystems of all types and sizes. Diversity not only refers to food sources, but also aboveground diversification of plants and animals, as well as microbial diversification underground. Diversification stimulates a host of additional benefits including breaking disease cycles, providing habitat for pollinators, wildlife, and beneficial predators, and stimulating plant growth.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 </a:t>
            </a:r>
            <a:endParaRPr lang="en-US" sz="2800" b="0" i="0" dirty="0">
              <a:solidFill>
                <a:srgbClr val="000000"/>
              </a:solidFill>
              <a:effectLst/>
              <a:highlight>
                <a:srgbClr val="FFFFFF"/>
              </a:highligh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E28AE690-5DE0-4E57-94C7-D27148016E02}" type="slidenum">
              <a:rPr lang="en-US" smtClean="0"/>
              <a:t>10</a:t>
            </a:fld>
            <a:endParaRPr lang="en-US"/>
          </a:p>
        </p:txBody>
      </p:sp>
    </p:spTree>
    <p:extLst>
      <p:ext uri="{BB962C8B-B14F-4D97-AF65-F5344CB8AC3E}">
        <p14:creationId xmlns:p14="http://schemas.microsoft.com/office/powerpoint/2010/main" val="3217775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Soil biodiversity is created from the various types of life that exist within and above the soil. This can include bacteria, fungi, earthworms, beetles, ants, and termites. A teaspoon of topsoil typically contains up to 6 billion microorganisms. Soil is the most biologically diverse material on earth.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11</a:t>
            </a:fld>
            <a:endParaRPr lang="en-US"/>
          </a:p>
        </p:txBody>
      </p:sp>
    </p:spTree>
    <p:extLst>
      <p:ext uri="{BB962C8B-B14F-4D97-AF65-F5344CB8AC3E}">
        <p14:creationId xmlns:p14="http://schemas.microsoft.com/office/powerpoint/2010/main" val="1992892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The soil is responsible for recycling the biomass within the food web. Worms, microorganisms, bacteria and fungi are all responsible for putting nutrients back into the soil. Disruptions within this level of the food web impact the entire ecosystem. This is also true for apex predators. All the organisms within the soil interact with each other through cycles and predator-prey relationships. It’s all about eating and being eaten.   </a:t>
            </a:r>
            <a:endParaRPr lang="en-US" dirty="0"/>
          </a:p>
        </p:txBody>
      </p:sp>
      <p:sp>
        <p:nvSpPr>
          <p:cNvPr id="4" name="Slide Number Placeholder 3"/>
          <p:cNvSpPr>
            <a:spLocks noGrp="1"/>
          </p:cNvSpPr>
          <p:nvPr>
            <p:ph type="sldNum" sz="quarter" idx="5"/>
          </p:nvPr>
        </p:nvSpPr>
        <p:spPr/>
        <p:txBody>
          <a:bodyPr/>
          <a:lstStyle/>
          <a:p>
            <a:fld id="{E28AE690-5DE0-4E57-94C7-D27148016E02}" type="slidenum">
              <a:rPr lang="en-US" smtClean="0"/>
              <a:t>12</a:t>
            </a:fld>
            <a:endParaRPr lang="en-US"/>
          </a:p>
        </p:txBody>
      </p:sp>
    </p:spTree>
    <p:extLst>
      <p:ext uri="{BB962C8B-B14F-4D97-AF65-F5344CB8AC3E}">
        <p14:creationId xmlns:p14="http://schemas.microsoft.com/office/powerpoint/2010/main" val="1259179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D64A5-C3D5-1923-A567-1324F50279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F145D8-D7A0-9872-109B-AB49EB41DA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69E3D-3695-A15C-4638-238C52513E70}"/>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5" name="Footer Placeholder 4">
            <a:extLst>
              <a:ext uri="{FF2B5EF4-FFF2-40B4-BE49-F238E27FC236}">
                <a16:creationId xmlns:a16="http://schemas.microsoft.com/office/drawing/2014/main" id="{50A66C4F-B57D-4E94-2202-2146163535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E2CC1-4ABA-9022-2BA7-87DC302FBCCF}"/>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32850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49154-7CA7-B876-AA37-9DD57DA974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0AEA77-B0EB-B566-02D7-FD679DA0A7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6DB08-B0E9-42B6-F93A-FB972BBF3223}"/>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5" name="Footer Placeholder 4">
            <a:extLst>
              <a:ext uri="{FF2B5EF4-FFF2-40B4-BE49-F238E27FC236}">
                <a16:creationId xmlns:a16="http://schemas.microsoft.com/office/drawing/2014/main" id="{D53807AF-9B2B-6F07-95B3-4E5E07CAC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DBFE49-699F-FBC0-07FD-7489B4757E74}"/>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82526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E855DD-FF87-2A95-32BA-5C09E85F0C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597665-399B-CFE7-5CAF-D36BB1F77F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45F596-5060-4121-4979-E7F9CACE99D9}"/>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5" name="Footer Placeholder 4">
            <a:extLst>
              <a:ext uri="{FF2B5EF4-FFF2-40B4-BE49-F238E27FC236}">
                <a16:creationId xmlns:a16="http://schemas.microsoft.com/office/drawing/2014/main" id="{A9108877-DB11-A483-11A1-7958220AFA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2497F7-E087-E965-7027-80572C2BE9FB}"/>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1780090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E35C6-CCD3-3EE4-D216-DF4DE6A37B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58AE08-5059-C71D-FDDE-2EB47F21A6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7125AE-A356-4E35-C143-6BF371C12403}"/>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5" name="Footer Placeholder 4">
            <a:extLst>
              <a:ext uri="{FF2B5EF4-FFF2-40B4-BE49-F238E27FC236}">
                <a16:creationId xmlns:a16="http://schemas.microsoft.com/office/drawing/2014/main" id="{38B9D703-155A-A119-25F2-0267802131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27539F-60C9-E75C-30B5-925AFEAB637F}"/>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2386477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2106E-147D-9AEC-2DC6-5D3330D313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A1D1C3-A8A1-C51A-2C16-1B3A7AD9A5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9E39EA-AC26-0DAB-51B1-949D2E7459E7}"/>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5" name="Footer Placeholder 4">
            <a:extLst>
              <a:ext uri="{FF2B5EF4-FFF2-40B4-BE49-F238E27FC236}">
                <a16:creationId xmlns:a16="http://schemas.microsoft.com/office/drawing/2014/main" id="{F2C91624-A098-0F3F-8AF0-2152A32D30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345EA2-2A6A-6365-F29F-79149AA1A7DB}"/>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276058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0E47C-1001-0F8F-8BB4-8EA88DDC73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9E411A-7151-C61E-8A45-942A76B7FB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18351A-88FE-6C41-6BA6-B5548E7B13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08311C-B709-8783-49A4-B87E2B5211F3}"/>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6" name="Footer Placeholder 5">
            <a:extLst>
              <a:ext uri="{FF2B5EF4-FFF2-40B4-BE49-F238E27FC236}">
                <a16:creationId xmlns:a16="http://schemas.microsoft.com/office/drawing/2014/main" id="{EB1211B3-291D-196C-DF45-1458718B0B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4F233D-2ACC-8FD7-AB19-A1BCF50F7697}"/>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2334295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F8D82-EE2E-5BF1-5F0B-B094328E61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CDDD80-B169-3D2D-78AE-01A81193FD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E59CB1-98E8-3F4E-D841-D6FEA5097C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FA71C1-1A5A-AD14-2DDD-A6FCF87E33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AFC71-A6AA-3B37-4B3D-9BA6E03269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D1BCF6-07B8-2D41-9D29-24F2C3D26591}"/>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8" name="Footer Placeholder 7">
            <a:extLst>
              <a:ext uri="{FF2B5EF4-FFF2-40B4-BE49-F238E27FC236}">
                <a16:creationId xmlns:a16="http://schemas.microsoft.com/office/drawing/2014/main" id="{E710F485-DDBC-BB62-6FA1-24EA1C16CB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E06962B-8FC9-C49D-BCBF-02FCDDCEDBB3}"/>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279194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48287-6BBA-A79A-8E0F-37BBB73046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D29CE0-FFE0-B570-FDE7-E97C014236FE}"/>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4" name="Footer Placeholder 3">
            <a:extLst>
              <a:ext uri="{FF2B5EF4-FFF2-40B4-BE49-F238E27FC236}">
                <a16:creationId xmlns:a16="http://schemas.microsoft.com/office/drawing/2014/main" id="{D82F5743-8A26-216B-BF90-06DD079039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DC7626-AE5C-855E-8A68-A67805E4E133}"/>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1015442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0DE689-F9A4-A11E-1705-D1A74857CA35}"/>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3" name="Footer Placeholder 2">
            <a:extLst>
              <a:ext uri="{FF2B5EF4-FFF2-40B4-BE49-F238E27FC236}">
                <a16:creationId xmlns:a16="http://schemas.microsoft.com/office/drawing/2014/main" id="{DFCFF7A8-2CC8-D484-ACC8-DB73B2D5C2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84B658-834E-F88C-E3C3-F245819EBEC7}"/>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2570137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5FDFB-F668-2013-BF9A-9481438217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446654-D062-2D99-B047-698308A98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34614A-6065-1014-B71A-4B8C66A703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E77CC7-47FB-7D1F-2207-A4B4F392C2D6}"/>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6" name="Footer Placeholder 5">
            <a:extLst>
              <a:ext uri="{FF2B5EF4-FFF2-40B4-BE49-F238E27FC236}">
                <a16:creationId xmlns:a16="http://schemas.microsoft.com/office/drawing/2014/main" id="{9EA56260-559E-2466-CF25-E56A156654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CC8C19-217A-74C8-6278-0B3888C1B8EF}"/>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466907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DA534-428F-0744-ECA4-0EF24A1123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1622C9-DDEA-3D13-D907-1481361A7B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B9A52A-7AE3-B65C-D3AE-6E532E5A65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F11B0A-33C4-50A2-72C5-6E349C958963}"/>
              </a:ext>
            </a:extLst>
          </p:cNvPr>
          <p:cNvSpPr>
            <a:spLocks noGrp="1"/>
          </p:cNvSpPr>
          <p:nvPr>
            <p:ph type="dt" sz="half" idx="10"/>
          </p:nvPr>
        </p:nvSpPr>
        <p:spPr/>
        <p:txBody>
          <a:bodyPr/>
          <a:lstStyle/>
          <a:p>
            <a:fld id="{4A1C48E2-0024-4B89-AA2E-B6ED6A98A41D}" type="datetimeFigureOut">
              <a:rPr lang="en-US" smtClean="0"/>
              <a:t>7/31/2024</a:t>
            </a:fld>
            <a:endParaRPr lang="en-US"/>
          </a:p>
        </p:txBody>
      </p:sp>
      <p:sp>
        <p:nvSpPr>
          <p:cNvPr id="6" name="Footer Placeholder 5">
            <a:extLst>
              <a:ext uri="{FF2B5EF4-FFF2-40B4-BE49-F238E27FC236}">
                <a16:creationId xmlns:a16="http://schemas.microsoft.com/office/drawing/2014/main" id="{B2281E34-AC07-54D2-593D-5A13662B15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F10A41-271E-77FC-502A-C47365E489CE}"/>
              </a:ext>
            </a:extLst>
          </p:cNvPr>
          <p:cNvSpPr>
            <a:spLocks noGrp="1"/>
          </p:cNvSpPr>
          <p:nvPr>
            <p:ph type="sldNum" sz="quarter" idx="12"/>
          </p:nvPr>
        </p:nvSpPr>
        <p:spPr/>
        <p:txBody>
          <a:bodyPr/>
          <a:lstStyle/>
          <a:p>
            <a:fld id="{13DA71DA-362A-41C4-950C-C7D6F59F2F93}" type="slidenum">
              <a:rPr lang="en-US" smtClean="0"/>
              <a:t>‹#›</a:t>
            </a:fld>
            <a:endParaRPr lang="en-US"/>
          </a:p>
        </p:txBody>
      </p:sp>
    </p:spTree>
    <p:extLst>
      <p:ext uri="{BB962C8B-B14F-4D97-AF65-F5344CB8AC3E}">
        <p14:creationId xmlns:p14="http://schemas.microsoft.com/office/powerpoint/2010/main" val="3201574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40B7E3-97C2-F2E5-AB76-2958051D94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9B4400-B7AA-41E6-75E4-24CD85D17B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AED655-DC83-EFB2-5545-5C74942747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1C48E2-0024-4B89-AA2E-B6ED6A98A41D}" type="datetimeFigureOut">
              <a:rPr lang="en-US" smtClean="0"/>
              <a:t>7/31/2024</a:t>
            </a:fld>
            <a:endParaRPr lang="en-US"/>
          </a:p>
        </p:txBody>
      </p:sp>
      <p:sp>
        <p:nvSpPr>
          <p:cNvPr id="5" name="Footer Placeholder 4">
            <a:extLst>
              <a:ext uri="{FF2B5EF4-FFF2-40B4-BE49-F238E27FC236}">
                <a16:creationId xmlns:a16="http://schemas.microsoft.com/office/drawing/2014/main" id="{883B4ECF-9D0F-99BF-4F4F-7776F52A8E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0304C10-055A-AEC5-D1D8-F3F5D29B8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DA71DA-362A-41C4-950C-C7D6F59F2F93}" type="slidenum">
              <a:rPr lang="en-US" smtClean="0"/>
              <a:t>‹#›</a:t>
            </a:fld>
            <a:endParaRPr lang="en-US"/>
          </a:p>
        </p:txBody>
      </p:sp>
    </p:spTree>
    <p:extLst>
      <p:ext uri="{BB962C8B-B14F-4D97-AF65-F5344CB8AC3E}">
        <p14:creationId xmlns:p14="http://schemas.microsoft.com/office/powerpoint/2010/main" val="4075598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ideo" Target="https://www.youtube.com/embed/ysa5OBhXz-Q?feature=oembed"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eDxZojp9yNg?feature=oembed" TargetMode="Externa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moodle.beverleyhigh.net/mod/resource/view.php?id=6147" TargetMode="Externa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ssec.si.edu/stemvisions-blog/what-photosynthesi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ideo" Target="https://www.youtube.com/embed/JpPhLj-0Db0?feature=oembed" TargetMode="Externa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ne blue butterfly in a group of red butterflies">
            <a:extLst>
              <a:ext uri="{FF2B5EF4-FFF2-40B4-BE49-F238E27FC236}">
                <a16:creationId xmlns:a16="http://schemas.microsoft.com/office/drawing/2014/main" id="{0776B774-833D-B345-442C-11F10A30254D}"/>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5041" r="-1" b="3842"/>
          <a:stretch/>
        </p:blipFill>
        <p:spPr>
          <a:xfrm>
            <a:off x="20" y="10"/>
            <a:ext cx="12188930" cy="6857990"/>
          </a:xfrm>
          <a:prstGeom prst="rect">
            <a:avLst/>
          </a:prstGeom>
        </p:spPr>
      </p:pic>
      <p:sp>
        <p:nvSpPr>
          <p:cNvPr id="2" name="Title 1">
            <a:extLst>
              <a:ext uri="{FF2B5EF4-FFF2-40B4-BE49-F238E27FC236}">
                <a16:creationId xmlns:a16="http://schemas.microsoft.com/office/drawing/2014/main" id="{94D5B78C-477A-D31B-E1A8-478F6D43E276}"/>
              </a:ext>
            </a:extLst>
          </p:cNvPr>
          <p:cNvSpPr>
            <a:spLocks noGrp="1"/>
          </p:cNvSpPr>
          <p:nvPr>
            <p:ph type="ctrTitle"/>
          </p:nvPr>
        </p:nvSpPr>
        <p:spPr>
          <a:xfrm>
            <a:off x="1524000" y="1122363"/>
            <a:ext cx="9144000" cy="3063240"/>
          </a:xfrm>
        </p:spPr>
        <p:txBody>
          <a:bodyPr>
            <a:normAutofit/>
          </a:bodyPr>
          <a:lstStyle/>
          <a:p>
            <a:r>
              <a:rPr lang="en-US" sz="6600">
                <a:solidFill>
                  <a:schemeClr val="bg1"/>
                </a:solidFill>
              </a:rPr>
              <a:t>Increasing Biodiversity</a:t>
            </a:r>
          </a:p>
        </p:txBody>
      </p:sp>
      <p:sp>
        <p:nvSpPr>
          <p:cNvPr id="3" name="Subtitle 2">
            <a:extLst>
              <a:ext uri="{FF2B5EF4-FFF2-40B4-BE49-F238E27FC236}">
                <a16:creationId xmlns:a16="http://schemas.microsoft.com/office/drawing/2014/main" id="{F4A87D4F-7E87-BE4F-ED80-41A114AAE1E9}"/>
              </a:ext>
            </a:extLst>
          </p:cNvPr>
          <p:cNvSpPr>
            <a:spLocks noGrp="1"/>
          </p:cNvSpPr>
          <p:nvPr>
            <p:ph type="subTitle" idx="1"/>
          </p:nvPr>
        </p:nvSpPr>
        <p:spPr>
          <a:xfrm>
            <a:off x="1527048" y="4599432"/>
            <a:ext cx="9144000" cy="1536192"/>
          </a:xfrm>
        </p:spPr>
        <p:txBody>
          <a:bodyPr>
            <a:normAutofit/>
          </a:bodyPr>
          <a:lstStyle/>
          <a:p>
            <a:endParaRPr lang="en-US">
              <a:solidFill>
                <a:schemeClr val="bg1"/>
              </a:solidFill>
            </a:endParaRPr>
          </a:p>
        </p:txBody>
      </p:sp>
      <p:sp>
        <p:nvSpPr>
          <p:cNvPr id="12"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2612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lorful confetti on pink background">
            <a:extLst>
              <a:ext uri="{FF2B5EF4-FFF2-40B4-BE49-F238E27FC236}">
                <a16:creationId xmlns:a16="http://schemas.microsoft.com/office/drawing/2014/main" id="{F016B896-3EA1-3433-3B85-C3A873EC821A}"/>
              </a:ext>
            </a:extLst>
          </p:cNvPr>
          <p:cNvPicPr>
            <a:picLocks noChangeAspect="1"/>
          </p:cNvPicPr>
          <p:nvPr/>
        </p:nvPicPr>
        <p:blipFill rotWithShape="1">
          <a:blip r:embed="rId3">
            <a:extLst>
              <a:ext uri="{28A0092B-C50C-407E-A947-70E740481C1C}">
                <a14:useLocalDpi xmlns:a14="http://schemas.microsoft.com/office/drawing/2010/main" val="0"/>
              </a:ext>
            </a:extLst>
          </a:blip>
          <a:srcRect t="10376" b="5355"/>
          <a:stretch/>
        </p:blipFill>
        <p:spPr>
          <a:xfrm>
            <a:off x="-3047" y="10"/>
            <a:ext cx="12191999" cy="6857990"/>
          </a:xfrm>
          <a:prstGeom prst="rect">
            <a:avLst/>
          </a:prstGeom>
        </p:spPr>
      </p:pic>
      <p:sp>
        <p:nvSpPr>
          <p:cNvPr id="26" name="Rectangle 2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FE06C4-CF52-E8AF-55B5-B44BDBB7415F}"/>
              </a:ext>
            </a:extLst>
          </p:cNvPr>
          <p:cNvSpPr>
            <a:spLocks noGrp="1"/>
          </p:cNvSpPr>
          <p:nvPr>
            <p:ph type="title"/>
          </p:nvPr>
        </p:nvSpPr>
        <p:spPr>
          <a:xfrm>
            <a:off x="1063752" y="462223"/>
            <a:ext cx="10058400" cy="851429"/>
          </a:xfrm>
          <a:solidFill>
            <a:schemeClr val="bg1">
              <a:lumMod val="95000"/>
            </a:schemeClr>
          </a:solidFill>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dirty="0"/>
              <a:t>Biodiversity</a:t>
            </a:r>
          </a:p>
        </p:txBody>
      </p:sp>
      <p:sp>
        <p:nvSpPr>
          <p:cNvPr id="9" name="Content Placeholder 2">
            <a:extLst>
              <a:ext uri="{FF2B5EF4-FFF2-40B4-BE49-F238E27FC236}">
                <a16:creationId xmlns:a16="http://schemas.microsoft.com/office/drawing/2014/main" id="{489EC4F3-605A-1961-4AA0-4FFC6627A528}"/>
              </a:ext>
            </a:extLst>
          </p:cNvPr>
          <p:cNvSpPr>
            <a:spLocks noGrp="1"/>
          </p:cNvSpPr>
          <p:nvPr>
            <p:ph idx="1"/>
          </p:nvPr>
        </p:nvSpPr>
        <p:spPr>
          <a:xfrm>
            <a:off x="1166842" y="2026731"/>
            <a:ext cx="9858315" cy="3343017"/>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r>
              <a:rPr lang="en-US" dirty="0"/>
              <a:t>Supports every level of the food web</a:t>
            </a:r>
          </a:p>
          <a:p>
            <a:r>
              <a:rPr lang="en-US" dirty="0"/>
              <a:t>Supports the habitats for all species </a:t>
            </a:r>
          </a:p>
          <a:p>
            <a:r>
              <a:rPr lang="en-US" dirty="0"/>
              <a:t>Includes food sources and aboveground diversification of plants and animals and belowground microbes</a:t>
            </a:r>
          </a:p>
          <a:p>
            <a:r>
              <a:rPr lang="en-US" dirty="0"/>
              <a:t>Diversification stimulates benefits through breaking the cycle of disease, providing habitats for pollinators, wildlife, beneficial predators and stimulates plant growth</a:t>
            </a:r>
          </a:p>
        </p:txBody>
      </p:sp>
    </p:spTree>
    <p:extLst>
      <p:ext uri="{BB962C8B-B14F-4D97-AF65-F5344CB8AC3E}">
        <p14:creationId xmlns:p14="http://schemas.microsoft.com/office/powerpoint/2010/main" val="1207364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34D827-387A-A3FA-2C0C-A4AC9C5665A3}"/>
              </a:ext>
            </a:extLst>
          </p:cNvPr>
          <p:cNvSpPr>
            <a:spLocks noGrp="1"/>
          </p:cNvSpPr>
          <p:nvPr>
            <p:ph type="title"/>
          </p:nvPr>
        </p:nvSpPr>
        <p:spPr>
          <a:xfrm>
            <a:off x="1137035" y="609600"/>
            <a:ext cx="3595678" cy="1330839"/>
          </a:xfrm>
        </p:spPr>
        <p:txBody>
          <a:bodyPr>
            <a:normAutofit/>
          </a:bodyPr>
          <a:lstStyle/>
          <a:p>
            <a:r>
              <a:rPr lang="en-US" dirty="0"/>
              <a:t>Soil Biodiversity</a:t>
            </a:r>
          </a:p>
        </p:txBody>
      </p:sp>
      <p:sp>
        <p:nvSpPr>
          <p:cNvPr id="3" name="Content Placeholder 2">
            <a:extLst>
              <a:ext uri="{FF2B5EF4-FFF2-40B4-BE49-F238E27FC236}">
                <a16:creationId xmlns:a16="http://schemas.microsoft.com/office/drawing/2014/main" id="{19BAB776-B14D-2C62-243D-DB1317BA5A56}"/>
              </a:ext>
            </a:extLst>
          </p:cNvPr>
          <p:cNvSpPr>
            <a:spLocks noGrp="1"/>
          </p:cNvSpPr>
          <p:nvPr>
            <p:ph idx="1"/>
          </p:nvPr>
        </p:nvSpPr>
        <p:spPr>
          <a:xfrm>
            <a:off x="820670" y="2184052"/>
            <a:ext cx="3912043" cy="4673946"/>
          </a:xfrm>
        </p:spPr>
        <p:txBody>
          <a:bodyPr>
            <a:normAutofit fontScale="92500"/>
          </a:bodyPr>
          <a:lstStyle/>
          <a:p>
            <a:r>
              <a:rPr lang="en-US" sz="2400" dirty="0"/>
              <a:t>Soil is built of the detritivores</a:t>
            </a:r>
          </a:p>
          <a:p>
            <a:r>
              <a:rPr lang="en-US" sz="2400" dirty="0"/>
              <a:t>One teaspoon of topsoil contains up to 6 billion microorganisms </a:t>
            </a:r>
          </a:p>
          <a:p>
            <a:r>
              <a:rPr lang="en-US" sz="2400" dirty="0"/>
              <a:t>The soil is the foundation of the food web</a:t>
            </a:r>
          </a:p>
          <a:p>
            <a:r>
              <a:rPr lang="en-US" sz="2400" dirty="0"/>
              <a:t>It recycles biomass and cycles nutrients</a:t>
            </a:r>
          </a:p>
          <a:p>
            <a:r>
              <a:rPr lang="en-US" sz="2400" dirty="0"/>
              <a:t>Worms, microorganisms, bacteria, and fungi</a:t>
            </a:r>
          </a:p>
          <a:p>
            <a:r>
              <a:rPr lang="en-US" sz="2400" dirty="0"/>
              <a:t>Disruptions at this level impact the entire food web</a:t>
            </a:r>
          </a:p>
        </p:txBody>
      </p:sp>
      <p:pic>
        <p:nvPicPr>
          <p:cNvPr id="5" name="Picture 4" descr="In the middle of woods with tall trees">
            <a:extLst>
              <a:ext uri="{FF2B5EF4-FFF2-40B4-BE49-F238E27FC236}">
                <a16:creationId xmlns:a16="http://schemas.microsoft.com/office/drawing/2014/main" id="{9D32C0B1-37CA-BBCB-2C0B-82386409576E}"/>
              </a:ext>
            </a:extLst>
          </p:cNvPr>
          <p:cNvPicPr>
            <a:picLocks noChangeAspect="1"/>
          </p:cNvPicPr>
          <p:nvPr/>
        </p:nvPicPr>
        <p:blipFill rotWithShape="1">
          <a:blip r:embed="rId3">
            <a:extLst>
              <a:ext uri="{28A0092B-C50C-407E-A947-70E740481C1C}">
                <a14:useLocalDpi xmlns:a14="http://schemas.microsoft.com/office/drawing/2010/main" val="0"/>
              </a:ext>
            </a:extLst>
          </a:blip>
          <a:srcRect l="16396" r="13890" b="-1"/>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Tree>
    <p:extLst>
      <p:ext uri="{BB962C8B-B14F-4D97-AF65-F5344CB8AC3E}">
        <p14:creationId xmlns:p14="http://schemas.microsoft.com/office/powerpoint/2010/main" val="2113243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6042391-F251-7621-3312-CBC4E069CC5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96313" y="0"/>
            <a:ext cx="859937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444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2B40B0-F8CF-455D-75DB-CF787191B870}"/>
              </a:ext>
            </a:extLst>
          </p:cNvPr>
          <p:cNvSpPr>
            <a:spLocks noGrp="1"/>
          </p:cNvSpPr>
          <p:nvPr>
            <p:ph type="title"/>
          </p:nvPr>
        </p:nvSpPr>
        <p:spPr>
          <a:xfrm>
            <a:off x="1137035" y="609600"/>
            <a:ext cx="3595678" cy="1330839"/>
          </a:xfrm>
        </p:spPr>
        <p:txBody>
          <a:bodyPr>
            <a:normAutofit/>
          </a:bodyPr>
          <a:lstStyle/>
          <a:p>
            <a:r>
              <a:rPr lang="en-US" dirty="0"/>
              <a:t>Farming Biodiversity</a:t>
            </a:r>
          </a:p>
        </p:txBody>
      </p:sp>
      <p:sp>
        <p:nvSpPr>
          <p:cNvPr id="3" name="Content Placeholder 2">
            <a:extLst>
              <a:ext uri="{FF2B5EF4-FFF2-40B4-BE49-F238E27FC236}">
                <a16:creationId xmlns:a16="http://schemas.microsoft.com/office/drawing/2014/main" id="{431FDEEF-7CBF-626F-91C3-927280C1EB3E}"/>
              </a:ext>
            </a:extLst>
          </p:cNvPr>
          <p:cNvSpPr>
            <a:spLocks noGrp="1"/>
          </p:cNvSpPr>
          <p:nvPr>
            <p:ph idx="1"/>
          </p:nvPr>
        </p:nvSpPr>
        <p:spPr>
          <a:xfrm>
            <a:off x="1137034" y="2194102"/>
            <a:ext cx="3158741" cy="3908586"/>
          </a:xfrm>
        </p:spPr>
        <p:txBody>
          <a:bodyPr>
            <a:normAutofit/>
          </a:bodyPr>
          <a:lstStyle/>
          <a:p>
            <a:r>
              <a:rPr lang="en-US" sz="2000" dirty="0"/>
              <a:t>Rotating the crops grown in the same field</a:t>
            </a:r>
          </a:p>
          <a:p>
            <a:r>
              <a:rPr lang="en-US" sz="2000" dirty="0"/>
              <a:t>Leaving field borders with native grasses and plants</a:t>
            </a:r>
          </a:p>
          <a:p>
            <a:r>
              <a:rPr lang="en-US" sz="2000" dirty="0"/>
              <a:t>Leaving trees along fence lines </a:t>
            </a:r>
          </a:p>
          <a:p>
            <a:r>
              <a:rPr lang="en-US" sz="2000" dirty="0"/>
              <a:t>Incorporating woody draws</a:t>
            </a:r>
          </a:p>
          <a:p>
            <a:r>
              <a:rPr lang="en-US" sz="2000" dirty="0"/>
              <a:t>Incorporating grazing animals such as hooved mammals</a:t>
            </a:r>
          </a:p>
          <a:p>
            <a:endParaRPr lang="en-US" sz="2000" dirty="0"/>
          </a:p>
        </p:txBody>
      </p:sp>
      <p:pic>
        <p:nvPicPr>
          <p:cNvPr id="5" name="Picture 4" descr="Farmers collecting vegetables">
            <a:extLst>
              <a:ext uri="{FF2B5EF4-FFF2-40B4-BE49-F238E27FC236}">
                <a16:creationId xmlns:a16="http://schemas.microsoft.com/office/drawing/2014/main" id="{97868F8F-4D0E-4F21-1A34-5C6FE8028A17}"/>
              </a:ext>
            </a:extLst>
          </p:cNvPr>
          <p:cNvPicPr>
            <a:picLocks noChangeAspect="1"/>
          </p:cNvPicPr>
          <p:nvPr/>
        </p:nvPicPr>
        <p:blipFill rotWithShape="1">
          <a:blip r:embed="rId3">
            <a:extLst>
              <a:ext uri="{28A0092B-C50C-407E-A947-70E740481C1C}">
                <a14:useLocalDpi xmlns:a14="http://schemas.microsoft.com/office/drawing/2010/main" val="0"/>
              </a:ext>
            </a:extLst>
          </a:blip>
          <a:srcRect l="8241" r="22310"/>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Tree>
    <p:extLst>
      <p:ext uri="{BB962C8B-B14F-4D97-AF65-F5344CB8AC3E}">
        <p14:creationId xmlns:p14="http://schemas.microsoft.com/office/powerpoint/2010/main" val="2384791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C8EF73-AA57-0530-2F67-D1B4897BC15B}"/>
              </a:ext>
            </a:extLst>
          </p:cNvPr>
          <p:cNvSpPr>
            <a:spLocks noGrp="1"/>
          </p:cNvSpPr>
          <p:nvPr>
            <p:ph type="title"/>
          </p:nvPr>
        </p:nvSpPr>
        <p:spPr>
          <a:xfrm>
            <a:off x="640080" y="325369"/>
            <a:ext cx="4368602" cy="1956841"/>
          </a:xfrm>
        </p:spPr>
        <p:txBody>
          <a:bodyPr anchor="b">
            <a:normAutofit/>
          </a:bodyPr>
          <a:lstStyle/>
          <a:p>
            <a:r>
              <a:rPr lang="en-US" sz="4200"/>
              <a:t>Farming Biodiversity Benefits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A4FD565-3D30-2181-88C7-83CA3831D014}"/>
              </a:ext>
            </a:extLst>
          </p:cNvPr>
          <p:cNvSpPr>
            <a:spLocks noGrp="1"/>
          </p:cNvSpPr>
          <p:nvPr>
            <p:ph idx="1"/>
          </p:nvPr>
        </p:nvSpPr>
        <p:spPr>
          <a:xfrm>
            <a:off x="640080" y="2872899"/>
            <a:ext cx="4243589" cy="3320668"/>
          </a:xfrm>
        </p:spPr>
        <p:txBody>
          <a:bodyPr>
            <a:normAutofit/>
          </a:bodyPr>
          <a:lstStyle/>
          <a:p>
            <a:r>
              <a:rPr lang="en-US" sz="1900"/>
              <a:t>Optimize nutrient cycling</a:t>
            </a:r>
          </a:p>
          <a:p>
            <a:r>
              <a:rPr lang="en-US" sz="1900"/>
              <a:t>Improved water quality and quantity </a:t>
            </a:r>
          </a:p>
          <a:p>
            <a:r>
              <a:rPr lang="en-US" sz="1900"/>
              <a:t>Can help with weed control through increasing crop competitiveness</a:t>
            </a:r>
          </a:p>
          <a:p>
            <a:r>
              <a:rPr lang="en-US" sz="1900"/>
              <a:t>Disrupts weed, pest, and pathogen cycles </a:t>
            </a:r>
          </a:p>
          <a:p>
            <a:r>
              <a:rPr lang="en-US" sz="1900"/>
              <a:t>Creates additional habitats to foster beneficial insects</a:t>
            </a:r>
          </a:p>
          <a:p>
            <a:endParaRPr lang="en-US" sz="1900"/>
          </a:p>
          <a:p>
            <a:endParaRPr lang="en-US" sz="1900"/>
          </a:p>
        </p:txBody>
      </p:sp>
      <p:pic>
        <p:nvPicPr>
          <p:cNvPr id="5" name="Picture 4" descr="Burnt down forest">
            <a:extLst>
              <a:ext uri="{FF2B5EF4-FFF2-40B4-BE49-F238E27FC236}">
                <a16:creationId xmlns:a16="http://schemas.microsoft.com/office/drawing/2014/main" id="{2D4AC04B-6FD0-B7F7-1056-3782DD499ADF}"/>
              </a:ext>
            </a:extLst>
          </p:cNvPr>
          <p:cNvPicPr>
            <a:picLocks noChangeAspect="1"/>
          </p:cNvPicPr>
          <p:nvPr/>
        </p:nvPicPr>
        <p:blipFill rotWithShape="1">
          <a:blip r:embed="rId3">
            <a:extLst>
              <a:ext uri="{28A0092B-C50C-407E-A947-70E740481C1C}">
                <a14:useLocalDpi xmlns:a14="http://schemas.microsoft.com/office/drawing/2010/main" val="0"/>
              </a:ext>
            </a:extLst>
          </a:blip>
          <a:srcRect l="19314" r="1373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54833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D902072-EE22-B17B-EAF1-272B4D4696DF}"/>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a:solidFill>
                  <a:schemeClr val="tx1"/>
                </a:solidFill>
                <a:latin typeface="+mj-lt"/>
                <a:ea typeface="+mj-ea"/>
                <a:cs typeface="+mj-cs"/>
              </a:rPr>
              <a:t>Diversity and Adaptation</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905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F39927F-F1B8-8C49-3DE2-1A0935BECAA3}"/>
              </a:ext>
            </a:extLst>
          </p:cNvPr>
          <p:cNvSpPr>
            <a:spLocks noGrp="1"/>
          </p:cNvSpPr>
          <p:nvPr>
            <p:ph type="title"/>
          </p:nvPr>
        </p:nvSpPr>
        <p:spPr>
          <a:xfrm>
            <a:off x="1137036" y="548640"/>
            <a:ext cx="9543405" cy="1188720"/>
          </a:xfrm>
        </p:spPr>
        <p:txBody>
          <a:bodyPr>
            <a:normAutofit/>
          </a:bodyPr>
          <a:lstStyle/>
          <a:p>
            <a:r>
              <a:rPr lang="en-US" dirty="0">
                <a:solidFill>
                  <a:schemeClr val="tx1">
                    <a:lumMod val="85000"/>
                    <a:lumOff val="15000"/>
                  </a:schemeClr>
                </a:solidFill>
              </a:rPr>
              <a:t>Diverse Ecosystems</a:t>
            </a:r>
          </a:p>
        </p:txBody>
      </p:sp>
      <p:sp>
        <p:nvSpPr>
          <p:cNvPr id="3" name="Content Placeholder 2">
            <a:extLst>
              <a:ext uri="{FF2B5EF4-FFF2-40B4-BE49-F238E27FC236}">
                <a16:creationId xmlns:a16="http://schemas.microsoft.com/office/drawing/2014/main" id="{0FFABA82-B2F3-2DB3-3D77-8E2FE7C62000}"/>
              </a:ext>
            </a:extLst>
          </p:cNvPr>
          <p:cNvSpPr>
            <a:spLocks noGrp="1"/>
          </p:cNvSpPr>
          <p:nvPr>
            <p:ph idx="1"/>
          </p:nvPr>
        </p:nvSpPr>
        <p:spPr>
          <a:xfrm>
            <a:off x="1957987" y="2431765"/>
            <a:ext cx="8276026" cy="3320031"/>
          </a:xfrm>
        </p:spPr>
        <p:txBody>
          <a:bodyPr anchor="ctr">
            <a:normAutofit lnSpcReduction="10000"/>
          </a:bodyPr>
          <a:lstStyle/>
          <a:p>
            <a:r>
              <a:rPr lang="en-US" sz="2400" dirty="0">
                <a:solidFill>
                  <a:schemeClr val="tx1">
                    <a:lumMod val="85000"/>
                    <a:lumOff val="15000"/>
                  </a:schemeClr>
                </a:solidFill>
              </a:rPr>
              <a:t>Adapt to changes in conditions</a:t>
            </a:r>
          </a:p>
          <a:p>
            <a:r>
              <a:rPr lang="en-US" sz="2400" dirty="0">
                <a:solidFill>
                  <a:schemeClr val="tx1">
                    <a:lumMod val="85000"/>
                    <a:lumOff val="15000"/>
                  </a:schemeClr>
                </a:solidFill>
              </a:rPr>
              <a:t>Includes weather changes, diseases, and overall climate change</a:t>
            </a:r>
          </a:p>
          <a:p>
            <a:r>
              <a:rPr lang="en-US" sz="2400" dirty="0">
                <a:solidFill>
                  <a:schemeClr val="tx1">
                    <a:lumMod val="85000"/>
                    <a:lumOff val="15000"/>
                  </a:schemeClr>
                </a:solidFill>
              </a:rPr>
              <a:t>Increased biodiversity in crops and cover crops create natural control of pests and disease</a:t>
            </a:r>
          </a:p>
          <a:p>
            <a:r>
              <a:rPr lang="en-US" sz="2400" dirty="0">
                <a:solidFill>
                  <a:schemeClr val="tx1">
                    <a:lumMod val="85000"/>
                    <a:lumOff val="15000"/>
                  </a:schemeClr>
                </a:solidFill>
              </a:rPr>
              <a:t>Introducing livestock can bring fresh nutrients from their waste and help control weeds</a:t>
            </a:r>
          </a:p>
          <a:p>
            <a:r>
              <a:rPr lang="en-US" sz="2400" dirty="0">
                <a:solidFill>
                  <a:schemeClr val="tx1">
                    <a:lumMod val="85000"/>
                    <a:lumOff val="15000"/>
                  </a:schemeClr>
                </a:solidFill>
              </a:rPr>
              <a:t>Planting a grazing crop expands the rotation and diversity of the soil microbiome</a:t>
            </a: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367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2409ACC-3EF8-2DC8-D773-ADF2357E1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069" y="0"/>
            <a:ext cx="962786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184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819374-B380-C753-5161-4F87FED97916}"/>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kern="1200">
                <a:solidFill>
                  <a:schemeClr val="tx1"/>
                </a:solidFill>
                <a:latin typeface="+mj-lt"/>
                <a:ea typeface="+mj-ea"/>
                <a:cs typeface="+mj-cs"/>
              </a:rPr>
              <a:t>Optional Discussion Point</a:t>
            </a:r>
          </a:p>
        </p:txBody>
      </p:sp>
      <p:pic>
        <p:nvPicPr>
          <p:cNvPr id="4" name="Online Media 3" title="How Wolves Change Rivers">
            <a:hlinkClick r:id="" action="ppaction://media"/>
            <a:extLst>
              <a:ext uri="{FF2B5EF4-FFF2-40B4-BE49-F238E27FC236}">
                <a16:creationId xmlns:a16="http://schemas.microsoft.com/office/drawing/2014/main" id="{07BB1F0F-0200-9031-F379-58992E12D8C3}"/>
              </a:ext>
            </a:extLst>
          </p:cNvPr>
          <p:cNvPicPr>
            <a:picLocks noRot="1" noChangeAspect="1"/>
          </p:cNvPicPr>
          <p:nvPr>
            <a:videoFile r:link="rId1"/>
          </p:nvPr>
        </p:nvPicPr>
        <p:blipFill>
          <a:blip r:embed="rId3"/>
          <a:stretch>
            <a:fillRect/>
          </a:stretch>
        </p:blipFill>
        <p:spPr>
          <a:xfrm>
            <a:off x="2156152" y="1845426"/>
            <a:ext cx="7876642" cy="4450303"/>
          </a:xfrm>
          <a:prstGeom prst="rect">
            <a:avLst/>
          </a:prstGeom>
        </p:spPr>
      </p:pic>
    </p:spTree>
    <p:extLst>
      <p:ext uri="{BB962C8B-B14F-4D97-AF65-F5344CB8AC3E}">
        <p14:creationId xmlns:p14="http://schemas.microsoft.com/office/powerpoint/2010/main" val="305090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92C274-398F-EA44-BFFB-402B471EC07B}"/>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kern="1200">
                <a:solidFill>
                  <a:schemeClr val="tx1"/>
                </a:solidFill>
                <a:latin typeface="+mj-lt"/>
                <a:ea typeface="+mj-ea"/>
                <a:cs typeface="+mj-cs"/>
              </a:rPr>
              <a:t>Interest Approach</a:t>
            </a:r>
          </a:p>
        </p:txBody>
      </p:sp>
      <p:pic>
        <p:nvPicPr>
          <p:cNvPr id="4" name="Online Media 3" title="The Power of Pollinators">
            <a:hlinkClick r:id="" action="ppaction://media"/>
            <a:extLst>
              <a:ext uri="{FF2B5EF4-FFF2-40B4-BE49-F238E27FC236}">
                <a16:creationId xmlns:a16="http://schemas.microsoft.com/office/drawing/2014/main" id="{9893246A-42FC-8D17-3D14-A68B0D6F7797}"/>
              </a:ext>
            </a:extLst>
          </p:cNvPr>
          <p:cNvPicPr>
            <a:picLocks noRot="1" noChangeAspect="1"/>
          </p:cNvPicPr>
          <p:nvPr>
            <a:videoFile r:link="rId1"/>
          </p:nvPr>
        </p:nvPicPr>
        <p:blipFill>
          <a:blip r:embed="rId4"/>
          <a:stretch>
            <a:fillRect/>
          </a:stretch>
        </p:blipFill>
        <p:spPr>
          <a:xfrm>
            <a:off x="2156152" y="1845426"/>
            <a:ext cx="7876642" cy="4450303"/>
          </a:xfrm>
          <a:prstGeom prst="rect">
            <a:avLst/>
          </a:prstGeom>
        </p:spPr>
      </p:pic>
    </p:spTree>
    <p:extLst>
      <p:ext uri="{BB962C8B-B14F-4D97-AF65-F5344CB8AC3E}">
        <p14:creationId xmlns:p14="http://schemas.microsoft.com/office/powerpoint/2010/main" val="286870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8CA7C-3D8F-7DF7-3D65-9763ED3CC8E0}"/>
              </a:ext>
            </a:extLst>
          </p:cNvPr>
          <p:cNvSpPr>
            <a:spLocks noGrp="1"/>
          </p:cNvSpPr>
          <p:nvPr>
            <p:ph type="title"/>
          </p:nvPr>
        </p:nvSpPr>
        <p:spPr/>
        <p:txBody>
          <a:bodyPr/>
          <a:lstStyle/>
          <a:p>
            <a:r>
              <a:rPr lang="en-US" dirty="0"/>
              <a:t>Lesson Vocabulary</a:t>
            </a:r>
          </a:p>
        </p:txBody>
      </p:sp>
      <p:graphicFrame>
        <p:nvGraphicFramePr>
          <p:cNvPr id="5" name="Content Placeholder 2">
            <a:extLst>
              <a:ext uri="{FF2B5EF4-FFF2-40B4-BE49-F238E27FC236}">
                <a16:creationId xmlns:a16="http://schemas.microsoft.com/office/drawing/2014/main" id="{A5E24FA9-56CF-70FC-5D32-D1E6991F40BB}"/>
              </a:ext>
            </a:extLst>
          </p:cNvPr>
          <p:cNvGraphicFramePr>
            <a:graphicFrameLocks noGrp="1"/>
          </p:cNvGraphicFramePr>
          <p:nvPr>
            <p:ph idx="1"/>
            <p:extLst>
              <p:ext uri="{D42A27DB-BD31-4B8C-83A1-F6EECF244321}">
                <p14:modId xmlns:p14="http://schemas.microsoft.com/office/powerpoint/2010/main" val="57510693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11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Insect on white flowers">
            <a:extLst>
              <a:ext uri="{FF2B5EF4-FFF2-40B4-BE49-F238E27FC236}">
                <a16:creationId xmlns:a16="http://schemas.microsoft.com/office/drawing/2014/main" id="{6F89D8EC-C43E-A8BF-F10E-5EC89873ABD3}"/>
              </a:ext>
            </a:extLst>
          </p:cNvPr>
          <p:cNvPicPr>
            <a:picLocks noChangeAspect="1"/>
          </p:cNvPicPr>
          <p:nvPr/>
        </p:nvPicPr>
        <p:blipFill rotWithShape="1">
          <a:blip r:embed="rId3">
            <a:extLst>
              <a:ext uri="{28A0092B-C50C-407E-A947-70E740481C1C}">
                <a14:useLocalDpi xmlns:a14="http://schemas.microsoft.com/office/drawing/2010/main" val="0"/>
              </a:ext>
            </a:extLst>
          </a:blip>
          <a:srcRect l="2440" r="3442" b="-1"/>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609ADF-E6A4-65EA-5B58-3764B9A5BC14}"/>
              </a:ext>
            </a:extLst>
          </p:cNvPr>
          <p:cNvSpPr>
            <a:spLocks noGrp="1"/>
          </p:cNvSpPr>
          <p:nvPr>
            <p:ph type="title"/>
          </p:nvPr>
        </p:nvSpPr>
        <p:spPr>
          <a:xfrm>
            <a:off x="838200" y="365125"/>
            <a:ext cx="3822189" cy="1899912"/>
          </a:xfrm>
        </p:spPr>
        <p:txBody>
          <a:bodyPr>
            <a:normAutofit/>
          </a:bodyPr>
          <a:lstStyle/>
          <a:p>
            <a:r>
              <a:rPr lang="en-US" sz="4000"/>
              <a:t>Pollinators</a:t>
            </a:r>
          </a:p>
        </p:txBody>
      </p:sp>
      <p:sp>
        <p:nvSpPr>
          <p:cNvPr id="3" name="Content Placeholder 2">
            <a:extLst>
              <a:ext uri="{FF2B5EF4-FFF2-40B4-BE49-F238E27FC236}">
                <a16:creationId xmlns:a16="http://schemas.microsoft.com/office/drawing/2014/main" id="{181BB8FB-68E1-3590-77CF-9129344EE19D}"/>
              </a:ext>
            </a:extLst>
          </p:cNvPr>
          <p:cNvSpPr>
            <a:spLocks noGrp="1"/>
          </p:cNvSpPr>
          <p:nvPr>
            <p:ph idx="1"/>
          </p:nvPr>
        </p:nvSpPr>
        <p:spPr>
          <a:xfrm>
            <a:off x="838200" y="2434201"/>
            <a:ext cx="3822189" cy="3742762"/>
          </a:xfrm>
        </p:spPr>
        <p:txBody>
          <a:bodyPr>
            <a:normAutofit/>
          </a:bodyPr>
          <a:lstStyle/>
          <a:p>
            <a:r>
              <a:rPr lang="en-US" sz="2000" dirty="0"/>
              <a:t>Move pollen grains from flower to flower</a:t>
            </a:r>
          </a:p>
          <a:p>
            <a:r>
              <a:rPr lang="en-US" sz="2000" dirty="0"/>
              <a:t>Over 200,000 species of animals act as pollinators </a:t>
            </a:r>
          </a:p>
          <a:p>
            <a:r>
              <a:rPr lang="en-US" sz="2000" dirty="0"/>
              <a:t>1,000 are hummingbirds, bats, and small mammals</a:t>
            </a:r>
          </a:p>
          <a:p>
            <a:r>
              <a:rPr lang="en-US" sz="2000" dirty="0"/>
              <a:t>The rest are beetles, ants, wasps, butterflies, and moths</a:t>
            </a:r>
          </a:p>
        </p:txBody>
      </p:sp>
    </p:spTree>
    <p:extLst>
      <p:ext uri="{BB962C8B-B14F-4D97-AF65-F5344CB8AC3E}">
        <p14:creationId xmlns:p14="http://schemas.microsoft.com/office/powerpoint/2010/main" val="2266138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53CBAA-B6AB-C5B5-D420-2B8056D9FC07}"/>
              </a:ext>
            </a:extLst>
          </p:cNvPr>
          <p:cNvSpPr>
            <a:spLocks noGrp="1"/>
          </p:cNvSpPr>
          <p:nvPr>
            <p:ph type="title"/>
          </p:nvPr>
        </p:nvSpPr>
        <p:spPr>
          <a:xfrm>
            <a:off x="630936" y="640823"/>
            <a:ext cx="3419856" cy="5583148"/>
          </a:xfrm>
        </p:spPr>
        <p:txBody>
          <a:bodyPr anchor="ctr">
            <a:normAutofit/>
          </a:bodyPr>
          <a:lstStyle/>
          <a:p>
            <a:r>
              <a:rPr lang="en-US" sz="5400"/>
              <a:t>Pollination </a:t>
            </a:r>
          </a:p>
        </p:txBody>
      </p:sp>
      <p:sp>
        <p:nvSpPr>
          <p:cNvPr id="23"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descr="A diagram of a flower&#10;&#10;Description automatically generated">
            <a:extLst>
              <a:ext uri="{FF2B5EF4-FFF2-40B4-BE49-F238E27FC236}">
                <a16:creationId xmlns:a16="http://schemas.microsoft.com/office/drawing/2014/main" id="{702A4F98-5C97-5512-F165-576D99ACEA8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309274" y="530908"/>
            <a:ext cx="5876324" cy="3913632"/>
          </a:xfrm>
          <a:prstGeom prst="rect">
            <a:avLst/>
          </a:prstGeom>
        </p:spPr>
      </p:pic>
      <p:sp>
        <p:nvSpPr>
          <p:cNvPr id="18" name="Content Placeholder 17">
            <a:extLst>
              <a:ext uri="{FF2B5EF4-FFF2-40B4-BE49-F238E27FC236}">
                <a16:creationId xmlns:a16="http://schemas.microsoft.com/office/drawing/2014/main" id="{13C3739B-9660-53B4-8C71-A1B384E2E35C}"/>
              </a:ext>
            </a:extLst>
          </p:cNvPr>
          <p:cNvSpPr>
            <a:spLocks noGrp="1"/>
          </p:cNvSpPr>
          <p:nvPr>
            <p:ph idx="1"/>
          </p:nvPr>
        </p:nvSpPr>
        <p:spPr>
          <a:xfrm>
            <a:off x="4654296" y="4798577"/>
            <a:ext cx="7186280" cy="1863480"/>
          </a:xfrm>
        </p:spPr>
        <p:txBody>
          <a:bodyPr anchor="t">
            <a:normAutofit/>
          </a:bodyPr>
          <a:lstStyle/>
          <a:p>
            <a:r>
              <a:rPr lang="en-US" sz="1800" dirty="0"/>
              <a:t>Pollination is the transfer of pollen to a stigma, ovule, flower, or plant to allow fertilization</a:t>
            </a:r>
          </a:p>
          <a:p>
            <a:r>
              <a:rPr lang="en-US" sz="1800" dirty="0"/>
              <a:t>Most flowers require the assistance of pollinators to produce seeds and fruit</a:t>
            </a:r>
          </a:p>
          <a:p>
            <a:r>
              <a:rPr lang="en-US" sz="1800" dirty="0"/>
              <a:t>80% of all flowering plants and over three-quarters of the staple crop plants that feed humankind rely on animal pollinators</a:t>
            </a:r>
          </a:p>
        </p:txBody>
      </p:sp>
      <p:sp>
        <p:nvSpPr>
          <p:cNvPr id="14" name="TextBox 13">
            <a:extLst>
              <a:ext uri="{FF2B5EF4-FFF2-40B4-BE49-F238E27FC236}">
                <a16:creationId xmlns:a16="http://schemas.microsoft.com/office/drawing/2014/main" id="{011FB7C2-BF86-1066-5351-006A93029E2E}"/>
              </a:ext>
            </a:extLst>
          </p:cNvPr>
          <p:cNvSpPr txBox="1"/>
          <p:nvPr/>
        </p:nvSpPr>
        <p:spPr>
          <a:xfrm>
            <a:off x="7941450" y="4344513"/>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moodle.beverleyhigh.net/mod/resource/view.php?id=6147">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3108490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F1FFC1-A003-ECD5-7439-C10F826447FB}"/>
              </a:ext>
            </a:extLst>
          </p:cNvPr>
          <p:cNvSpPr>
            <a:spLocks noGrp="1"/>
          </p:cNvSpPr>
          <p:nvPr>
            <p:ph type="title"/>
          </p:nvPr>
        </p:nvSpPr>
        <p:spPr>
          <a:xfrm>
            <a:off x="635000" y="640823"/>
            <a:ext cx="3418659" cy="5583148"/>
          </a:xfrm>
        </p:spPr>
        <p:txBody>
          <a:bodyPr anchor="ctr">
            <a:normAutofit/>
          </a:bodyPr>
          <a:lstStyle/>
          <a:p>
            <a:pPr algn="ctr"/>
            <a:r>
              <a:rPr lang="en-US" sz="5400" dirty="0"/>
              <a:t>The Value of Pollination</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D48798E-FC5B-0470-860B-77728AFE982D}"/>
              </a:ext>
            </a:extLst>
          </p:cNvPr>
          <p:cNvGraphicFramePr>
            <a:graphicFrameLocks noGrp="1"/>
          </p:cNvGraphicFramePr>
          <p:nvPr>
            <p:ph idx="1"/>
            <p:extLst>
              <p:ext uri="{D42A27DB-BD31-4B8C-83A1-F6EECF244321}">
                <p14:modId xmlns:p14="http://schemas.microsoft.com/office/powerpoint/2010/main" val="2982740541"/>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5582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B01CA1A9-8F49-F335-8EB7-8BAA9ACB7DDC}"/>
              </a:ext>
            </a:extLst>
          </p:cNvPr>
          <p:cNvPicPr>
            <a:picLocks noChangeAspect="1"/>
          </p:cNvPicPr>
          <p:nvPr/>
        </p:nvPicPr>
        <p:blipFill>
          <a:blip r:embed="rId4"/>
          <a:stretch>
            <a:fillRect/>
          </a:stretch>
        </p:blipFill>
        <p:spPr>
          <a:xfrm>
            <a:off x="614361" y="1191802"/>
            <a:ext cx="6111111" cy="4474396"/>
          </a:xfrm>
          <a:prstGeom prst="rect">
            <a:avLst/>
          </a:prstGeom>
        </p:spPr>
      </p:pic>
      <p:sp>
        <p:nvSpPr>
          <p:cNvPr id="9" name="Content Placeholder 8">
            <a:extLst>
              <a:ext uri="{FF2B5EF4-FFF2-40B4-BE49-F238E27FC236}">
                <a16:creationId xmlns:a16="http://schemas.microsoft.com/office/drawing/2014/main" id="{3618D6A6-2E65-01CF-1E25-4A2BFAA219E8}"/>
              </a:ext>
            </a:extLst>
          </p:cNvPr>
          <p:cNvSpPr>
            <a:spLocks noGrp="1"/>
          </p:cNvSpPr>
          <p:nvPr>
            <p:ph idx="1"/>
          </p:nvPr>
        </p:nvSpPr>
        <p:spPr>
          <a:xfrm>
            <a:off x="7204668" y="639920"/>
            <a:ext cx="4451420" cy="5409188"/>
          </a:xfrm>
        </p:spPr>
        <p:txBody>
          <a:bodyPr>
            <a:normAutofit lnSpcReduction="10000"/>
          </a:bodyPr>
          <a:lstStyle/>
          <a:p>
            <a:r>
              <a:rPr lang="en-US" dirty="0"/>
              <a:t>Flowering plants produce breathable oxygen </a:t>
            </a:r>
          </a:p>
          <a:p>
            <a:r>
              <a:rPr lang="en-US" dirty="0"/>
              <a:t>Utilize carbon dioxide produced by plants and animals through respiration </a:t>
            </a:r>
          </a:p>
          <a:p>
            <a:r>
              <a:rPr lang="en-US" dirty="0"/>
              <a:t>Carbon dioxide levels have been rapidly increasing </a:t>
            </a:r>
          </a:p>
          <a:p>
            <a:r>
              <a:rPr lang="en-US" dirty="0"/>
              <a:t>Pollinators are key to plant reproduction </a:t>
            </a:r>
          </a:p>
          <a:p>
            <a:r>
              <a:rPr lang="en-US" dirty="0"/>
              <a:t>Plants help purify water and prevent erosion through root growth</a:t>
            </a:r>
          </a:p>
        </p:txBody>
      </p:sp>
    </p:spTree>
    <p:extLst>
      <p:ext uri="{BB962C8B-B14F-4D97-AF65-F5344CB8AC3E}">
        <p14:creationId xmlns:p14="http://schemas.microsoft.com/office/powerpoint/2010/main" val="9986091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FCA2118-59A2-4310-A4B2-F2CBA821E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756822-EE59-8134-6715-E2F5F7D06846}"/>
              </a:ext>
            </a:extLst>
          </p:cNvPr>
          <p:cNvSpPr>
            <a:spLocks noGrp="1"/>
          </p:cNvSpPr>
          <p:nvPr>
            <p:ph type="title"/>
          </p:nvPr>
        </p:nvSpPr>
        <p:spPr>
          <a:xfrm>
            <a:off x="1255060" y="5279511"/>
            <a:ext cx="9681882" cy="739880"/>
          </a:xfrm>
        </p:spPr>
        <p:txBody>
          <a:bodyPr vert="horz" lIns="91440" tIns="45720" rIns="91440" bIns="45720" rtlCol="0" anchor="b">
            <a:normAutofit/>
          </a:bodyPr>
          <a:lstStyle/>
          <a:p>
            <a:pPr algn="ctr"/>
            <a:r>
              <a:rPr lang="en-US" sz="3600" kern="1200">
                <a:solidFill>
                  <a:schemeClr val="tx1">
                    <a:lumMod val="85000"/>
                    <a:lumOff val="15000"/>
                  </a:schemeClr>
                </a:solidFill>
                <a:latin typeface="+mj-lt"/>
                <a:ea typeface="+mj-ea"/>
                <a:cs typeface="+mj-cs"/>
              </a:rPr>
              <a:t>Activity: </a:t>
            </a:r>
          </a:p>
        </p:txBody>
      </p:sp>
      <p:pic>
        <p:nvPicPr>
          <p:cNvPr id="4" name="Online Media 3" title="How To Generate The Most Profit With The Acres You Have On Your Farm">
            <a:hlinkClick r:id="" action="ppaction://media"/>
            <a:extLst>
              <a:ext uri="{FF2B5EF4-FFF2-40B4-BE49-F238E27FC236}">
                <a16:creationId xmlns:a16="http://schemas.microsoft.com/office/drawing/2014/main" id="{9A32F15A-AE74-2E25-B004-F53B0B7DFB4C}"/>
              </a:ext>
            </a:extLst>
          </p:cNvPr>
          <p:cNvPicPr>
            <a:picLocks noGrp="1" noRot="1" noChangeAspect="1"/>
          </p:cNvPicPr>
          <p:nvPr>
            <p:ph idx="1"/>
            <a:videoFile r:link="rId1"/>
          </p:nvPr>
        </p:nvPicPr>
        <p:blipFill>
          <a:blip r:embed="rId4"/>
          <a:stretch>
            <a:fillRect/>
          </a:stretch>
        </p:blipFill>
        <p:spPr>
          <a:xfrm>
            <a:off x="2357510" y="579473"/>
            <a:ext cx="7476978" cy="4224493"/>
          </a:xfrm>
          <a:prstGeom prst="rect">
            <a:avLst/>
          </a:prstGeom>
        </p:spPr>
      </p:pic>
    </p:spTree>
    <p:extLst>
      <p:ext uri="{BB962C8B-B14F-4D97-AF65-F5344CB8AC3E}">
        <p14:creationId xmlns:p14="http://schemas.microsoft.com/office/powerpoint/2010/main" val="166791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9D99A0-4BF1-2483-D208-CB4EE261131B}"/>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Discussion Point: How Pollinators Interact on Farms</a:t>
            </a:r>
          </a:p>
        </p:txBody>
      </p:sp>
      <p:sp>
        <p:nvSpPr>
          <p:cNvPr id="9"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6794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3F9565-AA22-3E52-6FF6-3C16876AD6B8}"/>
              </a:ext>
            </a:extLst>
          </p:cNvPr>
          <p:cNvSpPr>
            <a:spLocks noGrp="1"/>
          </p:cNvSpPr>
          <p:nvPr>
            <p:ph type="title"/>
          </p:nvPr>
        </p:nvSpPr>
        <p:spPr>
          <a:xfrm>
            <a:off x="838201" y="365125"/>
            <a:ext cx="5251316" cy="1807305"/>
          </a:xfrm>
        </p:spPr>
        <p:txBody>
          <a:bodyPr>
            <a:normAutofit/>
          </a:bodyPr>
          <a:lstStyle/>
          <a:p>
            <a:r>
              <a:rPr lang="en-US" dirty="0"/>
              <a:t>Interest Approach</a:t>
            </a:r>
          </a:p>
        </p:txBody>
      </p:sp>
      <p:sp>
        <p:nvSpPr>
          <p:cNvPr id="3" name="Content Placeholder 2">
            <a:extLst>
              <a:ext uri="{FF2B5EF4-FFF2-40B4-BE49-F238E27FC236}">
                <a16:creationId xmlns:a16="http://schemas.microsoft.com/office/drawing/2014/main" id="{82121913-61FE-1C18-93D9-C0BA99104636}"/>
              </a:ext>
            </a:extLst>
          </p:cNvPr>
          <p:cNvSpPr>
            <a:spLocks noGrp="1"/>
          </p:cNvSpPr>
          <p:nvPr>
            <p:ph idx="1"/>
          </p:nvPr>
        </p:nvSpPr>
        <p:spPr>
          <a:xfrm>
            <a:off x="838200" y="2333297"/>
            <a:ext cx="4619621" cy="3843666"/>
          </a:xfrm>
        </p:spPr>
        <p:txBody>
          <a:bodyPr>
            <a:normAutofit lnSpcReduction="10000"/>
          </a:bodyPr>
          <a:lstStyle/>
          <a:p>
            <a:pPr marL="0" indent="0">
              <a:buNone/>
            </a:pPr>
            <a:r>
              <a:rPr lang="en-US" sz="3200"/>
              <a:t>Yesterday we discussed pollinators and their importance, specifically within agriculture. Where do you think pollinators fall in the food chain? How about the food web? Why do you think that?</a:t>
            </a:r>
          </a:p>
        </p:txBody>
      </p:sp>
      <p:pic>
        <p:nvPicPr>
          <p:cNvPr id="5" name="Picture 4" descr="Bumblebee on flower">
            <a:extLst>
              <a:ext uri="{FF2B5EF4-FFF2-40B4-BE49-F238E27FC236}">
                <a16:creationId xmlns:a16="http://schemas.microsoft.com/office/drawing/2014/main" id="{7E616010-0843-43CF-2C12-88876B53FFFA}"/>
              </a:ext>
            </a:extLst>
          </p:cNvPr>
          <p:cNvPicPr>
            <a:picLocks noChangeAspect="1"/>
          </p:cNvPicPr>
          <p:nvPr/>
        </p:nvPicPr>
        <p:blipFill rotWithShape="1">
          <a:blip r:embed="rId3">
            <a:extLst>
              <a:ext uri="{28A0092B-C50C-407E-A947-70E740481C1C}">
                <a14:useLocalDpi xmlns:a14="http://schemas.microsoft.com/office/drawing/2010/main" val="0"/>
              </a:ext>
            </a:extLst>
          </a:blip>
          <a:srcRect l="13908" r="28055"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819567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58A15A-38F0-46CC-4F11-32319232651C}"/>
              </a:ext>
            </a:extLst>
          </p:cNvPr>
          <p:cNvSpPr>
            <a:spLocks noGrp="1"/>
          </p:cNvSpPr>
          <p:nvPr>
            <p:ph type="title"/>
          </p:nvPr>
        </p:nvSpPr>
        <p:spPr>
          <a:xfrm>
            <a:off x="804672" y="802955"/>
            <a:ext cx="4977976" cy="1454051"/>
          </a:xfrm>
        </p:spPr>
        <p:txBody>
          <a:bodyPr>
            <a:normAutofit/>
          </a:bodyPr>
          <a:lstStyle/>
          <a:p>
            <a:r>
              <a:rPr lang="en-US" sz="3600" dirty="0"/>
              <a:t>ACTIVITY</a:t>
            </a:r>
          </a:p>
        </p:txBody>
      </p:sp>
      <p:sp>
        <p:nvSpPr>
          <p:cNvPr id="8" name="Content Placeholder 2">
            <a:extLst>
              <a:ext uri="{FF2B5EF4-FFF2-40B4-BE49-F238E27FC236}">
                <a16:creationId xmlns:a16="http://schemas.microsoft.com/office/drawing/2014/main" id="{BFADCBB1-3831-7E9F-E751-EEE59ABE2797}"/>
              </a:ext>
            </a:extLst>
          </p:cNvPr>
          <p:cNvSpPr>
            <a:spLocks noGrp="1"/>
          </p:cNvSpPr>
          <p:nvPr>
            <p:ph idx="1"/>
          </p:nvPr>
        </p:nvSpPr>
        <p:spPr>
          <a:xfrm>
            <a:off x="804672" y="2421682"/>
            <a:ext cx="4977578" cy="3639289"/>
          </a:xfrm>
        </p:spPr>
        <p:txBody>
          <a:bodyPr anchor="ctr">
            <a:normAutofit lnSpcReduction="10000"/>
          </a:bodyPr>
          <a:lstStyle/>
          <a:p>
            <a:r>
              <a:rPr lang="en-US" sz="2400" dirty="0"/>
              <a:t>Divide students into groups of 2-3</a:t>
            </a:r>
          </a:p>
          <a:p>
            <a:r>
              <a:rPr lang="en-US" sz="2400" dirty="0"/>
              <a:t>1. Identify 3 species of pollinators that they wish to attract.  </a:t>
            </a:r>
          </a:p>
          <a:p>
            <a:r>
              <a:rPr lang="en-US" sz="2400" dirty="0"/>
              <a:t>2. Identify 2 species of plants they would like to plant that would attract EACH of the pollinators (6 in total). </a:t>
            </a:r>
          </a:p>
          <a:p>
            <a:r>
              <a:rPr lang="en-US" sz="2400" dirty="0"/>
              <a:t>3. List the 4+ benefits of the pollinator habitat on their school, home and community.  </a:t>
            </a:r>
          </a:p>
          <a:p>
            <a:endParaRPr lang="en-US" sz="2400" dirty="0"/>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HummingBird">
            <a:extLst>
              <a:ext uri="{FF2B5EF4-FFF2-40B4-BE49-F238E27FC236}">
                <a16:creationId xmlns:a16="http://schemas.microsoft.com/office/drawing/2014/main" id="{C178028C-6178-6427-F08B-CB7CA4DF3B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917851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97F353-683A-DCD3-0CC3-6AC285EF6FA3}"/>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Classroom Walk</a:t>
            </a:r>
          </a:p>
        </p:txBody>
      </p:sp>
      <p:sp>
        <p:nvSpPr>
          <p:cNvPr id="9"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798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B2B106-2D95-AAF3-13D0-20C979EDF268}"/>
              </a:ext>
            </a:extLst>
          </p:cNvPr>
          <p:cNvSpPr>
            <a:spLocks noGrp="1"/>
          </p:cNvSpPr>
          <p:nvPr>
            <p:ph type="title"/>
          </p:nvPr>
        </p:nvSpPr>
        <p:spPr>
          <a:xfrm>
            <a:off x="640080" y="325369"/>
            <a:ext cx="4368602" cy="1956841"/>
          </a:xfrm>
        </p:spPr>
        <p:txBody>
          <a:bodyPr anchor="b">
            <a:normAutofit/>
          </a:bodyPr>
          <a:lstStyle/>
          <a:p>
            <a:r>
              <a:rPr lang="en-US" sz="5400"/>
              <a:t>Interest Approach</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3BBABC-ED72-58FD-07B0-79DBA494547B}"/>
              </a:ext>
            </a:extLst>
          </p:cNvPr>
          <p:cNvSpPr>
            <a:spLocks noGrp="1"/>
          </p:cNvSpPr>
          <p:nvPr>
            <p:ph idx="1"/>
          </p:nvPr>
        </p:nvSpPr>
        <p:spPr>
          <a:xfrm>
            <a:off x="640080" y="2872899"/>
            <a:ext cx="4243589" cy="3320668"/>
          </a:xfrm>
        </p:spPr>
        <p:txBody>
          <a:bodyPr>
            <a:normAutofit/>
          </a:bodyPr>
          <a:lstStyle/>
          <a:p>
            <a:pPr marL="0" indent="0">
              <a:buNone/>
            </a:pPr>
            <a:r>
              <a:rPr lang="en-US" sz="2200"/>
              <a:t>7 minutes</a:t>
            </a:r>
          </a:p>
          <a:p>
            <a:pPr marL="0" indent="0">
              <a:buNone/>
            </a:pPr>
            <a:r>
              <a:rPr lang="en-US" sz="2200"/>
              <a:t>Draw your best food web</a:t>
            </a:r>
          </a:p>
          <a:p>
            <a:pPr marL="0" indent="0">
              <a:buNone/>
            </a:pPr>
            <a:r>
              <a:rPr lang="en-US" sz="2200"/>
              <a:t>Challenge: draw the biggest food web</a:t>
            </a:r>
          </a:p>
        </p:txBody>
      </p:sp>
      <p:pic>
        <p:nvPicPr>
          <p:cNvPr id="8" name="Picture 7" descr="Spider web">
            <a:extLst>
              <a:ext uri="{FF2B5EF4-FFF2-40B4-BE49-F238E27FC236}">
                <a16:creationId xmlns:a16="http://schemas.microsoft.com/office/drawing/2014/main" id="{7C1AB66A-CB62-B90C-F159-10502CD1F777}"/>
              </a:ext>
            </a:extLst>
          </p:cNvPr>
          <p:cNvPicPr>
            <a:picLocks noChangeAspect="1"/>
          </p:cNvPicPr>
          <p:nvPr/>
        </p:nvPicPr>
        <p:blipFill rotWithShape="1">
          <a:blip r:embed="rId2">
            <a:extLst>
              <a:ext uri="{28A0092B-C50C-407E-A947-70E740481C1C}">
                <a14:useLocalDpi xmlns:a14="http://schemas.microsoft.com/office/drawing/2010/main" val="0"/>
              </a:ext>
            </a:extLst>
          </a:blip>
          <a:srcRect l="5537" r="1697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821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27CEF2-A867-113C-1468-010A9EF7FECA}"/>
              </a:ext>
            </a:extLst>
          </p:cNvPr>
          <p:cNvSpPr>
            <a:spLocks noGrp="1"/>
          </p:cNvSpPr>
          <p:nvPr>
            <p:ph type="title"/>
          </p:nvPr>
        </p:nvSpPr>
        <p:spPr>
          <a:xfrm>
            <a:off x="838200" y="556995"/>
            <a:ext cx="10515600" cy="1133693"/>
          </a:xfrm>
        </p:spPr>
        <p:txBody>
          <a:bodyPr>
            <a:normAutofit/>
          </a:bodyPr>
          <a:lstStyle/>
          <a:p>
            <a:r>
              <a:rPr lang="en-US" sz="5200"/>
              <a:t>Biodiversity</a:t>
            </a:r>
          </a:p>
        </p:txBody>
      </p:sp>
      <p:graphicFrame>
        <p:nvGraphicFramePr>
          <p:cNvPr id="5" name="Content Placeholder 2">
            <a:extLst>
              <a:ext uri="{FF2B5EF4-FFF2-40B4-BE49-F238E27FC236}">
                <a16:creationId xmlns:a16="http://schemas.microsoft.com/office/drawing/2014/main" id="{8C1C6D91-1433-65CC-7DD2-1712967B4E0B}"/>
              </a:ext>
            </a:extLst>
          </p:cNvPr>
          <p:cNvGraphicFramePr>
            <a:graphicFrameLocks noGrp="1"/>
          </p:cNvGraphicFramePr>
          <p:nvPr>
            <p:ph idx="1"/>
            <p:extLst>
              <p:ext uri="{D42A27DB-BD31-4B8C-83A1-F6EECF244321}">
                <p14:modId xmlns:p14="http://schemas.microsoft.com/office/powerpoint/2010/main" val="113198085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5192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49C080-DBAC-3591-A45F-7201E378C967}"/>
              </a:ext>
            </a:extLst>
          </p:cNvPr>
          <p:cNvSpPr>
            <a:spLocks noGrp="1"/>
          </p:cNvSpPr>
          <p:nvPr>
            <p:ph type="title"/>
          </p:nvPr>
        </p:nvSpPr>
        <p:spPr>
          <a:xfrm>
            <a:off x="635000" y="640823"/>
            <a:ext cx="3418659" cy="5583148"/>
          </a:xfrm>
        </p:spPr>
        <p:txBody>
          <a:bodyPr anchor="ctr">
            <a:normAutofit/>
          </a:bodyPr>
          <a:lstStyle/>
          <a:p>
            <a:r>
              <a:rPr lang="en-US" sz="5400"/>
              <a:t>Increasing Diversity</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435BCB5-4B4D-8DF0-046E-FB3336F8237C}"/>
              </a:ext>
            </a:extLst>
          </p:cNvPr>
          <p:cNvGraphicFramePr>
            <a:graphicFrameLocks noGrp="1"/>
          </p:cNvGraphicFramePr>
          <p:nvPr>
            <p:ph idx="1"/>
            <p:extLst>
              <p:ext uri="{D42A27DB-BD31-4B8C-83A1-F6EECF244321}">
                <p14:modId xmlns:p14="http://schemas.microsoft.com/office/powerpoint/2010/main" val="125061708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2023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bstract background of simple node and mesh">
            <a:extLst>
              <a:ext uri="{FF2B5EF4-FFF2-40B4-BE49-F238E27FC236}">
                <a16:creationId xmlns:a16="http://schemas.microsoft.com/office/drawing/2014/main" id="{114D66D6-C445-7D27-C9B2-67D3146DA971}"/>
              </a:ext>
            </a:extLst>
          </p:cNvPr>
          <p:cNvPicPr>
            <a:picLocks noChangeAspect="1"/>
          </p:cNvPicPr>
          <p:nvPr/>
        </p:nvPicPr>
        <p:blipFill rotWithShape="1">
          <a:blip r:embed="rId3">
            <a:extLst>
              <a:ext uri="{28A0092B-C50C-407E-A947-70E740481C1C}">
                <a14:useLocalDpi xmlns:a14="http://schemas.microsoft.com/office/drawing/2010/main" val="0"/>
              </a:ext>
            </a:extLst>
          </a:blip>
          <a:srcRect l="14841" r="5847"/>
          <a:stretch/>
        </p:blipFill>
        <p:spPr>
          <a:xfrm>
            <a:off x="2522356" y="10"/>
            <a:ext cx="9669642" cy="6857990"/>
          </a:xfrm>
          <a:prstGeom prst="rect">
            <a:avLst/>
          </a:prstGeom>
        </p:spPr>
      </p:pic>
      <p:sp>
        <p:nvSpPr>
          <p:cNvPr id="25" name="Rectangle 2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178444-57BA-43CF-4D6D-DAD41F4747A8}"/>
              </a:ext>
            </a:extLst>
          </p:cNvPr>
          <p:cNvSpPr>
            <a:spLocks noGrp="1"/>
          </p:cNvSpPr>
          <p:nvPr>
            <p:ph type="title"/>
          </p:nvPr>
        </p:nvSpPr>
        <p:spPr>
          <a:xfrm>
            <a:off x="838200" y="365125"/>
            <a:ext cx="3822189" cy="1899912"/>
          </a:xfrm>
        </p:spPr>
        <p:txBody>
          <a:bodyPr>
            <a:normAutofit/>
          </a:bodyPr>
          <a:lstStyle/>
          <a:p>
            <a:r>
              <a:rPr lang="en-US" sz="4000"/>
              <a:t>Food Webs</a:t>
            </a:r>
          </a:p>
        </p:txBody>
      </p:sp>
      <p:sp>
        <p:nvSpPr>
          <p:cNvPr id="13" name="Content Placeholder 12">
            <a:extLst>
              <a:ext uri="{FF2B5EF4-FFF2-40B4-BE49-F238E27FC236}">
                <a16:creationId xmlns:a16="http://schemas.microsoft.com/office/drawing/2014/main" id="{0B5E6233-1641-A6A3-038C-3F3CCE53D7C9}"/>
              </a:ext>
            </a:extLst>
          </p:cNvPr>
          <p:cNvSpPr>
            <a:spLocks noGrp="1"/>
          </p:cNvSpPr>
          <p:nvPr>
            <p:ph idx="1"/>
          </p:nvPr>
        </p:nvSpPr>
        <p:spPr>
          <a:xfrm>
            <a:off x="838200" y="2434201"/>
            <a:ext cx="3822189" cy="3742762"/>
          </a:xfrm>
        </p:spPr>
        <p:txBody>
          <a:bodyPr>
            <a:normAutofit/>
          </a:bodyPr>
          <a:lstStyle/>
          <a:p>
            <a:r>
              <a:rPr lang="en-US" sz="2000"/>
              <a:t>Made from all the food chains within a single ecosystem</a:t>
            </a:r>
          </a:p>
          <a:p>
            <a:r>
              <a:rPr lang="en-US" sz="2000"/>
              <a:t>Depict the transfer of energy and nutrients </a:t>
            </a:r>
          </a:p>
          <a:p>
            <a:r>
              <a:rPr lang="en-US" sz="2000"/>
              <a:t>Categories within the food web are called trophic levels</a:t>
            </a:r>
          </a:p>
        </p:txBody>
      </p:sp>
    </p:spTree>
    <p:extLst>
      <p:ext uri="{BB962C8B-B14F-4D97-AF65-F5344CB8AC3E}">
        <p14:creationId xmlns:p14="http://schemas.microsoft.com/office/powerpoint/2010/main" val="1560290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A87B20-B924-C11C-3C40-38F150615DE4}"/>
              </a:ext>
            </a:extLst>
          </p:cNvPr>
          <p:cNvSpPr>
            <a:spLocks noGrp="1"/>
          </p:cNvSpPr>
          <p:nvPr>
            <p:ph type="title"/>
          </p:nvPr>
        </p:nvSpPr>
        <p:spPr>
          <a:xfrm>
            <a:off x="838200" y="557188"/>
            <a:ext cx="10515600" cy="1133499"/>
          </a:xfrm>
        </p:spPr>
        <p:txBody>
          <a:bodyPr>
            <a:normAutofit/>
          </a:bodyPr>
          <a:lstStyle/>
          <a:p>
            <a:pPr algn="ctr"/>
            <a:r>
              <a:rPr lang="en-US" sz="5200" dirty="0"/>
              <a:t>Trophic Levels</a:t>
            </a:r>
          </a:p>
        </p:txBody>
      </p:sp>
      <p:graphicFrame>
        <p:nvGraphicFramePr>
          <p:cNvPr id="5" name="Content Placeholder 2">
            <a:extLst>
              <a:ext uri="{FF2B5EF4-FFF2-40B4-BE49-F238E27FC236}">
                <a16:creationId xmlns:a16="http://schemas.microsoft.com/office/drawing/2014/main" id="{8B6BCA47-73D1-DA68-24D4-32570906A4E0}"/>
              </a:ext>
            </a:extLst>
          </p:cNvPr>
          <p:cNvGraphicFramePr>
            <a:graphicFrameLocks noGrp="1"/>
          </p:cNvGraphicFramePr>
          <p:nvPr>
            <p:ph idx="1"/>
            <p:extLst>
              <p:ext uri="{D42A27DB-BD31-4B8C-83A1-F6EECF244321}">
                <p14:modId xmlns:p14="http://schemas.microsoft.com/office/powerpoint/2010/main" val="29311796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7127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6A8C5-BBEB-B647-A929-8452984AC966}"/>
              </a:ext>
            </a:extLst>
          </p:cNvPr>
          <p:cNvSpPr>
            <a:spLocks noGrp="1"/>
          </p:cNvSpPr>
          <p:nvPr>
            <p:ph type="title"/>
          </p:nvPr>
        </p:nvSpPr>
        <p:spPr>
          <a:xfrm>
            <a:off x="838200" y="327417"/>
            <a:ext cx="10515600" cy="1325563"/>
          </a:xfrm>
        </p:spPr>
        <p:txBody>
          <a:bodyPr/>
          <a:lstStyle/>
          <a:p>
            <a:r>
              <a:rPr lang="en-US" dirty="0"/>
              <a:t>Consumers</a:t>
            </a:r>
          </a:p>
        </p:txBody>
      </p:sp>
      <p:graphicFrame>
        <p:nvGraphicFramePr>
          <p:cNvPr id="5" name="Content Placeholder 2">
            <a:extLst>
              <a:ext uri="{FF2B5EF4-FFF2-40B4-BE49-F238E27FC236}">
                <a16:creationId xmlns:a16="http://schemas.microsoft.com/office/drawing/2014/main" id="{B08206E2-4D34-326F-FA67-D4027952F7FF}"/>
              </a:ext>
            </a:extLst>
          </p:cNvPr>
          <p:cNvGraphicFramePr>
            <a:graphicFrameLocks noGrp="1"/>
          </p:cNvGraphicFramePr>
          <p:nvPr>
            <p:ph idx="1"/>
            <p:extLst>
              <p:ext uri="{D42A27DB-BD31-4B8C-83A1-F6EECF244321}">
                <p14:modId xmlns:p14="http://schemas.microsoft.com/office/powerpoint/2010/main" val="339776987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3743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ake of vultures">
            <a:extLst>
              <a:ext uri="{FF2B5EF4-FFF2-40B4-BE49-F238E27FC236}">
                <a16:creationId xmlns:a16="http://schemas.microsoft.com/office/drawing/2014/main" id="{F81E9611-9E8F-A520-B2C2-71295178AD86}"/>
              </a:ext>
            </a:extLst>
          </p:cNvPr>
          <p:cNvPicPr>
            <a:picLocks noChangeAspect="1"/>
          </p:cNvPicPr>
          <p:nvPr/>
        </p:nvPicPr>
        <p:blipFill rotWithShape="1">
          <a:blip r:embed="rId3">
            <a:extLst>
              <a:ext uri="{28A0092B-C50C-407E-A947-70E740481C1C}">
                <a14:useLocalDpi xmlns:a14="http://schemas.microsoft.com/office/drawing/2010/main" val="0"/>
              </a:ext>
            </a:extLst>
          </a:blip>
          <a:srcRect l="1359" r="4524" b="-1"/>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F897117-B669-93F2-278E-ECDA696A989E}"/>
              </a:ext>
            </a:extLst>
          </p:cNvPr>
          <p:cNvSpPr>
            <a:spLocks noGrp="1"/>
          </p:cNvSpPr>
          <p:nvPr>
            <p:ph type="title"/>
          </p:nvPr>
        </p:nvSpPr>
        <p:spPr>
          <a:xfrm>
            <a:off x="838200" y="365125"/>
            <a:ext cx="3822189" cy="1899912"/>
          </a:xfrm>
        </p:spPr>
        <p:txBody>
          <a:bodyPr>
            <a:normAutofit/>
          </a:bodyPr>
          <a:lstStyle/>
          <a:p>
            <a:r>
              <a:rPr lang="en-US" sz="4000"/>
              <a:t>Detritivores and Decomposers</a:t>
            </a:r>
          </a:p>
        </p:txBody>
      </p:sp>
      <p:sp>
        <p:nvSpPr>
          <p:cNvPr id="3" name="Content Placeholder 2">
            <a:extLst>
              <a:ext uri="{FF2B5EF4-FFF2-40B4-BE49-F238E27FC236}">
                <a16:creationId xmlns:a16="http://schemas.microsoft.com/office/drawing/2014/main" id="{69ECC1BD-B31B-B03D-7A67-5EA7356BEC59}"/>
              </a:ext>
            </a:extLst>
          </p:cNvPr>
          <p:cNvSpPr>
            <a:spLocks noGrp="1"/>
          </p:cNvSpPr>
          <p:nvPr>
            <p:ph idx="1"/>
          </p:nvPr>
        </p:nvSpPr>
        <p:spPr>
          <a:xfrm>
            <a:off x="838200" y="2434201"/>
            <a:ext cx="3822189" cy="3742762"/>
          </a:xfrm>
        </p:spPr>
        <p:txBody>
          <a:bodyPr>
            <a:normAutofit/>
          </a:bodyPr>
          <a:lstStyle/>
          <a:p>
            <a:r>
              <a:rPr lang="en-US" sz="2000"/>
              <a:t>Organisms that eat nonliving plant and animal remains</a:t>
            </a:r>
          </a:p>
          <a:p>
            <a:r>
              <a:rPr lang="en-US" sz="2000"/>
              <a:t>Include scavengers: vultures, fungi and bacteria</a:t>
            </a:r>
          </a:p>
          <a:p>
            <a:r>
              <a:rPr lang="en-US" sz="2000"/>
              <a:t>Cycle waste back into the soil </a:t>
            </a:r>
          </a:p>
          <a:p>
            <a:r>
              <a:rPr lang="en-US" sz="2000"/>
              <a:t>Foster the growth of autotrophs </a:t>
            </a:r>
          </a:p>
          <a:p>
            <a:pPr marL="0" indent="0">
              <a:buNone/>
            </a:pPr>
            <a:endParaRPr lang="en-US" sz="2000"/>
          </a:p>
        </p:txBody>
      </p:sp>
    </p:spTree>
    <p:extLst>
      <p:ext uri="{BB962C8B-B14F-4D97-AF65-F5344CB8AC3E}">
        <p14:creationId xmlns:p14="http://schemas.microsoft.com/office/powerpoint/2010/main" val="40859330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FB19818F9C5024198B6F78956A4E7F7" ma:contentTypeVersion="24" ma:contentTypeDescription="Create a new document." ma:contentTypeScope="" ma:versionID="2d8e6e0c2337ed2a88f89606db4d673b">
  <xsd:schema xmlns:xsd="http://www.w3.org/2001/XMLSchema" xmlns:xs="http://www.w3.org/2001/XMLSchema" xmlns:p="http://schemas.microsoft.com/office/2006/metadata/properties" xmlns:ns2="5d8c711f-12c4-4b74-a160-ecf4c25002d6" xmlns:ns3="d810a318-5788-42c4-bc95-17272ed21e47" xmlns:ns4="http://schemas.microsoft.com/sharepoint/v4" targetNamespace="http://schemas.microsoft.com/office/2006/metadata/properties" ma:root="true" ma:fieldsID="993a5a46480f9ca2fb03b012866cc231" ns2:_="" ns3:_="" ns4:_="">
    <xsd:import namespace="5d8c711f-12c4-4b74-a160-ecf4c25002d6"/>
    <xsd:import namespace="d810a318-5788-42c4-bc95-17272ed21e47"/>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time" minOccurs="0"/>
                <xsd:element ref="ns2:MediaLengthInSeconds" minOccurs="0"/>
                <xsd:element ref="ns2:lcf76f155ced4ddcb4097134ff3c332f" minOccurs="0"/>
                <xsd:element ref="ns3:TaxCatchAll" minOccurs="0"/>
                <xsd:element ref="ns4:IconOverlay" minOccurs="0"/>
                <xsd:element ref="ns2:Person" minOccurs="0"/>
                <xsd:element ref="ns2:MediaServiceObjectDetectorVersions" minOccurs="0"/>
                <xsd:element ref="ns2:MediaServiceSearchProperties" minOccurs="0"/>
                <xsd:element ref="ns2:Thumbnail" minOccurs="0"/>
                <xsd:element ref="ns2:MediaServiceBillingMeta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8c711f-12c4-4b74-a160-ecf4c25002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time" ma:index="20" nillable="true" ma:displayName="time" ma:format="DateOnly" ma:internalName="tim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ba17d1-332e-49f2-a71e-f3f541141499" ma:termSetId="09814cd3-568e-fe90-9814-8d621ff8fb84" ma:anchorId="fba54fb3-c3e1-fe81-a776-ca4b69148c4d" ma:open="true" ma:isKeyword="false">
      <xsd:complexType>
        <xsd:sequence>
          <xsd:element ref="pc:Terms" minOccurs="0" maxOccurs="1"/>
        </xsd:sequence>
      </xsd:complexType>
    </xsd:element>
    <xsd:element name="Person" ma:index="26"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Thumbnail" ma:index="29" nillable="true" ma:displayName="Thumbnail" ma:format="Thumbnail" ma:internalName="Thumbnail">
      <xsd:simpleType>
        <xsd:restriction base="dms:Unknow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1"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810a318-5788-42c4-bc95-17272ed21e4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629c3865-c860-4cfe-bfb0-6374394e6f6f}" ma:internalName="TaxCatchAll" ma:showField="CatchAllData" ma:web="d810a318-5788-42c4-bc95-17272ed21e4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810a318-5788-42c4-bc95-17272ed21e47" xsi:nil="true"/>
    <lcf76f155ced4ddcb4097134ff3c332f xmlns="5d8c711f-12c4-4b74-a160-ecf4c25002d6">
      <Terms xmlns="http://schemas.microsoft.com/office/infopath/2007/PartnerControls"/>
    </lcf76f155ced4ddcb4097134ff3c332f>
    <IconOverlay xmlns="http://schemas.microsoft.com/sharepoint/v4" xsi:nil="true"/>
    <Person xmlns="5d8c711f-12c4-4b74-a160-ecf4c25002d6">
      <UserInfo>
        <DisplayName/>
        <AccountId xsi:nil="true"/>
        <AccountType/>
      </UserInfo>
    </Person>
    <time xmlns="5d8c711f-12c4-4b74-a160-ecf4c25002d6" xsi:nil="true"/>
    <Thumbnail xmlns="5d8c711f-12c4-4b74-a160-ecf4c25002d6" xsi:nil="true"/>
    <Notes xmlns="5d8c711f-12c4-4b74-a160-ecf4c25002d6" xsi:nil="true"/>
  </documentManagement>
</p:properties>
</file>

<file path=customXml/itemProps1.xml><?xml version="1.0" encoding="utf-8"?>
<ds:datastoreItem xmlns:ds="http://schemas.openxmlformats.org/officeDocument/2006/customXml" ds:itemID="{D8C5C287-CF43-42B1-86A6-AA3EC92130B9}">
  <ds:schemaRefs>
    <ds:schemaRef ds:uri="http://schemas.microsoft.com/sharepoint/v3/contenttype/forms"/>
  </ds:schemaRefs>
</ds:datastoreItem>
</file>

<file path=customXml/itemProps2.xml><?xml version="1.0" encoding="utf-8"?>
<ds:datastoreItem xmlns:ds="http://schemas.openxmlformats.org/officeDocument/2006/customXml" ds:itemID="{1E565912-318C-4343-AF97-58F508A48185}"/>
</file>

<file path=customXml/itemProps3.xml><?xml version="1.0" encoding="utf-8"?>
<ds:datastoreItem xmlns:ds="http://schemas.openxmlformats.org/officeDocument/2006/customXml" ds:itemID="{C2F27454-AA88-4F69-8940-A1496583CD7C}">
  <ds:schemaRefs>
    <ds:schemaRef ds:uri="http://schemas.microsoft.com/office/2006/metadata/properties"/>
    <ds:schemaRef ds:uri="http://schemas.microsoft.com/office/infopath/2007/PartnerControls"/>
    <ds:schemaRef ds:uri="d810a318-5788-42c4-bc95-17272ed21e47"/>
    <ds:schemaRef ds:uri="5d8c711f-12c4-4b74-a160-ecf4c25002d6"/>
    <ds:schemaRef ds:uri="http://schemas.microsoft.com/sharepoint/v4"/>
  </ds:schemaRefs>
</ds:datastoreItem>
</file>

<file path=docProps/app.xml><?xml version="1.0" encoding="utf-8"?>
<Properties xmlns="http://schemas.openxmlformats.org/officeDocument/2006/extended-properties" xmlns:vt="http://schemas.openxmlformats.org/officeDocument/2006/docPropsVTypes">
  <TotalTime>7478</TotalTime>
  <Words>2738</Words>
  <Application>Microsoft Office PowerPoint</Application>
  <PresentationFormat>Widescreen</PresentationFormat>
  <Paragraphs>173</Paragraphs>
  <Slides>28</Slides>
  <Notes>23</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Aptos</vt:lpstr>
      <vt:lpstr>Aptos Display</vt:lpstr>
      <vt:lpstr>Arial</vt:lpstr>
      <vt:lpstr>Calibri</vt:lpstr>
      <vt:lpstr>Century Schoolbook</vt:lpstr>
      <vt:lpstr>Roboto</vt:lpstr>
      <vt:lpstr>Segoe UI</vt:lpstr>
      <vt:lpstr>Office Theme</vt:lpstr>
      <vt:lpstr>Increasing Biodiversity</vt:lpstr>
      <vt:lpstr>Lesson Vocabulary</vt:lpstr>
      <vt:lpstr>Interest Approach</vt:lpstr>
      <vt:lpstr>Biodiversity</vt:lpstr>
      <vt:lpstr>Increasing Diversity</vt:lpstr>
      <vt:lpstr>Food Webs</vt:lpstr>
      <vt:lpstr>Trophic Levels</vt:lpstr>
      <vt:lpstr>Consumers</vt:lpstr>
      <vt:lpstr>Detritivores and Decomposers</vt:lpstr>
      <vt:lpstr>Biodiversity</vt:lpstr>
      <vt:lpstr>Soil Biodiversity</vt:lpstr>
      <vt:lpstr>PowerPoint Presentation</vt:lpstr>
      <vt:lpstr>Farming Biodiversity</vt:lpstr>
      <vt:lpstr>Farming Biodiversity Benefits</vt:lpstr>
      <vt:lpstr>Diversity and Adaptation</vt:lpstr>
      <vt:lpstr>Diverse Ecosystems</vt:lpstr>
      <vt:lpstr>PowerPoint Presentation</vt:lpstr>
      <vt:lpstr>Optional Discussion Point</vt:lpstr>
      <vt:lpstr>Interest Approach</vt:lpstr>
      <vt:lpstr>Pollinators</vt:lpstr>
      <vt:lpstr>Pollination </vt:lpstr>
      <vt:lpstr>The Value of Pollination</vt:lpstr>
      <vt:lpstr>PowerPoint Presentation</vt:lpstr>
      <vt:lpstr>Activity: </vt:lpstr>
      <vt:lpstr>Discussion Point: How Pollinators Interact on Farms</vt:lpstr>
      <vt:lpstr>Interest Approach</vt:lpstr>
      <vt:lpstr>ACTIVITY</vt:lpstr>
      <vt:lpstr>Classroom Walk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Platz</dc:creator>
  <cp:lastModifiedBy>Julie Platz</cp:lastModifiedBy>
  <cp:revision>1</cp:revision>
  <dcterms:created xsi:type="dcterms:W3CDTF">2024-07-09T14:01:12Z</dcterms:created>
  <dcterms:modified xsi:type="dcterms:W3CDTF">2024-08-05T15:42:59Z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0x0101006FB19818F9C5024198B6F78956A4E7F7</vt:lpwstr>
  </property>
  <property fmtid="{D5CDD505-2E9C-101B-9397-08002B2CF9AE}" pid="3" name="MediaServiceImageTags">
    <vt:lpwstr/>
  </property>
</Properties>
</file>