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89" r:id="rId17"/>
    <p:sldId id="290" r:id="rId18"/>
    <p:sldId id="268" r:id="rId19"/>
    <p:sldId id="269" r:id="rId20"/>
    <p:sldId id="270" r:id="rId21"/>
    <p:sldId id="271" r:id="rId22"/>
    <p:sldId id="272" r:id="rId23"/>
    <p:sldId id="273" r:id="rId24"/>
    <p:sldId id="274" r:id="rId25"/>
    <p:sldId id="275" r:id="rId26"/>
    <p:sldId id="276" r:id="rId27"/>
    <p:sldId id="277" r:id="rId28"/>
    <p:sldId id="278" r:id="rId29"/>
    <p:sldId id="291" r:id="rId30"/>
    <p:sldId id="279" r:id="rId31"/>
    <p:sldId id="280" r:id="rId32"/>
    <p:sldId id="281" r:id="rId33"/>
    <p:sldId id="282" r:id="rId34"/>
    <p:sldId id="284" r:id="rId35"/>
    <p:sldId id="283" r:id="rId36"/>
    <p:sldId id="285" r:id="rId37"/>
    <p:sldId id="286" r:id="rId38"/>
    <p:sldId id="28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48AD17-60D5-4581-86C7-F1B8F1C8FF97}" v="4" dt="2024-08-02T12:45:36.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648" autoAdjust="0"/>
  </p:normalViewPr>
  <p:slideViewPr>
    <p:cSldViewPr snapToGrid="0">
      <p:cViewPr varScale="1">
        <p:scale>
          <a:sx n="68" d="100"/>
          <a:sy n="68" d="100"/>
        </p:scale>
        <p:origin x="1262" y="62"/>
      </p:cViewPr>
      <p:guideLst/>
    </p:cSldViewPr>
  </p:slideViewPr>
  <p:notesTextViewPr>
    <p:cViewPr>
      <p:scale>
        <a:sx n="1" d="1"/>
        <a:sy n="1" d="1"/>
      </p:scale>
      <p:origin x="0" y="-96"/>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Platz-Vredenburgh" userId="ee3d9874-b684-4584-b941-76e3227206e8" providerId="ADAL" clId="{8748AD17-60D5-4581-86C7-F1B8F1C8FF97}"/>
    <pc:docChg chg="undo redo custSel addSld delSld modSld sldOrd">
      <pc:chgData name="Julie Platz-Vredenburgh" userId="ee3d9874-b684-4584-b941-76e3227206e8" providerId="ADAL" clId="{8748AD17-60D5-4581-86C7-F1B8F1C8FF97}" dt="2024-08-02T12:50:45.535" v="7255" actId="20577"/>
      <pc:docMkLst>
        <pc:docMk/>
      </pc:docMkLst>
      <pc:sldChg chg="addSp delSp modSp mod modClrScheme chgLayout modNotesTx">
        <pc:chgData name="Julie Platz-Vredenburgh" userId="ee3d9874-b684-4584-b941-76e3227206e8" providerId="ADAL" clId="{8748AD17-60D5-4581-86C7-F1B8F1C8FF97}" dt="2024-06-11T14:19:43.148" v="453" actId="33524"/>
        <pc:sldMkLst>
          <pc:docMk/>
          <pc:sldMk cId="2538112835" sldId="264"/>
        </pc:sldMkLst>
        <pc:spChg chg="mod ord">
          <ac:chgData name="Julie Platz-Vredenburgh" userId="ee3d9874-b684-4584-b941-76e3227206e8" providerId="ADAL" clId="{8748AD17-60D5-4581-86C7-F1B8F1C8FF97}" dt="2024-06-11T14:16:10.463" v="41" actId="700"/>
          <ac:spMkLst>
            <pc:docMk/>
            <pc:sldMk cId="2538112835" sldId="264"/>
            <ac:spMk id="2" creationId="{54F26ACA-9448-36BB-A285-F3906D663868}"/>
          </ac:spMkLst>
        </pc:spChg>
        <pc:spChg chg="del mod ord">
          <ac:chgData name="Julie Platz-Vredenburgh" userId="ee3d9874-b684-4584-b941-76e3227206e8" providerId="ADAL" clId="{8748AD17-60D5-4581-86C7-F1B8F1C8FF97}" dt="2024-06-11T14:16:10.463" v="41" actId="700"/>
          <ac:spMkLst>
            <pc:docMk/>
            <pc:sldMk cId="2538112835" sldId="264"/>
            <ac:spMk id="3" creationId="{BE9F5C7B-F26F-A3A8-A1E5-60E74EAFE186}"/>
          </ac:spMkLst>
        </pc:spChg>
        <pc:spChg chg="add mod ord">
          <ac:chgData name="Julie Platz-Vredenburgh" userId="ee3d9874-b684-4584-b941-76e3227206e8" providerId="ADAL" clId="{8748AD17-60D5-4581-86C7-F1B8F1C8FF97}" dt="2024-06-11T14:16:15.945" v="57" actId="20577"/>
          <ac:spMkLst>
            <pc:docMk/>
            <pc:sldMk cId="2538112835" sldId="264"/>
            <ac:spMk id="4" creationId="{FC900C5F-E11F-842A-6B31-530C3BD37440}"/>
          </ac:spMkLst>
        </pc:spChg>
        <pc:spChg chg="add mod ord">
          <ac:chgData name="Julie Platz-Vredenburgh" userId="ee3d9874-b684-4584-b941-76e3227206e8" providerId="ADAL" clId="{8748AD17-60D5-4581-86C7-F1B8F1C8FF97}" dt="2024-06-11T14:19:43.148" v="453" actId="33524"/>
          <ac:spMkLst>
            <pc:docMk/>
            <pc:sldMk cId="2538112835" sldId="264"/>
            <ac:spMk id="5" creationId="{42FF9001-26AB-D2F1-FF40-FBCCB585EE6B}"/>
          </ac:spMkLst>
        </pc:spChg>
        <pc:spChg chg="add mod ord">
          <ac:chgData name="Julie Platz-Vredenburgh" userId="ee3d9874-b684-4584-b941-76e3227206e8" providerId="ADAL" clId="{8748AD17-60D5-4581-86C7-F1B8F1C8FF97}" dt="2024-06-11T14:16:19.909" v="69" actId="20577"/>
          <ac:spMkLst>
            <pc:docMk/>
            <pc:sldMk cId="2538112835" sldId="264"/>
            <ac:spMk id="6" creationId="{3489E358-0FD8-4EB1-E9EC-B8BC1BBCD128}"/>
          </ac:spMkLst>
        </pc:spChg>
        <pc:spChg chg="add mod ord">
          <ac:chgData name="Julie Platz-Vredenburgh" userId="ee3d9874-b684-4584-b941-76e3227206e8" providerId="ADAL" clId="{8748AD17-60D5-4581-86C7-F1B8F1C8FF97}" dt="2024-06-11T14:17:54.681" v="341" actId="20577"/>
          <ac:spMkLst>
            <pc:docMk/>
            <pc:sldMk cId="2538112835" sldId="264"/>
            <ac:spMk id="7" creationId="{3A11DF32-22B0-E0A2-383E-426101F498C9}"/>
          </ac:spMkLst>
        </pc:spChg>
        <pc:spChg chg="add mod">
          <ac:chgData name="Julie Platz-Vredenburgh" userId="ee3d9874-b684-4584-b941-76e3227206e8" providerId="ADAL" clId="{8748AD17-60D5-4581-86C7-F1B8F1C8FF97}" dt="2024-06-11T14:19:26.336" v="451" actId="122"/>
          <ac:spMkLst>
            <pc:docMk/>
            <pc:sldMk cId="2538112835" sldId="264"/>
            <ac:spMk id="8" creationId="{072D8589-0A52-EA6E-FDB4-00724E78388E}"/>
          </ac:spMkLst>
        </pc:spChg>
      </pc:sldChg>
      <pc:sldChg chg="addSp delSp modSp new mod setBg modClrScheme modAnim chgLayout modNotesTx">
        <pc:chgData name="Julie Platz-Vredenburgh" userId="ee3d9874-b684-4584-b941-76e3227206e8" providerId="ADAL" clId="{8748AD17-60D5-4581-86C7-F1B8F1C8FF97}" dt="2024-08-02T12:50:45.535" v="7255" actId="20577"/>
        <pc:sldMkLst>
          <pc:docMk/>
          <pc:sldMk cId="69310343" sldId="265"/>
        </pc:sldMkLst>
        <pc:spChg chg="del mod ord">
          <ac:chgData name="Julie Platz-Vredenburgh" userId="ee3d9874-b684-4584-b941-76e3227206e8" providerId="ADAL" clId="{8748AD17-60D5-4581-86C7-F1B8F1C8FF97}" dt="2024-06-11T14:20:26.141" v="455" actId="700"/>
          <ac:spMkLst>
            <pc:docMk/>
            <pc:sldMk cId="69310343" sldId="265"/>
            <ac:spMk id="2" creationId="{FCACE0AF-CF8A-529A-2DC3-4EA0709F6151}"/>
          </ac:spMkLst>
        </pc:spChg>
        <pc:spChg chg="del">
          <ac:chgData name="Julie Platz-Vredenburgh" userId="ee3d9874-b684-4584-b941-76e3227206e8" providerId="ADAL" clId="{8748AD17-60D5-4581-86C7-F1B8F1C8FF97}" dt="2024-06-11T14:20:26.141" v="455" actId="700"/>
          <ac:spMkLst>
            <pc:docMk/>
            <pc:sldMk cId="69310343" sldId="265"/>
            <ac:spMk id="3" creationId="{DBF0BD4C-B1DD-FF06-87F3-1AAEF41A14E5}"/>
          </ac:spMkLst>
        </pc:spChg>
        <pc:spChg chg="del mod ord">
          <ac:chgData name="Julie Platz-Vredenburgh" userId="ee3d9874-b684-4584-b941-76e3227206e8" providerId="ADAL" clId="{8748AD17-60D5-4581-86C7-F1B8F1C8FF97}" dt="2024-06-11T14:20:26.141" v="455" actId="700"/>
          <ac:spMkLst>
            <pc:docMk/>
            <pc:sldMk cId="69310343" sldId="265"/>
            <ac:spMk id="4" creationId="{7FFCA4E0-A5F5-88B8-8E57-C1874AE568B5}"/>
          </ac:spMkLst>
        </pc:spChg>
        <pc:spChg chg="del">
          <ac:chgData name="Julie Platz-Vredenburgh" userId="ee3d9874-b684-4584-b941-76e3227206e8" providerId="ADAL" clId="{8748AD17-60D5-4581-86C7-F1B8F1C8FF97}" dt="2024-06-11T14:20:26.141" v="455" actId="700"/>
          <ac:spMkLst>
            <pc:docMk/>
            <pc:sldMk cId="69310343" sldId="265"/>
            <ac:spMk id="5" creationId="{89DF6062-265E-E089-0432-7412E58D45DE}"/>
          </ac:spMkLst>
        </pc:spChg>
        <pc:spChg chg="del">
          <ac:chgData name="Julie Platz-Vredenburgh" userId="ee3d9874-b684-4584-b941-76e3227206e8" providerId="ADAL" clId="{8748AD17-60D5-4581-86C7-F1B8F1C8FF97}" dt="2024-06-11T14:20:26.141" v="455" actId="700"/>
          <ac:spMkLst>
            <pc:docMk/>
            <pc:sldMk cId="69310343" sldId="265"/>
            <ac:spMk id="6" creationId="{DF918CB6-885F-CA68-0867-D599603190F9}"/>
          </ac:spMkLst>
        </pc:spChg>
        <pc:spChg chg="add mod ord">
          <ac:chgData name="Julie Platz-Vredenburgh" userId="ee3d9874-b684-4584-b941-76e3227206e8" providerId="ADAL" clId="{8748AD17-60D5-4581-86C7-F1B8F1C8FF97}" dt="2024-06-11T14:21:55.244" v="482" actId="20577"/>
          <ac:spMkLst>
            <pc:docMk/>
            <pc:sldMk cId="69310343" sldId="265"/>
            <ac:spMk id="7" creationId="{B7462282-63AA-3F64-AEDA-00FCE2687421}"/>
          </ac:spMkLst>
        </pc:spChg>
        <pc:spChg chg="add mod ord">
          <ac:chgData name="Julie Platz-Vredenburgh" userId="ee3d9874-b684-4584-b941-76e3227206e8" providerId="ADAL" clId="{8748AD17-60D5-4581-86C7-F1B8F1C8FF97}" dt="2024-06-11T14:27:17.727" v="718" actId="20577"/>
          <ac:spMkLst>
            <pc:docMk/>
            <pc:sldMk cId="69310343" sldId="265"/>
            <ac:spMk id="8" creationId="{A83D1925-19F7-F96B-B085-9EEF391E0CE2}"/>
          </ac:spMkLst>
        </pc:spChg>
        <pc:spChg chg="add del mod">
          <ac:chgData name="Julie Platz-Vredenburgh" userId="ee3d9874-b684-4584-b941-76e3227206e8" providerId="ADAL" clId="{8748AD17-60D5-4581-86C7-F1B8F1C8FF97}" dt="2024-06-11T14:27:38.134" v="721" actId="478"/>
          <ac:spMkLst>
            <pc:docMk/>
            <pc:sldMk cId="69310343" sldId="265"/>
            <ac:spMk id="10" creationId="{A6877C13-1CCD-91BA-2851-06BFA81FA151}"/>
          </ac:spMkLst>
        </pc:spChg>
        <pc:spChg chg="add del">
          <ac:chgData name="Julie Platz-Vredenburgh" userId="ee3d9874-b684-4584-b941-76e3227206e8" providerId="ADAL" clId="{8748AD17-60D5-4581-86C7-F1B8F1C8FF97}" dt="2024-06-11T14:21:31.481" v="458" actId="26606"/>
          <ac:spMkLst>
            <pc:docMk/>
            <pc:sldMk cId="69310343" sldId="265"/>
            <ac:spMk id="14" creationId="{F94AA2BD-2E3F-4B1D-8127-5744B8115311}"/>
          </ac:spMkLst>
        </pc:spChg>
        <pc:spChg chg="add del">
          <ac:chgData name="Julie Platz-Vredenburgh" userId="ee3d9874-b684-4584-b941-76e3227206e8" providerId="ADAL" clId="{8748AD17-60D5-4581-86C7-F1B8F1C8FF97}" dt="2024-06-11T14:21:31.481" v="458" actId="26606"/>
          <ac:spMkLst>
            <pc:docMk/>
            <pc:sldMk cId="69310343" sldId="265"/>
            <ac:spMk id="16" creationId="{4BD02261-2DC8-4AA8-9E16-7751AE892445}"/>
          </ac:spMkLst>
        </pc:spChg>
        <pc:spChg chg="add del">
          <ac:chgData name="Julie Platz-Vredenburgh" userId="ee3d9874-b684-4584-b941-76e3227206e8" providerId="ADAL" clId="{8748AD17-60D5-4581-86C7-F1B8F1C8FF97}" dt="2024-06-11T14:21:31.481" v="458" actId="26606"/>
          <ac:spMkLst>
            <pc:docMk/>
            <pc:sldMk cId="69310343" sldId="265"/>
            <ac:spMk id="18" creationId="{3D752CF2-2291-40B5-B462-C17B174C10BC}"/>
          </ac:spMkLst>
        </pc:spChg>
        <pc:spChg chg="add">
          <ac:chgData name="Julie Platz-Vredenburgh" userId="ee3d9874-b684-4584-b941-76e3227206e8" providerId="ADAL" clId="{8748AD17-60D5-4581-86C7-F1B8F1C8FF97}" dt="2024-06-11T14:21:31.496" v="459" actId="26606"/>
          <ac:spMkLst>
            <pc:docMk/>
            <pc:sldMk cId="69310343" sldId="265"/>
            <ac:spMk id="20" creationId="{3873B707-463F-40B0-8227-E8CC6C67EB25}"/>
          </ac:spMkLst>
        </pc:spChg>
        <pc:spChg chg="add">
          <ac:chgData name="Julie Platz-Vredenburgh" userId="ee3d9874-b684-4584-b941-76e3227206e8" providerId="ADAL" clId="{8748AD17-60D5-4581-86C7-F1B8F1C8FF97}" dt="2024-06-11T14:21:31.496" v="459" actId="26606"/>
          <ac:spMkLst>
            <pc:docMk/>
            <pc:sldMk cId="69310343" sldId="265"/>
            <ac:spMk id="21" creationId="{201CC55D-ED54-4C5C-95E6-10947BD1103B}"/>
          </ac:spMkLst>
        </pc:spChg>
        <pc:spChg chg="add">
          <ac:chgData name="Julie Platz-Vredenburgh" userId="ee3d9874-b684-4584-b941-76e3227206e8" providerId="ADAL" clId="{8748AD17-60D5-4581-86C7-F1B8F1C8FF97}" dt="2024-06-11T14:21:31.496" v="459" actId="26606"/>
          <ac:spMkLst>
            <pc:docMk/>
            <pc:sldMk cId="69310343" sldId="265"/>
            <ac:spMk id="22" creationId="{C13237C8-E62C-4F0D-A318-BD6FB6C2D138}"/>
          </ac:spMkLst>
        </pc:spChg>
        <pc:spChg chg="add">
          <ac:chgData name="Julie Platz-Vredenburgh" userId="ee3d9874-b684-4584-b941-76e3227206e8" providerId="ADAL" clId="{8748AD17-60D5-4581-86C7-F1B8F1C8FF97}" dt="2024-06-11T14:21:31.496" v="459" actId="26606"/>
          <ac:spMkLst>
            <pc:docMk/>
            <pc:sldMk cId="69310343" sldId="265"/>
            <ac:spMk id="24" creationId="{19C9EAEA-39D0-4B0E-A0EB-51E7B26740B1}"/>
          </ac:spMkLst>
        </pc:spChg>
        <pc:spChg chg="add mod">
          <ac:chgData name="Julie Platz-Vredenburgh" userId="ee3d9874-b684-4584-b941-76e3227206e8" providerId="ADAL" clId="{8748AD17-60D5-4581-86C7-F1B8F1C8FF97}" dt="2024-06-11T14:31:47.707" v="742" actId="1582"/>
          <ac:spMkLst>
            <pc:docMk/>
            <pc:sldMk cId="69310343" sldId="265"/>
            <ac:spMk id="30" creationId="{B20F7432-4C95-6F94-1026-E9D88E307A0B}"/>
          </ac:spMkLst>
        </pc:spChg>
        <pc:grpChg chg="add">
          <ac:chgData name="Julie Platz-Vredenburgh" userId="ee3d9874-b684-4584-b941-76e3227206e8" providerId="ADAL" clId="{8748AD17-60D5-4581-86C7-F1B8F1C8FF97}" dt="2024-06-11T14:21:31.496" v="459" actId="26606"/>
          <ac:grpSpMkLst>
            <pc:docMk/>
            <pc:sldMk cId="69310343" sldId="265"/>
            <ac:grpSpMk id="23" creationId="{1DE889C7-FAD6-4397-98E2-05D503484459}"/>
          </ac:grpSpMkLst>
        </pc:grpChg>
        <pc:picChg chg="add mod">
          <ac:chgData name="Julie Platz-Vredenburgh" userId="ee3d9874-b684-4584-b941-76e3227206e8" providerId="ADAL" clId="{8748AD17-60D5-4581-86C7-F1B8F1C8FF97}" dt="2024-06-11T14:21:40.263" v="461" actId="14100"/>
          <ac:picMkLst>
            <pc:docMk/>
            <pc:sldMk cId="69310343" sldId="265"/>
            <ac:picMk id="9" creationId="{B8B31923-8818-1511-534E-8B8182057EF6}"/>
          </ac:picMkLst>
        </pc:picChg>
        <pc:cxnChg chg="add mod">
          <ac:chgData name="Julie Platz-Vredenburgh" userId="ee3d9874-b684-4584-b941-76e3227206e8" providerId="ADAL" clId="{8748AD17-60D5-4581-86C7-F1B8F1C8FF97}" dt="2024-06-11T14:28:12.713" v="725" actId="14100"/>
          <ac:cxnSpMkLst>
            <pc:docMk/>
            <pc:sldMk cId="69310343" sldId="265"/>
            <ac:cxnSpMk id="12" creationId="{2D922D11-1DD0-9969-3C7F-33F3A79817A4}"/>
          </ac:cxnSpMkLst>
        </pc:cxnChg>
        <pc:cxnChg chg="add mod">
          <ac:chgData name="Julie Platz-Vredenburgh" userId="ee3d9874-b684-4584-b941-76e3227206e8" providerId="ADAL" clId="{8748AD17-60D5-4581-86C7-F1B8F1C8FF97}" dt="2024-06-11T14:28:30.412" v="728" actId="14100"/>
          <ac:cxnSpMkLst>
            <pc:docMk/>
            <pc:sldMk cId="69310343" sldId="265"/>
            <ac:cxnSpMk id="15" creationId="{A243099C-E068-FA09-AA53-D55CB0D4D4F3}"/>
          </ac:cxnSpMkLst>
        </pc:cxnChg>
        <pc:cxnChg chg="add mod">
          <ac:chgData name="Julie Platz-Vredenburgh" userId="ee3d9874-b684-4584-b941-76e3227206e8" providerId="ADAL" clId="{8748AD17-60D5-4581-86C7-F1B8F1C8FF97}" dt="2024-06-11T14:29:39.873" v="732" actId="14100"/>
          <ac:cxnSpMkLst>
            <pc:docMk/>
            <pc:sldMk cId="69310343" sldId="265"/>
            <ac:cxnSpMk id="27" creationId="{8E3B8DD6-E73E-A598-93AF-9ECD970BE071}"/>
          </ac:cxnSpMkLst>
        </pc:cxnChg>
      </pc:sldChg>
      <pc:sldChg chg="addSp modSp new mod setBg modNotesTx">
        <pc:chgData name="Julie Platz-Vredenburgh" userId="ee3d9874-b684-4584-b941-76e3227206e8" providerId="ADAL" clId="{8748AD17-60D5-4581-86C7-F1B8F1C8FF97}" dt="2024-06-11T14:33:34.005" v="859" actId="26606"/>
        <pc:sldMkLst>
          <pc:docMk/>
          <pc:sldMk cId="428284992" sldId="266"/>
        </pc:sldMkLst>
        <pc:spChg chg="mod">
          <ac:chgData name="Julie Platz-Vredenburgh" userId="ee3d9874-b684-4584-b941-76e3227206e8" providerId="ADAL" clId="{8748AD17-60D5-4581-86C7-F1B8F1C8FF97}" dt="2024-06-11T14:33:34.005" v="859" actId="26606"/>
          <ac:spMkLst>
            <pc:docMk/>
            <pc:sldMk cId="428284992" sldId="266"/>
            <ac:spMk id="2" creationId="{51562876-2F19-4616-6638-D6A3DC7DCF42}"/>
          </ac:spMkLst>
        </pc:spChg>
        <pc:spChg chg="mod">
          <ac:chgData name="Julie Platz-Vredenburgh" userId="ee3d9874-b684-4584-b941-76e3227206e8" providerId="ADAL" clId="{8748AD17-60D5-4581-86C7-F1B8F1C8FF97}" dt="2024-06-11T14:33:34.005" v="859" actId="26606"/>
          <ac:spMkLst>
            <pc:docMk/>
            <pc:sldMk cId="428284992" sldId="266"/>
            <ac:spMk id="3" creationId="{58747B95-C443-2338-221F-92B214B5B9A6}"/>
          </ac:spMkLst>
        </pc:spChg>
        <pc:spChg chg="add">
          <ac:chgData name="Julie Platz-Vredenburgh" userId="ee3d9874-b684-4584-b941-76e3227206e8" providerId="ADAL" clId="{8748AD17-60D5-4581-86C7-F1B8F1C8FF97}" dt="2024-06-11T14:33:34.005" v="859" actId="26606"/>
          <ac:spMkLst>
            <pc:docMk/>
            <pc:sldMk cId="428284992" sldId="266"/>
            <ac:spMk id="12" creationId="{74751229-0244-4FBB-BED1-407467F4C951}"/>
          </ac:spMkLst>
        </pc:spChg>
        <pc:picChg chg="add">
          <ac:chgData name="Julie Platz-Vredenburgh" userId="ee3d9874-b684-4584-b941-76e3227206e8" providerId="ADAL" clId="{8748AD17-60D5-4581-86C7-F1B8F1C8FF97}" dt="2024-06-11T14:33:34.005" v="859" actId="26606"/>
          <ac:picMkLst>
            <pc:docMk/>
            <pc:sldMk cId="428284992" sldId="266"/>
            <ac:picMk id="7" creationId="{AD0A8BB3-27DF-6F94-248D-0170B28D3A1B}"/>
          </ac:picMkLst>
        </pc:picChg>
        <pc:picChg chg="add">
          <ac:chgData name="Julie Platz-Vredenburgh" userId="ee3d9874-b684-4584-b941-76e3227206e8" providerId="ADAL" clId="{8748AD17-60D5-4581-86C7-F1B8F1C8FF97}" dt="2024-06-11T14:33:34.005" v="859" actId="26606"/>
          <ac:picMkLst>
            <pc:docMk/>
            <pc:sldMk cId="428284992" sldId="266"/>
            <ac:picMk id="9" creationId="{B65E8869-0E4A-40E8-B142-6203FE996538}"/>
          </ac:picMkLst>
        </pc:picChg>
      </pc:sldChg>
      <pc:sldChg chg="addSp modSp new mod setBg">
        <pc:chgData name="Julie Platz-Vredenburgh" userId="ee3d9874-b684-4584-b941-76e3227206e8" providerId="ADAL" clId="{8748AD17-60D5-4581-86C7-F1B8F1C8FF97}" dt="2024-06-11T14:35:58.473" v="973" actId="26606"/>
        <pc:sldMkLst>
          <pc:docMk/>
          <pc:sldMk cId="931332427" sldId="267"/>
        </pc:sldMkLst>
        <pc:spChg chg="mod">
          <ac:chgData name="Julie Platz-Vredenburgh" userId="ee3d9874-b684-4584-b941-76e3227206e8" providerId="ADAL" clId="{8748AD17-60D5-4581-86C7-F1B8F1C8FF97}" dt="2024-06-11T14:35:58.473" v="973" actId="26606"/>
          <ac:spMkLst>
            <pc:docMk/>
            <pc:sldMk cId="931332427" sldId="267"/>
            <ac:spMk id="2" creationId="{2F29E848-9899-5442-628B-1AA8EEFCD9D5}"/>
          </ac:spMkLst>
        </pc:spChg>
        <pc:spChg chg="mod">
          <ac:chgData name="Julie Platz-Vredenburgh" userId="ee3d9874-b684-4584-b941-76e3227206e8" providerId="ADAL" clId="{8748AD17-60D5-4581-86C7-F1B8F1C8FF97}" dt="2024-06-11T14:35:58.473" v="973" actId="26606"/>
          <ac:spMkLst>
            <pc:docMk/>
            <pc:sldMk cId="931332427" sldId="267"/>
            <ac:spMk id="3" creationId="{A8B1CA96-D354-6D6B-EB51-1C41EF075FBC}"/>
          </ac:spMkLst>
        </pc:spChg>
        <pc:spChg chg="add">
          <ac:chgData name="Julie Platz-Vredenburgh" userId="ee3d9874-b684-4584-b941-76e3227206e8" providerId="ADAL" clId="{8748AD17-60D5-4581-86C7-F1B8F1C8FF97}" dt="2024-06-11T14:35:58.473" v="973" actId="26606"/>
          <ac:spMkLst>
            <pc:docMk/>
            <pc:sldMk cId="931332427" sldId="267"/>
            <ac:spMk id="10" creationId="{04812C46-200A-4DEB-A05E-3ED6C68C2387}"/>
          </ac:spMkLst>
        </pc:spChg>
        <pc:spChg chg="add">
          <ac:chgData name="Julie Platz-Vredenburgh" userId="ee3d9874-b684-4584-b941-76e3227206e8" providerId="ADAL" clId="{8748AD17-60D5-4581-86C7-F1B8F1C8FF97}" dt="2024-06-11T14:35:58.473" v="973" actId="26606"/>
          <ac:spMkLst>
            <pc:docMk/>
            <pc:sldMk cId="931332427" sldId="267"/>
            <ac:spMk id="12" creationId="{D1EA859B-E555-4109-94F3-6700E046E008}"/>
          </ac:spMkLst>
        </pc:spChg>
        <pc:picChg chg="add mod ord">
          <ac:chgData name="Julie Platz-Vredenburgh" userId="ee3d9874-b684-4584-b941-76e3227206e8" providerId="ADAL" clId="{8748AD17-60D5-4581-86C7-F1B8F1C8FF97}" dt="2024-06-11T14:35:58.473" v="973" actId="26606"/>
          <ac:picMkLst>
            <pc:docMk/>
            <pc:sldMk cId="931332427" sldId="267"/>
            <ac:picMk id="5" creationId="{CB04ED5C-F26C-8F36-6AAA-BFB7DC9EB0FE}"/>
          </ac:picMkLst>
        </pc:picChg>
      </pc:sldChg>
      <pc:sldChg chg="addSp delSp modSp new mod setBg modNotesTx">
        <pc:chgData name="Julie Platz-Vredenburgh" userId="ee3d9874-b684-4584-b941-76e3227206e8" providerId="ADAL" clId="{8748AD17-60D5-4581-86C7-F1B8F1C8FF97}" dt="2024-08-02T12:37:53.861" v="7153"/>
        <pc:sldMkLst>
          <pc:docMk/>
          <pc:sldMk cId="1276236801" sldId="268"/>
        </pc:sldMkLst>
        <pc:spChg chg="mod">
          <ac:chgData name="Julie Platz-Vredenburgh" userId="ee3d9874-b684-4584-b941-76e3227206e8" providerId="ADAL" clId="{8748AD17-60D5-4581-86C7-F1B8F1C8FF97}" dt="2024-08-02T12:37:16.627" v="7152" actId="26606"/>
          <ac:spMkLst>
            <pc:docMk/>
            <pc:sldMk cId="1276236801" sldId="268"/>
            <ac:spMk id="2" creationId="{4921A3B4-E796-DE5E-5732-6022CEAC3E04}"/>
          </ac:spMkLst>
        </pc:spChg>
        <pc:spChg chg="add del mod">
          <ac:chgData name="Julie Platz-Vredenburgh" userId="ee3d9874-b684-4584-b941-76e3227206e8" providerId="ADAL" clId="{8748AD17-60D5-4581-86C7-F1B8F1C8FF97}" dt="2024-08-02T12:37:16.627" v="7152" actId="26606"/>
          <ac:spMkLst>
            <pc:docMk/>
            <pc:sldMk cId="1276236801" sldId="268"/>
            <ac:spMk id="3" creationId="{A853C6D1-9B89-4E32-EB5C-92C2D4AA91DF}"/>
          </ac:spMkLst>
        </pc:spChg>
        <pc:spChg chg="add del">
          <ac:chgData name="Julie Platz-Vredenburgh" userId="ee3d9874-b684-4584-b941-76e3227206e8" providerId="ADAL" clId="{8748AD17-60D5-4581-86C7-F1B8F1C8FF97}" dt="2024-08-02T12:37:16.611" v="7151" actId="26606"/>
          <ac:spMkLst>
            <pc:docMk/>
            <pc:sldMk cId="1276236801" sldId="268"/>
            <ac:spMk id="9" creationId="{56E9B3E6-E277-4D68-BA48-9CB43FFBD6E2}"/>
          </ac:spMkLst>
        </pc:spChg>
        <pc:spChg chg="add del">
          <ac:chgData name="Julie Platz-Vredenburgh" userId="ee3d9874-b684-4584-b941-76e3227206e8" providerId="ADAL" clId="{8748AD17-60D5-4581-86C7-F1B8F1C8FF97}" dt="2024-08-02T12:37:16.611" v="7151" actId="26606"/>
          <ac:spMkLst>
            <pc:docMk/>
            <pc:sldMk cId="1276236801" sldId="268"/>
            <ac:spMk id="16" creationId="{D5B0017B-2ECA-49AF-B397-DC140825DF8D}"/>
          </ac:spMkLst>
        </pc:spChg>
        <pc:spChg chg="add">
          <ac:chgData name="Julie Platz-Vredenburgh" userId="ee3d9874-b684-4584-b941-76e3227206e8" providerId="ADAL" clId="{8748AD17-60D5-4581-86C7-F1B8F1C8FF97}" dt="2024-08-02T12:37:16.627" v="7152" actId="26606"/>
          <ac:spMkLst>
            <pc:docMk/>
            <pc:sldMk cId="1276236801" sldId="268"/>
            <ac:spMk id="20" creationId="{2E442304-DDBD-4F7B-8017-36BCC863FB40}"/>
          </ac:spMkLst>
        </pc:spChg>
        <pc:spChg chg="add">
          <ac:chgData name="Julie Platz-Vredenburgh" userId="ee3d9874-b684-4584-b941-76e3227206e8" providerId="ADAL" clId="{8748AD17-60D5-4581-86C7-F1B8F1C8FF97}" dt="2024-08-02T12:37:16.627" v="7152" actId="26606"/>
          <ac:spMkLst>
            <pc:docMk/>
            <pc:sldMk cId="1276236801" sldId="268"/>
            <ac:spMk id="21" creationId="{5E107275-3853-46FD-A241-DE4355A42675}"/>
          </ac:spMkLst>
        </pc:spChg>
        <pc:grpChg chg="add del">
          <ac:chgData name="Julie Platz-Vredenburgh" userId="ee3d9874-b684-4584-b941-76e3227206e8" providerId="ADAL" clId="{8748AD17-60D5-4581-86C7-F1B8F1C8FF97}" dt="2024-08-02T12:37:16.611" v="7151" actId="26606"/>
          <ac:grpSpMkLst>
            <pc:docMk/>
            <pc:sldMk cId="1276236801" sldId="268"/>
            <ac:grpSpMk id="11" creationId="{AE1C45F0-260A-458C-96ED-C1F6D2151219}"/>
          </ac:grpSpMkLst>
        </pc:grpChg>
        <pc:graphicFrameChg chg="add del">
          <ac:chgData name="Julie Platz-Vredenburgh" userId="ee3d9874-b684-4584-b941-76e3227206e8" providerId="ADAL" clId="{8748AD17-60D5-4581-86C7-F1B8F1C8FF97}" dt="2024-08-02T12:37:16.611" v="7151" actId="26606"/>
          <ac:graphicFrameMkLst>
            <pc:docMk/>
            <pc:sldMk cId="1276236801" sldId="268"/>
            <ac:graphicFrameMk id="5" creationId="{AE1876D8-E39A-754D-80D5-A14F2DD25153}"/>
          </ac:graphicFrameMkLst>
        </pc:graphicFrameChg>
        <pc:graphicFrameChg chg="add">
          <ac:chgData name="Julie Platz-Vredenburgh" userId="ee3d9874-b684-4584-b941-76e3227206e8" providerId="ADAL" clId="{8748AD17-60D5-4581-86C7-F1B8F1C8FF97}" dt="2024-08-02T12:37:16.627" v="7152" actId="26606"/>
          <ac:graphicFrameMkLst>
            <pc:docMk/>
            <pc:sldMk cId="1276236801" sldId="268"/>
            <ac:graphicFrameMk id="22" creationId="{A24878D7-5ACD-37A5-22EC-ABDC9910EEEF}"/>
          </ac:graphicFrameMkLst>
        </pc:graphicFrameChg>
        <pc:cxnChg chg="add del">
          <ac:chgData name="Julie Platz-Vredenburgh" userId="ee3d9874-b684-4584-b941-76e3227206e8" providerId="ADAL" clId="{8748AD17-60D5-4581-86C7-F1B8F1C8FF97}" dt="2024-08-02T12:37:16.611" v="7151" actId="26606"/>
          <ac:cxnSpMkLst>
            <pc:docMk/>
            <pc:sldMk cId="1276236801" sldId="268"/>
            <ac:cxnSpMk id="18" creationId="{6CF1BAF6-AD41-4082-B212-8A1F9A2E8779}"/>
          </ac:cxnSpMkLst>
        </pc:cxnChg>
      </pc:sldChg>
      <pc:sldChg chg="addSp delSp modSp new mod setBg modNotesTx">
        <pc:chgData name="Julie Platz-Vredenburgh" userId="ee3d9874-b684-4584-b941-76e3227206e8" providerId="ADAL" clId="{8748AD17-60D5-4581-86C7-F1B8F1C8FF97}" dt="2024-08-02T12:38:27.145" v="7154"/>
        <pc:sldMkLst>
          <pc:docMk/>
          <pc:sldMk cId="3883217663" sldId="269"/>
        </pc:sldMkLst>
        <pc:spChg chg="mod">
          <ac:chgData name="Julie Platz-Vredenburgh" userId="ee3d9874-b684-4584-b941-76e3227206e8" providerId="ADAL" clId="{8748AD17-60D5-4581-86C7-F1B8F1C8FF97}" dt="2024-06-11T16:52:28.588" v="1339" actId="26606"/>
          <ac:spMkLst>
            <pc:docMk/>
            <pc:sldMk cId="3883217663" sldId="269"/>
            <ac:spMk id="2" creationId="{9DAB4D72-FF59-ECEE-29A9-04E6B5EE8D6A}"/>
          </ac:spMkLst>
        </pc:spChg>
        <pc:spChg chg="mod">
          <ac:chgData name="Julie Platz-Vredenburgh" userId="ee3d9874-b684-4584-b941-76e3227206e8" providerId="ADAL" clId="{8748AD17-60D5-4581-86C7-F1B8F1C8FF97}" dt="2024-06-12T12:18:48.470" v="2252" actId="313"/>
          <ac:spMkLst>
            <pc:docMk/>
            <pc:sldMk cId="3883217663" sldId="269"/>
            <ac:spMk id="3" creationId="{5110A564-5F17-E67A-00A2-95F1D8B86780}"/>
          </ac:spMkLst>
        </pc:spChg>
        <pc:spChg chg="add del">
          <ac:chgData name="Julie Platz-Vredenburgh" userId="ee3d9874-b684-4584-b941-76e3227206e8" providerId="ADAL" clId="{8748AD17-60D5-4581-86C7-F1B8F1C8FF97}" dt="2024-06-11T16:52:28.567" v="1338" actId="26606"/>
          <ac:spMkLst>
            <pc:docMk/>
            <pc:sldMk cId="3883217663" sldId="269"/>
            <ac:spMk id="1031" creationId="{F13C74B1-5B17-4795-BED0-7140497B445A}"/>
          </ac:spMkLst>
        </pc:spChg>
        <pc:spChg chg="add del">
          <ac:chgData name="Julie Platz-Vredenburgh" userId="ee3d9874-b684-4584-b941-76e3227206e8" providerId="ADAL" clId="{8748AD17-60D5-4581-86C7-F1B8F1C8FF97}" dt="2024-06-11T16:52:28.567" v="1338" actId="26606"/>
          <ac:spMkLst>
            <pc:docMk/>
            <pc:sldMk cId="3883217663" sldId="269"/>
            <ac:spMk id="1033" creationId="{D4974D33-8DC5-464E-8C6D-BE58F0669C17}"/>
          </ac:spMkLst>
        </pc:spChg>
        <pc:spChg chg="add">
          <ac:chgData name="Julie Platz-Vredenburgh" userId="ee3d9874-b684-4584-b941-76e3227206e8" providerId="ADAL" clId="{8748AD17-60D5-4581-86C7-F1B8F1C8FF97}" dt="2024-06-11T16:52:28.588" v="1339" actId="26606"/>
          <ac:spMkLst>
            <pc:docMk/>
            <pc:sldMk cId="3883217663" sldId="269"/>
            <ac:spMk id="1035" creationId="{F821940F-7A1D-4ACC-85B4-A932898ABB37}"/>
          </ac:spMkLst>
        </pc:spChg>
        <pc:spChg chg="add">
          <ac:chgData name="Julie Platz-Vredenburgh" userId="ee3d9874-b684-4584-b941-76e3227206e8" providerId="ADAL" clId="{8748AD17-60D5-4581-86C7-F1B8F1C8FF97}" dt="2024-06-11T16:52:28.588" v="1339" actId="26606"/>
          <ac:spMkLst>
            <pc:docMk/>
            <pc:sldMk cId="3883217663" sldId="269"/>
            <ac:spMk id="1036" creationId="{16674508-81D3-48CF-96BF-7FC60EAA572A}"/>
          </ac:spMkLst>
        </pc:spChg>
        <pc:picChg chg="add mod">
          <ac:chgData name="Julie Platz-Vredenburgh" userId="ee3d9874-b684-4584-b941-76e3227206e8" providerId="ADAL" clId="{8748AD17-60D5-4581-86C7-F1B8F1C8FF97}" dt="2024-06-11T16:52:32.045" v="1340" actId="27614"/>
          <ac:picMkLst>
            <pc:docMk/>
            <pc:sldMk cId="3883217663" sldId="269"/>
            <ac:picMk id="1026" creationId="{9B92C6F1-C677-7078-2B64-45E0886CBF7A}"/>
          </ac:picMkLst>
        </pc:picChg>
      </pc:sldChg>
      <pc:sldChg chg="addSp delSp modSp new mod setBg modNotesTx">
        <pc:chgData name="Julie Platz-Vredenburgh" userId="ee3d9874-b684-4584-b941-76e3227206e8" providerId="ADAL" clId="{8748AD17-60D5-4581-86C7-F1B8F1C8FF97}" dt="2024-06-12T12:19:33.659" v="2288" actId="20577"/>
        <pc:sldMkLst>
          <pc:docMk/>
          <pc:sldMk cId="2373493165" sldId="270"/>
        </pc:sldMkLst>
        <pc:spChg chg="mod">
          <ac:chgData name="Julie Platz-Vredenburgh" userId="ee3d9874-b684-4584-b941-76e3227206e8" providerId="ADAL" clId="{8748AD17-60D5-4581-86C7-F1B8F1C8FF97}" dt="2024-06-11T17:10:44.258" v="2231" actId="26606"/>
          <ac:spMkLst>
            <pc:docMk/>
            <pc:sldMk cId="2373493165" sldId="270"/>
            <ac:spMk id="2" creationId="{168192D1-4FD3-3848-94BA-8596879436A5}"/>
          </ac:spMkLst>
        </pc:spChg>
        <pc:spChg chg="del mod">
          <ac:chgData name="Julie Platz-Vredenburgh" userId="ee3d9874-b684-4584-b941-76e3227206e8" providerId="ADAL" clId="{8748AD17-60D5-4581-86C7-F1B8F1C8FF97}" dt="2024-06-11T17:10:44.290" v="2232" actId="26606"/>
          <ac:spMkLst>
            <pc:docMk/>
            <pc:sldMk cId="2373493165" sldId="270"/>
            <ac:spMk id="3" creationId="{A8D03FB0-FDE9-160E-262C-9092915D0038}"/>
          </ac:spMkLst>
        </pc:spChg>
        <pc:spChg chg="add del">
          <ac:chgData name="Julie Platz-Vredenburgh" userId="ee3d9874-b684-4584-b941-76e3227206e8" providerId="ADAL" clId="{8748AD17-60D5-4581-86C7-F1B8F1C8FF97}" dt="2024-06-11T17:10:44.258" v="2231" actId="26606"/>
          <ac:spMkLst>
            <pc:docMk/>
            <pc:sldMk cId="2373493165" sldId="270"/>
            <ac:spMk id="8" creationId="{777A147A-9ED8-46B4-8660-1B3C2AA880B5}"/>
          </ac:spMkLst>
        </pc:spChg>
        <pc:spChg chg="add del">
          <ac:chgData name="Julie Platz-Vredenburgh" userId="ee3d9874-b684-4584-b941-76e3227206e8" providerId="ADAL" clId="{8748AD17-60D5-4581-86C7-F1B8F1C8FF97}" dt="2024-06-11T17:10:44.258" v="2231" actId="26606"/>
          <ac:spMkLst>
            <pc:docMk/>
            <pc:sldMk cId="2373493165" sldId="270"/>
            <ac:spMk id="10" creationId="{5D6C15A0-C087-4593-8414-2B4EC1CDC3DE}"/>
          </ac:spMkLst>
        </pc:spChg>
        <pc:graphicFrameChg chg="add mod">
          <ac:chgData name="Julie Platz-Vredenburgh" userId="ee3d9874-b684-4584-b941-76e3227206e8" providerId="ADAL" clId="{8748AD17-60D5-4581-86C7-F1B8F1C8FF97}" dt="2024-06-12T12:19:33.659" v="2288" actId="20577"/>
          <ac:graphicFrameMkLst>
            <pc:docMk/>
            <pc:sldMk cId="2373493165" sldId="270"/>
            <ac:graphicFrameMk id="5" creationId="{0C93F1BA-B0C3-8D33-00AF-1EA935B823DB}"/>
          </ac:graphicFrameMkLst>
        </pc:graphicFrameChg>
      </pc:sldChg>
      <pc:sldChg chg="addSp delSp modSp new mod">
        <pc:chgData name="Julie Platz-Vredenburgh" userId="ee3d9874-b684-4584-b941-76e3227206e8" providerId="ADAL" clId="{8748AD17-60D5-4581-86C7-F1B8F1C8FF97}" dt="2024-06-12T12:23:44.714" v="2361" actId="12269"/>
        <pc:sldMkLst>
          <pc:docMk/>
          <pc:sldMk cId="3568307352" sldId="271"/>
        </pc:sldMkLst>
        <pc:spChg chg="mod">
          <ac:chgData name="Julie Platz-Vredenburgh" userId="ee3d9874-b684-4584-b941-76e3227206e8" providerId="ADAL" clId="{8748AD17-60D5-4581-86C7-F1B8F1C8FF97}" dt="2024-06-11T17:11:08.858" v="2251" actId="20577"/>
          <ac:spMkLst>
            <pc:docMk/>
            <pc:sldMk cId="3568307352" sldId="271"/>
            <ac:spMk id="2" creationId="{B17BAE7B-C764-AE4A-3919-1539923D1C1A}"/>
          </ac:spMkLst>
        </pc:spChg>
        <pc:spChg chg="del mod">
          <ac:chgData name="Julie Platz-Vredenburgh" userId="ee3d9874-b684-4584-b941-76e3227206e8" providerId="ADAL" clId="{8748AD17-60D5-4581-86C7-F1B8F1C8FF97}" dt="2024-06-12T12:20:33.738" v="2348" actId="26606"/>
          <ac:spMkLst>
            <pc:docMk/>
            <pc:sldMk cId="3568307352" sldId="271"/>
            <ac:spMk id="3" creationId="{E4443CD1-1271-EDDA-4E41-76C43C97D7E2}"/>
          </ac:spMkLst>
        </pc:spChg>
        <pc:graphicFrameChg chg="add mod">
          <ac:chgData name="Julie Platz-Vredenburgh" userId="ee3d9874-b684-4584-b941-76e3227206e8" providerId="ADAL" clId="{8748AD17-60D5-4581-86C7-F1B8F1C8FF97}" dt="2024-06-12T12:23:44.714" v="2361" actId="12269"/>
          <ac:graphicFrameMkLst>
            <pc:docMk/>
            <pc:sldMk cId="3568307352" sldId="271"/>
            <ac:graphicFrameMk id="5" creationId="{19DD6470-3E5E-8A40-F92B-D69A52736535}"/>
          </ac:graphicFrameMkLst>
        </pc:graphicFrameChg>
      </pc:sldChg>
      <pc:sldChg chg="addSp modSp new mod setBg modNotesTx">
        <pc:chgData name="Julie Platz-Vredenburgh" userId="ee3d9874-b684-4584-b941-76e3227206e8" providerId="ADAL" clId="{8748AD17-60D5-4581-86C7-F1B8F1C8FF97}" dt="2024-06-12T12:27:33.733" v="2799" actId="26606"/>
        <pc:sldMkLst>
          <pc:docMk/>
          <pc:sldMk cId="1178400095" sldId="272"/>
        </pc:sldMkLst>
        <pc:spChg chg="mod">
          <ac:chgData name="Julie Platz-Vredenburgh" userId="ee3d9874-b684-4584-b941-76e3227206e8" providerId="ADAL" clId="{8748AD17-60D5-4581-86C7-F1B8F1C8FF97}" dt="2024-06-12T12:27:33.733" v="2799" actId="26606"/>
          <ac:spMkLst>
            <pc:docMk/>
            <pc:sldMk cId="1178400095" sldId="272"/>
            <ac:spMk id="2" creationId="{AF48CB0E-CFAB-D22D-4C6F-4CDE3FB2C11B}"/>
          </ac:spMkLst>
        </pc:spChg>
        <pc:spChg chg="mod">
          <ac:chgData name="Julie Platz-Vredenburgh" userId="ee3d9874-b684-4584-b941-76e3227206e8" providerId="ADAL" clId="{8748AD17-60D5-4581-86C7-F1B8F1C8FF97}" dt="2024-06-12T12:27:33.733" v="2799" actId="26606"/>
          <ac:spMkLst>
            <pc:docMk/>
            <pc:sldMk cId="1178400095" sldId="272"/>
            <ac:spMk id="3" creationId="{DBF26BDB-C17C-03DC-8290-F91C7C6CC781}"/>
          </ac:spMkLst>
        </pc:spChg>
        <pc:spChg chg="add">
          <ac:chgData name="Julie Platz-Vredenburgh" userId="ee3d9874-b684-4584-b941-76e3227206e8" providerId="ADAL" clId="{8748AD17-60D5-4581-86C7-F1B8F1C8FF97}" dt="2024-06-12T12:27:33.733" v="2799" actId="26606"/>
          <ac:spMkLst>
            <pc:docMk/>
            <pc:sldMk cId="1178400095" sldId="272"/>
            <ac:spMk id="8" creationId="{DBF61EA3-B236-439E-9C0B-340980D56BEE}"/>
          </ac:spMkLst>
        </pc:spChg>
        <pc:spChg chg="add">
          <ac:chgData name="Julie Platz-Vredenburgh" userId="ee3d9874-b684-4584-b941-76e3227206e8" providerId="ADAL" clId="{8748AD17-60D5-4581-86C7-F1B8F1C8FF97}" dt="2024-06-12T12:27:33.733" v="2799" actId="26606"/>
          <ac:spMkLst>
            <pc:docMk/>
            <pc:sldMk cId="1178400095" sldId="272"/>
            <ac:spMk id="14" creationId="{E659831F-0D9A-4C63-9EBB-8435B85A440F}"/>
          </ac:spMkLst>
        </pc:spChg>
        <pc:grpChg chg="add">
          <ac:chgData name="Julie Platz-Vredenburgh" userId="ee3d9874-b684-4584-b941-76e3227206e8" providerId="ADAL" clId="{8748AD17-60D5-4581-86C7-F1B8F1C8FF97}" dt="2024-06-12T12:27:33.733" v="2799" actId="26606"/>
          <ac:grpSpMkLst>
            <pc:docMk/>
            <pc:sldMk cId="1178400095" sldId="272"/>
            <ac:grpSpMk id="10" creationId="{28FAF094-D087-493F-8DF9-A486C2D6BBAA}"/>
          </ac:grpSpMkLst>
        </pc:grpChg>
      </pc:sldChg>
      <pc:sldChg chg="addSp delSp modSp new mod setBg setClrOvrMap modNotesTx">
        <pc:chgData name="Julie Platz-Vredenburgh" userId="ee3d9874-b684-4584-b941-76e3227206e8" providerId="ADAL" clId="{8748AD17-60D5-4581-86C7-F1B8F1C8FF97}" dt="2024-06-12T12:30:43.218" v="3128"/>
        <pc:sldMkLst>
          <pc:docMk/>
          <pc:sldMk cId="840403681" sldId="273"/>
        </pc:sldMkLst>
        <pc:spChg chg="mod">
          <ac:chgData name="Julie Platz-Vredenburgh" userId="ee3d9874-b684-4584-b941-76e3227206e8" providerId="ADAL" clId="{8748AD17-60D5-4581-86C7-F1B8F1C8FF97}" dt="2024-06-12T12:30:14.475" v="3127" actId="26606"/>
          <ac:spMkLst>
            <pc:docMk/>
            <pc:sldMk cId="840403681" sldId="273"/>
            <ac:spMk id="2" creationId="{BB8CE35F-A90B-8E9F-4EEA-28C319879C20}"/>
          </ac:spMkLst>
        </pc:spChg>
        <pc:spChg chg="del mod">
          <ac:chgData name="Julie Platz-Vredenburgh" userId="ee3d9874-b684-4584-b941-76e3227206e8" providerId="ADAL" clId="{8748AD17-60D5-4581-86C7-F1B8F1C8FF97}" dt="2024-06-12T12:29:14.048" v="3118" actId="26606"/>
          <ac:spMkLst>
            <pc:docMk/>
            <pc:sldMk cId="840403681" sldId="273"/>
            <ac:spMk id="3" creationId="{B6676C60-23A9-7A1E-09CB-442A04D98079}"/>
          </ac:spMkLst>
        </pc:spChg>
        <pc:spChg chg="add del">
          <ac:chgData name="Julie Platz-Vredenburgh" userId="ee3d9874-b684-4584-b941-76e3227206e8" providerId="ADAL" clId="{8748AD17-60D5-4581-86C7-F1B8F1C8FF97}" dt="2024-06-12T12:30:14.475" v="3127" actId="26606"/>
          <ac:spMkLst>
            <pc:docMk/>
            <pc:sldMk cId="840403681" sldId="273"/>
            <ac:spMk id="9" creationId="{AE2B703B-46F9-481A-A605-82E2A828C4FA}"/>
          </ac:spMkLst>
        </pc:spChg>
        <pc:spChg chg="add del">
          <ac:chgData name="Julie Platz-Vredenburgh" userId="ee3d9874-b684-4584-b941-76e3227206e8" providerId="ADAL" clId="{8748AD17-60D5-4581-86C7-F1B8F1C8FF97}" dt="2024-06-12T12:30:14.475" v="3127" actId="26606"/>
          <ac:spMkLst>
            <pc:docMk/>
            <pc:sldMk cId="840403681" sldId="273"/>
            <ac:spMk id="11" creationId="{F13BE4D7-0C3D-4906-B230-A1C5B4665CCF}"/>
          </ac:spMkLst>
        </pc:spChg>
        <pc:graphicFrameChg chg="add mod modGraphic">
          <ac:chgData name="Julie Platz-Vredenburgh" userId="ee3d9874-b684-4584-b941-76e3227206e8" providerId="ADAL" clId="{8748AD17-60D5-4581-86C7-F1B8F1C8FF97}" dt="2024-06-12T12:30:14.475" v="3127" actId="26606"/>
          <ac:graphicFrameMkLst>
            <pc:docMk/>
            <pc:sldMk cId="840403681" sldId="273"/>
            <ac:graphicFrameMk id="5" creationId="{C82D149F-1067-C5A2-6D9D-4A5CDA21548D}"/>
          </ac:graphicFrameMkLst>
        </pc:graphicFrameChg>
        <pc:picChg chg="add mod ord">
          <ac:chgData name="Julie Platz-Vredenburgh" userId="ee3d9874-b684-4584-b941-76e3227206e8" providerId="ADAL" clId="{8748AD17-60D5-4581-86C7-F1B8F1C8FF97}" dt="2024-06-12T12:30:14.475" v="3127" actId="26606"/>
          <ac:picMkLst>
            <pc:docMk/>
            <pc:sldMk cId="840403681" sldId="273"/>
            <ac:picMk id="6" creationId="{876E935B-2DEB-E64E-BC63-9C1E6B6757BE}"/>
          </ac:picMkLst>
        </pc:picChg>
      </pc:sldChg>
      <pc:sldChg chg="addSp delSp modSp new mod setBg setClrOvrMap modNotesTx">
        <pc:chgData name="Julie Platz-Vredenburgh" userId="ee3d9874-b684-4584-b941-76e3227206e8" providerId="ADAL" clId="{8748AD17-60D5-4581-86C7-F1B8F1C8FF97}" dt="2024-06-12T12:33:43.219" v="3448"/>
        <pc:sldMkLst>
          <pc:docMk/>
          <pc:sldMk cId="93526474" sldId="274"/>
        </pc:sldMkLst>
        <pc:spChg chg="mod ord">
          <ac:chgData name="Julie Platz-Vredenburgh" userId="ee3d9874-b684-4584-b941-76e3227206e8" providerId="ADAL" clId="{8748AD17-60D5-4581-86C7-F1B8F1C8FF97}" dt="2024-06-12T12:33:28.367" v="3446" actId="26606"/>
          <ac:spMkLst>
            <pc:docMk/>
            <pc:sldMk cId="93526474" sldId="274"/>
            <ac:spMk id="2" creationId="{F0A08684-949E-85A9-7B2B-B97DB639FAE9}"/>
          </ac:spMkLst>
        </pc:spChg>
        <pc:spChg chg="del">
          <ac:chgData name="Julie Platz-Vredenburgh" userId="ee3d9874-b684-4584-b941-76e3227206e8" providerId="ADAL" clId="{8748AD17-60D5-4581-86C7-F1B8F1C8FF97}" dt="2024-06-12T12:31:27.832" v="3152" actId="931"/>
          <ac:spMkLst>
            <pc:docMk/>
            <pc:sldMk cId="93526474" sldId="274"/>
            <ac:spMk id="3" creationId="{C90DD552-6699-B469-F8DB-917420103F09}"/>
          </ac:spMkLst>
        </pc:spChg>
        <pc:spChg chg="add del mod">
          <ac:chgData name="Julie Platz-Vredenburgh" userId="ee3d9874-b684-4584-b941-76e3227206e8" providerId="ADAL" clId="{8748AD17-60D5-4581-86C7-F1B8F1C8FF97}" dt="2024-06-12T12:33:28.367" v="3446" actId="26606"/>
          <ac:spMkLst>
            <pc:docMk/>
            <pc:sldMk cId="93526474" sldId="274"/>
            <ac:spMk id="9" creationId="{D22335CF-2364-CC4F-8B1C-2ADF7E953AF8}"/>
          </ac:spMkLst>
        </pc:spChg>
        <pc:spChg chg="add del">
          <ac:chgData name="Julie Platz-Vredenburgh" userId="ee3d9874-b684-4584-b941-76e3227206e8" providerId="ADAL" clId="{8748AD17-60D5-4581-86C7-F1B8F1C8FF97}" dt="2024-06-12T12:33:28.367" v="3446" actId="26606"/>
          <ac:spMkLst>
            <pc:docMk/>
            <pc:sldMk cId="93526474" sldId="274"/>
            <ac:spMk id="14" creationId="{9228552E-C8B1-4A80-8448-0787CE0FC704}"/>
          </ac:spMkLst>
        </pc:spChg>
        <pc:spChg chg="add del">
          <ac:chgData name="Julie Platz-Vredenburgh" userId="ee3d9874-b684-4584-b941-76e3227206e8" providerId="ADAL" clId="{8748AD17-60D5-4581-86C7-F1B8F1C8FF97}" dt="2024-06-12T12:33:24.355" v="3443" actId="26606"/>
          <ac:spMkLst>
            <pc:docMk/>
            <pc:sldMk cId="93526474" sldId="274"/>
            <ac:spMk id="19" creationId="{201CC55D-ED54-4C5C-95E6-10947BD1103B}"/>
          </ac:spMkLst>
        </pc:spChg>
        <pc:spChg chg="add del">
          <ac:chgData name="Julie Platz-Vredenburgh" userId="ee3d9874-b684-4584-b941-76e3227206e8" providerId="ADAL" clId="{8748AD17-60D5-4581-86C7-F1B8F1C8FF97}" dt="2024-06-12T12:33:24.355" v="3443" actId="26606"/>
          <ac:spMkLst>
            <pc:docMk/>
            <pc:sldMk cId="93526474" sldId="274"/>
            <ac:spMk id="25" creationId="{3873B707-463F-40B0-8227-E8CC6C67EB25}"/>
          </ac:spMkLst>
        </pc:spChg>
        <pc:spChg chg="add del">
          <ac:chgData name="Julie Platz-Vredenburgh" userId="ee3d9874-b684-4584-b941-76e3227206e8" providerId="ADAL" clId="{8748AD17-60D5-4581-86C7-F1B8F1C8FF97}" dt="2024-06-12T12:33:24.355" v="3443" actId="26606"/>
          <ac:spMkLst>
            <pc:docMk/>
            <pc:sldMk cId="93526474" sldId="274"/>
            <ac:spMk id="27" creationId="{C13237C8-E62C-4F0D-A318-BD6FB6C2D138}"/>
          </ac:spMkLst>
        </pc:spChg>
        <pc:spChg chg="add del">
          <ac:chgData name="Julie Platz-Vredenburgh" userId="ee3d9874-b684-4584-b941-76e3227206e8" providerId="ADAL" clId="{8748AD17-60D5-4581-86C7-F1B8F1C8FF97}" dt="2024-06-12T12:33:24.355" v="3443" actId="26606"/>
          <ac:spMkLst>
            <pc:docMk/>
            <pc:sldMk cId="93526474" sldId="274"/>
            <ac:spMk id="29" creationId="{19C9EAEA-39D0-4B0E-A0EB-51E7B26740B1}"/>
          </ac:spMkLst>
        </pc:spChg>
        <pc:spChg chg="add del">
          <ac:chgData name="Julie Platz-Vredenburgh" userId="ee3d9874-b684-4584-b941-76e3227206e8" providerId="ADAL" clId="{8748AD17-60D5-4581-86C7-F1B8F1C8FF97}" dt="2024-06-12T12:33:28.298" v="3445" actId="26606"/>
          <ac:spMkLst>
            <pc:docMk/>
            <pc:sldMk cId="93526474" sldId="274"/>
            <ac:spMk id="31" creationId="{9228552E-C8B1-4A80-8448-0787CE0FC704}"/>
          </ac:spMkLst>
        </pc:spChg>
        <pc:spChg chg="add">
          <ac:chgData name="Julie Platz-Vredenburgh" userId="ee3d9874-b684-4584-b941-76e3227206e8" providerId="ADAL" clId="{8748AD17-60D5-4581-86C7-F1B8F1C8FF97}" dt="2024-06-12T12:33:28.367" v="3446" actId="26606"/>
          <ac:spMkLst>
            <pc:docMk/>
            <pc:sldMk cId="93526474" sldId="274"/>
            <ac:spMk id="33" creationId="{201CC55D-ED54-4C5C-95E6-10947BD1103B}"/>
          </ac:spMkLst>
        </pc:spChg>
        <pc:spChg chg="add">
          <ac:chgData name="Julie Platz-Vredenburgh" userId="ee3d9874-b684-4584-b941-76e3227206e8" providerId="ADAL" clId="{8748AD17-60D5-4581-86C7-F1B8F1C8FF97}" dt="2024-06-12T12:33:28.367" v="3446" actId="26606"/>
          <ac:spMkLst>
            <pc:docMk/>
            <pc:sldMk cId="93526474" sldId="274"/>
            <ac:spMk id="35" creationId="{3873B707-463F-40B0-8227-E8CC6C67EB25}"/>
          </ac:spMkLst>
        </pc:spChg>
        <pc:spChg chg="add">
          <ac:chgData name="Julie Platz-Vredenburgh" userId="ee3d9874-b684-4584-b941-76e3227206e8" providerId="ADAL" clId="{8748AD17-60D5-4581-86C7-F1B8F1C8FF97}" dt="2024-06-12T12:33:28.367" v="3446" actId="26606"/>
          <ac:spMkLst>
            <pc:docMk/>
            <pc:sldMk cId="93526474" sldId="274"/>
            <ac:spMk id="36" creationId="{D22335CF-2364-CC4F-8B1C-2ADF7E953AF8}"/>
          </ac:spMkLst>
        </pc:spChg>
        <pc:spChg chg="add">
          <ac:chgData name="Julie Platz-Vredenburgh" userId="ee3d9874-b684-4584-b941-76e3227206e8" providerId="ADAL" clId="{8748AD17-60D5-4581-86C7-F1B8F1C8FF97}" dt="2024-06-12T12:33:28.367" v="3446" actId="26606"/>
          <ac:spMkLst>
            <pc:docMk/>
            <pc:sldMk cId="93526474" sldId="274"/>
            <ac:spMk id="37" creationId="{C13237C8-E62C-4F0D-A318-BD6FB6C2D138}"/>
          </ac:spMkLst>
        </pc:spChg>
        <pc:spChg chg="add">
          <ac:chgData name="Julie Platz-Vredenburgh" userId="ee3d9874-b684-4584-b941-76e3227206e8" providerId="ADAL" clId="{8748AD17-60D5-4581-86C7-F1B8F1C8FF97}" dt="2024-06-12T12:33:28.367" v="3446" actId="26606"/>
          <ac:spMkLst>
            <pc:docMk/>
            <pc:sldMk cId="93526474" sldId="274"/>
            <ac:spMk id="38" creationId="{19C9EAEA-39D0-4B0E-A0EB-51E7B26740B1}"/>
          </ac:spMkLst>
        </pc:spChg>
        <pc:grpChg chg="add del">
          <ac:chgData name="Julie Platz-Vredenburgh" userId="ee3d9874-b684-4584-b941-76e3227206e8" providerId="ADAL" clId="{8748AD17-60D5-4581-86C7-F1B8F1C8FF97}" dt="2024-06-12T12:33:24.355" v="3443" actId="26606"/>
          <ac:grpSpMkLst>
            <pc:docMk/>
            <pc:sldMk cId="93526474" sldId="274"/>
            <ac:grpSpMk id="21" creationId="{1DE889C7-FAD6-4397-98E2-05D503484459}"/>
          </ac:grpSpMkLst>
        </pc:grpChg>
        <pc:grpChg chg="add">
          <ac:chgData name="Julie Platz-Vredenburgh" userId="ee3d9874-b684-4584-b941-76e3227206e8" providerId="ADAL" clId="{8748AD17-60D5-4581-86C7-F1B8F1C8FF97}" dt="2024-06-12T12:33:28.367" v="3446" actId="26606"/>
          <ac:grpSpMkLst>
            <pc:docMk/>
            <pc:sldMk cId="93526474" sldId="274"/>
            <ac:grpSpMk id="34" creationId="{1DE889C7-FAD6-4397-98E2-05D503484459}"/>
          </ac:grpSpMkLst>
        </pc:grpChg>
        <pc:graphicFrameChg chg="add del">
          <ac:chgData name="Julie Platz-Vredenburgh" userId="ee3d9874-b684-4584-b941-76e3227206e8" providerId="ADAL" clId="{8748AD17-60D5-4581-86C7-F1B8F1C8FF97}" dt="2024-06-12T12:33:28.298" v="3445" actId="26606"/>
          <ac:graphicFrameMkLst>
            <pc:docMk/>
            <pc:sldMk cId="93526474" sldId="274"/>
            <ac:graphicFrameMk id="16" creationId="{5C3FEBD5-B04D-C005-B812-FE79208B53F6}"/>
          </ac:graphicFrameMkLst>
        </pc:graphicFrameChg>
        <pc:picChg chg="add mod ord">
          <ac:chgData name="Julie Platz-Vredenburgh" userId="ee3d9874-b684-4584-b941-76e3227206e8" providerId="ADAL" clId="{8748AD17-60D5-4581-86C7-F1B8F1C8FF97}" dt="2024-06-12T12:33:28.367" v="3446" actId="26606"/>
          <ac:picMkLst>
            <pc:docMk/>
            <pc:sldMk cId="93526474" sldId="274"/>
            <ac:picMk id="5" creationId="{457692C2-E41C-951F-9A9F-CB7964FC10A4}"/>
          </ac:picMkLst>
        </pc:picChg>
      </pc:sldChg>
      <pc:sldChg chg="addSp modSp new mod setBg modNotesTx">
        <pc:chgData name="Julie Platz-Vredenburgh" userId="ee3d9874-b684-4584-b941-76e3227206e8" providerId="ADAL" clId="{8748AD17-60D5-4581-86C7-F1B8F1C8FF97}" dt="2024-06-12T12:35:32.368" v="3658" actId="26606"/>
        <pc:sldMkLst>
          <pc:docMk/>
          <pc:sldMk cId="375378386" sldId="275"/>
        </pc:sldMkLst>
        <pc:spChg chg="mod">
          <ac:chgData name="Julie Platz-Vredenburgh" userId="ee3d9874-b684-4584-b941-76e3227206e8" providerId="ADAL" clId="{8748AD17-60D5-4581-86C7-F1B8F1C8FF97}" dt="2024-06-12T12:35:32.368" v="3658" actId="26606"/>
          <ac:spMkLst>
            <pc:docMk/>
            <pc:sldMk cId="375378386" sldId="275"/>
            <ac:spMk id="2" creationId="{12E999F6-3FFA-B427-3F04-D3F27076F8BE}"/>
          </ac:spMkLst>
        </pc:spChg>
        <pc:spChg chg="mod">
          <ac:chgData name="Julie Platz-Vredenburgh" userId="ee3d9874-b684-4584-b941-76e3227206e8" providerId="ADAL" clId="{8748AD17-60D5-4581-86C7-F1B8F1C8FF97}" dt="2024-06-12T12:35:32.368" v="3658" actId="26606"/>
          <ac:spMkLst>
            <pc:docMk/>
            <pc:sldMk cId="375378386" sldId="275"/>
            <ac:spMk id="3" creationId="{2F18441E-A93C-BCEC-1F6E-F1BA6C92098E}"/>
          </ac:spMkLst>
        </pc:spChg>
        <pc:spChg chg="add">
          <ac:chgData name="Julie Platz-Vredenburgh" userId="ee3d9874-b684-4584-b941-76e3227206e8" providerId="ADAL" clId="{8748AD17-60D5-4581-86C7-F1B8F1C8FF97}" dt="2024-06-12T12:35:32.368" v="3658" actId="26606"/>
          <ac:spMkLst>
            <pc:docMk/>
            <pc:sldMk cId="375378386" sldId="275"/>
            <ac:spMk id="8" creationId="{DBF61EA3-B236-439E-9C0B-340980D56BEE}"/>
          </ac:spMkLst>
        </pc:spChg>
        <pc:spChg chg="add">
          <ac:chgData name="Julie Platz-Vredenburgh" userId="ee3d9874-b684-4584-b941-76e3227206e8" providerId="ADAL" clId="{8748AD17-60D5-4581-86C7-F1B8F1C8FF97}" dt="2024-06-12T12:35:32.368" v="3658" actId="26606"/>
          <ac:spMkLst>
            <pc:docMk/>
            <pc:sldMk cId="375378386" sldId="275"/>
            <ac:spMk id="14" creationId="{E659831F-0D9A-4C63-9EBB-8435B85A440F}"/>
          </ac:spMkLst>
        </pc:spChg>
        <pc:grpChg chg="add">
          <ac:chgData name="Julie Platz-Vredenburgh" userId="ee3d9874-b684-4584-b941-76e3227206e8" providerId="ADAL" clId="{8748AD17-60D5-4581-86C7-F1B8F1C8FF97}" dt="2024-06-12T12:35:32.368" v="3658" actId="26606"/>
          <ac:grpSpMkLst>
            <pc:docMk/>
            <pc:sldMk cId="375378386" sldId="275"/>
            <ac:grpSpMk id="10" creationId="{28FAF094-D087-493F-8DF9-A486C2D6BBAA}"/>
          </ac:grpSpMkLst>
        </pc:grpChg>
      </pc:sldChg>
      <pc:sldChg chg="addSp delSp modSp new mod setBg modNotesTx">
        <pc:chgData name="Julie Platz-Vredenburgh" userId="ee3d9874-b684-4584-b941-76e3227206e8" providerId="ADAL" clId="{8748AD17-60D5-4581-86C7-F1B8F1C8FF97}" dt="2024-08-02T12:40:13.310" v="7159"/>
        <pc:sldMkLst>
          <pc:docMk/>
          <pc:sldMk cId="2602877579" sldId="276"/>
        </pc:sldMkLst>
        <pc:spChg chg="mod">
          <ac:chgData name="Julie Platz-Vredenburgh" userId="ee3d9874-b684-4584-b941-76e3227206e8" providerId="ADAL" clId="{8748AD17-60D5-4581-86C7-F1B8F1C8FF97}" dt="2024-08-02T12:39:41.492" v="7158" actId="1076"/>
          <ac:spMkLst>
            <pc:docMk/>
            <pc:sldMk cId="2602877579" sldId="276"/>
            <ac:spMk id="2" creationId="{1ADF378F-DB38-E737-EBD3-53E4735414D4}"/>
          </ac:spMkLst>
        </pc:spChg>
        <pc:spChg chg="del mod">
          <ac:chgData name="Julie Platz-Vredenburgh" userId="ee3d9874-b684-4584-b941-76e3227206e8" providerId="ADAL" clId="{8748AD17-60D5-4581-86C7-F1B8F1C8FF97}" dt="2024-06-12T12:36:24.009" v="3737" actId="26606"/>
          <ac:spMkLst>
            <pc:docMk/>
            <pc:sldMk cId="2602877579" sldId="276"/>
            <ac:spMk id="3" creationId="{C31E4D5C-3459-9FFD-7211-4ED6E9452B0F}"/>
          </ac:spMkLst>
        </pc:spChg>
        <pc:spChg chg="add">
          <ac:chgData name="Julie Platz-Vredenburgh" userId="ee3d9874-b684-4584-b941-76e3227206e8" providerId="ADAL" clId="{8748AD17-60D5-4581-86C7-F1B8F1C8FF97}" dt="2024-06-12T12:36:24.009" v="3737" actId="26606"/>
          <ac:spMkLst>
            <pc:docMk/>
            <pc:sldMk cId="2602877579" sldId="276"/>
            <ac:spMk id="9" creationId="{5C8908E2-EE49-44D2-9428-A28D2312A8D5}"/>
          </ac:spMkLst>
        </pc:spChg>
        <pc:spChg chg="add">
          <ac:chgData name="Julie Platz-Vredenburgh" userId="ee3d9874-b684-4584-b941-76e3227206e8" providerId="ADAL" clId="{8748AD17-60D5-4581-86C7-F1B8F1C8FF97}" dt="2024-06-12T12:36:24.009" v="3737" actId="26606"/>
          <ac:spMkLst>
            <pc:docMk/>
            <pc:sldMk cId="2602877579" sldId="276"/>
            <ac:spMk id="15" creationId="{7449A6C7-D15F-4AA5-BFA5-71A404B47016}"/>
          </ac:spMkLst>
        </pc:spChg>
        <pc:spChg chg="add">
          <ac:chgData name="Julie Platz-Vredenburgh" userId="ee3d9874-b684-4584-b941-76e3227206e8" providerId="ADAL" clId="{8748AD17-60D5-4581-86C7-F1B8F1C8FF97}" dt="2024-06-12T12:36:24.009" v="3737" actId="26606"/>
          <ac:spMkLst>
            <pc:docMk/>
            <pc:sldMk cId="2602877579" sldId="276"/>
            <ac:spMk id="17" creationId="{ED888B23-07FA-482A-96DF-47E31AF1A603}"/>
          </ac:spMkLst>
        </pc:spChg>
        <pc:grpChg chg="add">
          <ac:chgData name="Julie Platz-Vredenburgh" userId="ee3d9874-b684-4584-b941-76e3227206e8" providerId="ADAL" clId="{8748AD17-60D5-4581-86C7-F1B8F1C8FF97}" dt="2024-06-12T12:36:24.009" v="3737" actId="26606"/>
          <ac:grpSpMkLst>
            <pc:docMk/>
            <pc:sldMk cId="2602877579" sldId="276"/>
            <ac:grpSpMk id="11" creationId="{05314994-6337-4875-8CF5-652CAFE8342C}"/>
          </ac:grpSpMkLst>
        </pc:grpChg>
        <pc:graphicFrameChg chg="add mod">
          <ac:chgData name="Julie Platz-Vredenburgh" userId="ee3d9874-b684-4584-b941-76e3227206e8" providerId="ADAL" clId="{8748AD17-60D5-4581-86C7-F1B8F1C8FF97}" dt="2024-06-12T12:36:42.030" v="3738" actId="13782"/>
          <ac:graphicFrameMkLst>
            <pc:docMk/>
            <pc:sldMk cId="2602877579" sldId="276"/>
            <ac:graphicFrameMk id="5" creationId="{21AD8236-D48C-B0BE-B8E6-265FAF474658}"/>
          </ac:graphicFrameMkLst>
        </pc:graphicFrameChg>
      </pc:sldChg>
      <pc:sldChg chg="addSp delSp modSp new mod setBg modNotesTx">
        <pc:chgData name="Julie Platz-Vredenburgh" userId="ee3d9874-b684-4584-b941-76e3227206e8" providerId="ADAL" clId="{8748AD17-60D5-4581-86C7-F1B8F1C8FF97}" dt="2024-08-02T12:40:38.795" v="7160"/>
        <pc:sldMkLst>
          <pc:docMk/>
          <pc:sldMk cId="2251199911" sldId="277"/>
        </pc:sldMkLst>
        <pc:spChg chg="mod">
          <ac:chgData name="Julie Platz-Vredenburgh" userId="ee3d9874-b684-4584-b941-76e3227206e8" providerId="ADAL" clId="{8748AD17-60D5-4581-86C7-F1B8F1C8FF97}" dt="2024-06-12T14:58:28.444" v="4122" actId="26606"/>
          <ac:spMkLst>
            <pc:docMk/>
            <pc:sldMk cId="2251199911" sldId="277"/>
            <ac:spMk id="2" creationId="{659FAD26-5611-F26B-45A8-EDC960FB1993}"/>
          </ac:spMkLst>
        </pc:spChg>
        <pc:spChg chg="add del mod">
          <ac:chgData name="Julie Platz-Vredenburgh" userId="ee3d9874-b684-4584-b941-76e3227206e8" providerId="ADAL" clId="{8748AD17-60D5-4581-86C7-F1B8F1C8FF97}" dt="2024-06-12T14:58:28.444" v="4122" actId="26606"/>
          <ac:spMkLst>
            <pc:docMk/>
            <pc:sldMk cId="2251199911" sldId="277"/>
            <ac:spMk id="3" creationId="{52A19A06-2FEE-8377-A0E8-9BF5A52E85C0}"/>
          </ac:spMkLst>
        </pc:spChg>
        <pc:spChg chg="add del">
          <ac:chgData name="Julie Platz-Vredenburgh" userId="ee3d9874-b684-4584-b941-76e3227206e8" providerId="ADAL" clId="{8748AD17-60D5-4581-86C7-F1B8F1C8FF97}" dt="2024-06-12T14:58:28.413" v="4121" actId="26606"/>
          <ac:spMkLst>
            <pc:docMk/>
            <pc:sldMk cId="2251199911" sldId="277"/>
            <ac:spMk id="9" creationId="{5C8908E2-EE49-44D2-9428-A28D2312A8D5}"/>
          </ac:spMkLst>
        </pc:spChg>
        <pc:spChg chg="add del">
          <ac:chgData name="Julie Platz-Vredenburgh" userId="ee3d9874-b684-4584-b941-76e3227206e8" providerId="ADAL" clId="{8748AD17-60D5-4581-86C7-F1B8F1C8FF97}" dt="2024-06-12T14:59:08.684" v="4126" actId="26606"/>
          <ac:spMkLst>
            <pc:docMk/>
            <pc:sldMk cId="2251199911" sldId="277"/>
            <ac:spMk id="10" creationId="{60E9A6ED-B880-44EA-8D60-C9D3C82CCBD2}"/>
          </ac:spMkLst>
        </pc:spChg>
        <pc:spChg chg="add del">
          <ac:chgData name="Julie Platz-Vredenburgh" userId="ee3d9874-b684-4584-b941-76e3227206e8" providerId="ADAL" clId="{8748AD17-60D5-4581-86C7-F1B8F1C8FF97}" dt="2024-06-12T14:58:28.413" v="4121" actId="26606"/>
          <ac:spMkLst>
            <pc:docMk/>
            <pc:sldMk cId="2251199911" sldId="277"/>
            <ac:spMk id="15" creationId="{7449A6C7-D15F-4AA5-BFA5-71A404B47016}"/>
          </ac:spMkLst>
        </pc:spChg>
        <pc:spChg chg="add del">
          <ac:chgData name="Julie Platz-Vredenburgh" userId="ee3d9874-b684-4584-b941-76e3227206e8" providerId="ADAL" clId="{8748AD17-60D5-4581-86C7-F1B8F1C8FF97}" dt="2024-06-12T14:58:28.413" v="4121" actId="26606"/>
          <ac:spMkLst>
            <pc:docMk/>
            <pc:sldMk cId="2251199911" sldId="277"/>
            <ac:spMk id="17" creationId="{ED888B23-07FA-482A-96DF-47E31AF1A603}"/>
          </ac:spMkLst>
        </pc:spChg>
        <pc:spChg chg="add">
          <ac:chgData name="Julie Platz-Vredenburgh" userId="ee3d9874-b684-4584-b941-76e3227206e8" providerId="ADAL" clId="{8748AD17-60D5-4581-86C7-F1B8F1C8FF97}" dt="2024-06-12T14:59:08.684" v="4126" actId="26606"/>
          <ac:spMkLst>
            <pc:docMk/>
            <pc:sldMk cId="2251199911" sldId="277"/>
            <ac:spMk id="24" creationId="{60E9A6ED-B880-44EA-8D60-C9D3C82CCBD2}"/>
          </ac:spMkLst>
        </pc:spChg>
        <pc:grpChg chg="add del">
          <ac:chgData name="Julie Platz-Vredenburgh" userId="ee3d9874-b684-4584-b941-76e3227206e8" providerId="ADAL" clId="{8748AD17-60D5-4581-86C7-F1B8F1C8FF97}" dt="2024-06-12T14:58:28.413" v="4121" actId="26606"/>
          <ac:grpSpMkLst>
            <pc:docMk/>
            <pc:sldMk cId="2251199911" sldId="277"/>
            <ac:grpSpMk id="11" creationId="{05314994-6337-4875-8CF5-652CAFE8342C}"/>
          </ac:grpSpMkLst>
        </pc:grpChg>
        <pc:graphicFrameChg chg="add del">
          <ac:chgData name="Julie Platz-Vredenburgh" userId="ee3d9874-b684-4584-b941-76e3227206e8" providerId="ADAL" clId="{8748AD17-60D5-4581-86C7-F1B8F1C8FF97}" dt="2024-06-12T14:58:28.413" v="4121" actId="26606"/>
          <ac:graphicFrameMkLst>
            <pc:docMk/>
            <pc:sldMk cId="2251199911" sldId="277"/>
            <ac:graphicFrameMk id="5" creationId="{436F71A6-B4A6-5A57-8CCE-896C92FFC1BE}"/>
          </ac:graphicFrameMkLst>
        </pc:graphicFrameChg>
        <pc:graphicFrameChg chg="add mod ord modGraphic">
          <ac:chgData name="Julie Platz-Vredenburgh" userId="ee3d9874-b684-4584-b941-76e3227206e8" providerId="ADAL" clId="{8748AD17-60D5-4581-86C7-F1B8F1C8FF97}" dt="2024-06-12T14:59:16.368" v="4129" actId="20577"/>
          <ac:graphicFrameMkLst>
            <pc:docMk/>
            <pc:sldMk cId="2251199911" sldId="277"/>
            <ac:graphicFrameMk id="19" creationId="{5D2146CA-699B-DFB5-BF6F-B4E7E2CFD3DB}"/>
          </ac:graphicFrameMkLst>
        </pc:graphicFrameChg>
        <pc:picChg chg="add del">
          <ac:chgData name="Julie Platz-Vredenburgh" userId="ee3d9874-b684-4584-b941-76e3227206e8" providerId="ADAL" clId="{8748AD17-60D5-4581-86C7-F1B8F1C8FF97}" dt="2024-06-12T14:59:05.211" v="4125" actId="478"/>
          <ac:picMkLst>
            <pc:docMk/>
            <pc:sldMk cId="2251199911" sldId="277"/>
            <ac:picMk id="6" creationId="{27FA89C3-DEC2-318F-D81E-DDE1710E8278}"/>
          </ac:picMkLst>
        </pc:picChg>
        <pc:picChg chg="add mod">
          <ac:chgData name="Julie Platz-Vredenburgh" userId="ee3d9874-b684-4584-b941-76e3227206e8" providerId="ADAL" clId="{8748AD17-60D5-4581-86C7-F1B8F1C8FF97}" dt="2024-06-12T14:59:08.684" v="4126" actId="26606"/>
          <ac:picMkLst>
            <pc:docMk/>
            <pc:sldMk cId="2251199911" sldId="277"/>
            <ac:picMk id="7" creationId="{FF591D2E-BA2F-AC30-A2CA-08334F94F441}"/>
          </ac:picMkLst>
        </pc:picChg>
      </pc:sldChg>
      <pc:sldChg chg="addSp delSp modSp new mod setBg modNotesTx">
        <pc:chgData name="Julie Platz-Vredenburgh" userId="ee3d9874-b684-4584-b941-76e3227206e8" providerId="ADAL" clId="{8748AD17-60D5-4581-86C7-F1B8F1C8FF97}" dt="2024-08-02T12:41:57.809" v="7166"/>
        <pc:sldMkLst>
          <pc:docMk/>
          <pc:sldMk cId="4213207789" sldId="278"/>
        </pc:sldMkLst>
        <pc:spChg chg="mod ord">
          <ac:chgData name="Julie Platz-Vredenburgh" userId="ee3d9874-b684-4584-b941-76e3227206e8" providerId="ADAL" clId="{8748AD17-60D5-4581-86C7-F1B8F1C8FF97}" dt="2024-08-02T12:41:44.424" v="7165" actId="26606"/>
          <ac:spMkLst>
            <pc:docMk/>
            <pc:sldMk cId="4213207789" sldId="278"/>
            <ac:spMk id="2" creationId="{116D93DE-07A8-B0FC-3325-95DF0F370DE7}"/>
          </ac:spMkLst>
        </pc:spChg>
        <pc:spChg chg="del">
          <ac:chgData name="Julie Platz-Vredenburgh" userId="ee3d9874-b684-4584-b941-76e3227206e8" providerId="ADAL" clId="{8748AD17-60D5-4581-86C7-F1B8F1C8FF97}" dt="2024-08-02T12:41:44.424" v="7165" actId="26606"/>
          <ac:spMkLst>
            <pc:docMk/>
            <pc:sldMk cId="4213207789" sldId="278"/>
            <ac:spMk id="3" creationId="{DDD42E86-956D-3115-7EE3-C1B89FAB9D90}"/>
          </ac:spMkLst>
        </pc:spChg>
        <pc:spChg chg="add">
          <ac:chgData name="Julie Platz-Vredenburgh" userId="ee3d9874-b684-4584-b941-76e3227206e8" providerId="ADAL" clId="{8748AD17-60D5-4581-86C7-F1B8F1C8FF97}" dt="2024-08-02T12:41:44.424" v="7165" actId="26606"/>
          <ac:spMkLst>
            <pc:docMk/>
            <pc:sldMk cId="4213207789" sldId="278"/>
            <ac:spMk id="10" creationId="{7B1AB9FE-36F5-4FD1-9850-DB5C5AD4828F}"/>
          </ac:spMkLst>
        </pc:spChg>
        <pc:spChg chg="add">
          <ac:chgData name="Julie Platz-Vredenburgh" userId="ee3d9874-b684-4584-b941-76e3227206e8" providerId="ADAL" clId="{8748AD17-60D5-4581-86C7-F1B8F1C8FF97}" dt="2024-08-02T12:41:44.424" v="7165" actId="26606"/>
          <ac:spMkLst>
            <pc:docMk/>
            <pc:sldMk cId="4213207789" sldId="278"/>
            <ac:spMk id="12" creationId="{F489C2E0-4895-4B72-85EA-7EE9FAFFDC7E}"/>
          </ac:spMkLst>
        </pc:spChg>
        <pc:picChg chg="add mod">
          <ac:chgData name="Julie Platz-Vredenburgh" userId="ee3d9874-b684-4584-b941-76e3227206e8" providerId="ADAL" clId="{8748AD17-60D5-4581-86C7-F1B8F1C8FF97}" dt="2024-08-02T12:41:57.809" v="7166"/>
          <ac:picMkLst>
            <pc:docMk/>
            <pc:sldMk cId="4213207789" sldId="278"/>
            <ac:picMk id="5" creationId="{268FD5C5-DC7D-655C-93B0-18F11EF69C25}"/>
          </ac:picMkLst>
        </pc:picChg>
      </pc:sldChg>
      <pc:sldChg chg="addSp delSp modSp new mod setBg modNotesTx">
        <pc:chgData name="Julie Platz-Vredenburgh" userId="ee3d9874-b684-4584-b941-76e3227206e8" providerId="ADAL" clId="{8748AD17-60D5-4581-86C7-F1B8F1C8FF97}" dt="2024-08-02T12:43:21.831" v="7168"/>
        <pc:sldMkLst>
          <pc:docMk/>
          <pc:sldMk cId="3685138847" sldId="279"/>
        </pc:sldMkLst>
        <pc:spChg chg="mod">
          <ac:chgData name="Julie Platz-Vredenburgh" userId="ee3d9874-b684-4584-b941-76e3227206e8" providerId="ADAL" clId="{8748AD17-60D5-4581-86C7-F1B8F1C8FF97}" dt="2024-06-17T17:30:08.467" v="4595" actId="26606"/>
          <ac:spMkLst>
            <pc:docMk/>
            <pc:sldMk cId="3685138847" sldId="279"/>
            <ac:spMk id="2" creationId="{7B3F2535-1BA7-6B47-D46D-6BB676848326}"/>
          </ac:spMkLst>
        </pc:spChg>
        <pc:spChg chg="del mod">
          <ac:chgData name="Julie Platz-Vredenburgh" userId="ee3d9874-b684-4584-b941-76e3227206e8" providerId="ADAL" clId="{8748AD17-60D5-4581-86C7-F1B8F1C8FF97}" dt="2024-06-17T17:27:45.357" v="4475" actId="26606"/>
          <ac:spMkLst>
            <pc:docMk/>
            <pc:sldMk cId="3685138847" sldId="279"/>
            <ac:spMk id="3" creationId="{D78E8F90-7248-1A0B-CE50-3FBFE8643E81}"/>
          </ac:spMkLst>
        </pc:spChg>
        <pc:spChg chg="add del">
          <ac:chgData name="Julie Platz-Vredenburgh" userId="ee3d9874-b684-4584-b941-76e3227206e8" providerId="ADAL" clId="{8748AD17-60D5-4581-86C7-F1B8F1C8FF97}" dt="2024-06-17T17:28:17.944" v="4482" actId="26606"/>
          <ac:spMkLst>
            <pc:docMk/>
            <pc:sldMk cId="3685138847" sldId="279"/>
            <ac:spMk id="9" creationId="{5C8908E2-EE49-44D2-9428-A28D2312A8D5}"/>
          </ac:spMkLst>
        </pc:spChg>
        <pc:spChg chg="add del">
          <ac:chgData name="Julie Platz-Vredenburgh" userId="ee3d9874-b684-4584-b941-76e3227206e8" providerId="ADAL" clId="{8748AD17-60D5-4581-86C7-F1B8F1C8FF97}" dt="2024-06-17T17:28:17.944" v="4482" actId="26606"/>
          <ac:spMkLst>
            <pc:docMk/>
            <pc:sldMk cId="3685138847" sldId="279"/>
            <ac:spMk id="15" creationId="{7449A6C7-D15F-4AA5-BFA5-71A404B47016}"/>
          </ac:spMkLst>
        </pc:spChg>
        <pc:spChg chg="add del">
          <ac:chgData name="Julie Platz-Vredenburgh" userId="ee3d9874-b684-4584-b941-76e3227206e8" providerId="ADAL" clId="{8748AD17-60D5-4581-86C7-F1B8F1C8FF97}" dt="2024-06-17T17:28:17.944" v="4482" actId="26606"/>
          <ac:spMkLst>
            <pc:docMk/>
            <pc:sldMk cId="3685138847" sldId="279"/>
            <ac:spMk id="17" creationId="{ED888B23-07FA-482A-96DF-47E31AF1A603}"/>
          </ac:spMkLst>
        </pc:spChg>
        <pc:spChg chg="add del">
          <ac:chgData name="Julie Platz-Vredenburgh" userId="ee3d9874-b684-4584-b941-76e3227206e8" providerId="ADAL" clId="{8748AD17-60D5-4581-86C7-F1B8F1C8FF97}" dt="2024-06-17T17:30:08.467" v="4595" actId="26606"/>
          <ac:spMkLst>
            <pc:docMk/>
            <pc:sldMk cId="3685138847" sldId="279"/>
            <ac:spMk id="22" creationId="{5C8908E2-EE49-44D2-9428-A28D2312A8D5}"/>
          </ac:spMkLst>
        </pc:spChg>
        <pc:spChg chg="add del">
          <ac:chgData name="Julie Platz-Vredenburgh" userId="ee3d9874-b684-4584-b941-76e3227206e8" providerId="ADAL" clId="{8748AD17-60D5-4581-86C7-F1B8F1C8FF97}" dt="2024-06-17T17:30:08.467" v="4595" actId="26606"/>
          <ac:spMkLst>
            <pc:docMk/>
            <pc:sldMk cId="3685138847" sldId="279"/>
            <ac:spMk id="28" creationId="{7449A6C7-D15F-4AA5-BFA5-71A404B47016}"/>
          </ac:spMkLst>
        </pc:spChg>
        <pc:spChg chg="add del">
          <ac:chgData name="Julie Platz-Vredenburgh" userId="ee3d9874-b684-4584-b941-76e3227206e8" providerId="ADAL" clId="{8748AD17-60D5-4581-86C7-F1B8F1C8FF97}" dt="2024-06-17T17:30:08.467" v="4595" actId="26606"/>
          <ac:spMkLst>
            <pc:docMk/>
            <pc:sldMk cId="3685138847" sldId="279"/>
            <ac:spMk id="30" creationId="{ED888B23-07FA-482A-96DF-47E31AF1A603}"/>
          </ac:spMkLst>
        </pc:spChg>
        <pc:spChg chg="add">
          <ac:chgData name="Julie Platz-Vredenburgh" userId="ee3d9874-b684-4584-b941-76e3227206e8" providerId="ADAL" clId="{8748AD17-60D5-4581-86C7-F1B8F1C8FF97}" dt="2024-06-17T17:30:08.467" v="4595" actId="26606"/>
          <ac:spMkLst>
            <pc:docMk/>
            <pc:sldMk cId="3685138847" sldId="279"/>
            <ac:spMk id="35" creationId="{955A2079-FA98-4876-80F0-72364A7D2EA4}"/>
          </ac:spMkLst>
        </pc:spChg>
        <pc:grpChg chg="add del">
          <ac:chgData name="Julie Platz-Vredenburgh" userId="ee3d9874-b684-4584-b941-76e3227206e8" providerId="ADAL" clId="{8748AD17-60D5-4581-86C7-F1B8F1C8FF97}" dt="2024-06-17T17:28:17.944" v="4482" actId="26606"/>
          <ac:grpSpMkLst>
            <pc:docMk/>
            <pc:sldMk cId="3685138847" sldId="279"/>
            <ac:grpSpMk id="11" creationId="{05314994-6337-4875-8CF5-652CAFE8342C}"/>
          </ac:grpSpMkLst>
        </pc:grpChg>
        <pc:grpChg chg="add del">
          <ac:chgData name="Julie Platz-Vredenburgh" userId="ee3d9874-b684-4584-b941-76e3227206e8" providerId="ADAL" clId="{8748AD17-60D5-4581-86C7-F1B8F1C8FF97}" dt="2024-06-17T17:30:08.467" v="4595" actId="26606"/>
          <ac:grpSpMkLst>
            <pc:docMk/>
            <pc:sldMk cId="3685138847" sldId="279"/>
            <ac:grpSpMk id="24" creationId="{05314994-6337-4875-8CF5-652CAFE8342C}"/>
          </ac:grpSpMkLst>
        </pc:grpChg>
        <pc:graphicFrameChg chg="add mod modGraphic">
          <ac:chgData name="Julie Platz-Vredenburgh" userId="ee3d9874-b684-4584-b941-76e3227206e8" providerId="ADAL" clId="{8748AD17-60D5-4581-86C7-F1B8F1C8FF97}" dt="2024-06-17T17:30:08.467" v="4595" actId="26606"/>
          <ac:graphicFrameMkLst>
            <pc:docMk/>
            <pc:sldMk cId="3685138847" sldId="279"/>
            <ac:graphicFrameMk id="5" creationId="{5F8FB16F-CDAE-CD3A-21BE-A54D26319141}"/>
          </ac:graphicFrameMkLst>
        </pc:graphicFrameChg>
      </pc:sldChg>
      <pc:sldChg chg="addSp delSp modSp new mod setBg modNotesTx">
        <pc:chgData name="Julie Platz-Vredenburgh" userId="ee3d9874-b684-4584-b941-76e3227206e8" providerId="ADAL" clId="{8748AD17-60D5-4581-86C7-F1B8F1C8FF97}" dt="2024-08-02T12:43:39.872" v="7169"/>
        <pc:sldMkLst>
          <pc:docMk/>
          <pc:sldMk cId="1956427769" sldId="280"/>
        </pc:sldMkLst>
        <pc:spChg chg="mod">
          <ac:chgData name="Julie Platz-Vredenburgh" userId="ee3d9874-b684-4584-b941-76e3227206e8" providerId="ADAL" clId="{8748AD17-60D5-4581-86C7-F1B8F1C8FF97}" dt="2024-06-18T14:47:34.155" v="5000" actId="20577"/>
          <ac:spMkLst>
            <pc:docMk/>
            <pc:sldMk cId="1956427769" sldId="280"/>
            <ac:spMk id="2" creationId="{F9CA5072-2355-1ECE-6FBC-DEA5226ED0CD}"/>
          </ac:spMkLst>
        </pc:spChg>
        <pc:spChg chg="del">
          <ac:chgData name="Julie Platz-Vredenburgh" userId="ee3d9874-b684-4584-b941-76e3227206e8" providerId="ADAL" clId="{8748AD17-60D5-4581-86C7-F1B8F1C8FF97}" dt="2024-06-18T14:36:14.066" v="4598" actId="931"/>
          <ac:spMkLst>
            <pc:docMk/>
            <pc:sldMk cId="1956427769" sldId="280"/>
            <ac:spMk id="3" creationId="{97ADFE87-B76F-6D28-BAF4-B638813B9953}"/>
          </ac:spMkLst>
        </pc:spChg>
        <pc:spChg chg="add mod">
          <ac:chgData name="Julie Platz-Vredenburgh" userId="ee3d9874-b684-4584-b941-76e3227206e8" providerId="ADAL" clId="{8748AD17-60D5-4581-86C7-F1B8F1C8FF97}" dt="2024-06-18T14:41:06.933" v="4989" actId="20577"/>
          <ac:spMkLst>
            <pc:docMk/>
            <pc:sldMk cId="1956427769" sldId="280"/>
            <ac:spMk id="9" creationId="{4B11E1AE-8ECD-5616-29DA-EA5E233E2E35}"/>
          </ac:spMkLst>
        </pc:spChg>
        <pc:spChg chg="add del">
          <ac:chgData name="Julie Platz-Vredenburgh" userId="ee3d9874-b684-4584-b941-76e3227206e8" providerId="ADAL" clId="{8748AD17-60D5-4581-86C7-F1B8F1C8FF97}" dt="2024-06-18T14:37:19.196" v="4665" actId="26606"/>
          <ac:spMkLst>
            <pc:docMk/>
            <pc:sldMk cId="1956427769" sldId="280"/>
            <ac:spMk id="12" creationId="{F13C74B1-5B17-4795-BED0-7140497B445A}"/>
          </ac:spMkLst>
        </pc:spChg>
        <pc:spChg chg="add del">
          <ac:chgData name="Julie Platz-Vredenburgh" userId="ee3d9874-b684-4584-b941-76e3227206e8" providerId="ADAL" clId="{8748AD17-60D5-4581-86C7-F1B8F1C8FF97}" dt="2024-06-18T14:37:19.196" v="4665" actId="26606"/>
          <ac:spMkLst>
            <pc:docMk/>
            <pc:sldMk cId="1956427769" sldId="280"/>
            <ac:spMk id="14" creationId="{D4974D33-8DC5-464E-8C6D-BE58F0669C17}"/>
          </ac:spMkLst>
        </pc:spChg>
        <pc:spChg chg="add">
          <ac:chgData name="Julie Platz-Vredenburgh" userId="ee3d9874-b684-4584-b941-76e3227206e8" providerId="ADAL" clId="{8748AD17-60D5-4581-86C7-F1B8F1C8FF97}" dt="2024-06-18T14:37:19.196" v="4665" actId="26606"/>
          <ac:spMkLst>
            <pc:docMk/>
            <pc:sldMk cId="1956427769" sldId="280"/>
            <ac:spMk id="19" creationId="{D009D6D5-DAC2-4A8B-A17A-E206B9012D09}"/>
          </ac:spMkLst>
        </pc:spChg>
        <pc:picChg chg="add mod">
          <ac:chgData name="Julie Platz-Vredenburgh" userId="ee3d9874-b684-4584-b941-76e3227206e8" providerId="ADAL" clId="{8748AD17-60D5-4581-86C7-F1B8F1C8FF97}" dt="2024-06-18T14:37:19.196" v="4665" actId="26606"/>
          <ac:picMkLst>
            <pc:docMk/>
            <pc:sldMk cId="1956427769" sldId="280"/>
            <ac:picMk id="5" creationId="{392C0216-52C1-EAB9-C0C1-7B53A1D08C8F}"/>
          </ac:picMkLst>
        </pc:picChg>
      </pc:sldChg>
      <pc:sldChg chg="addSp delSp modSp new mod setBg modNotesTx">
        <pc:chgData name="Julie Platz-Vredenburgh" userId="ee3d9874-b684-4584-b941-76e3227206e8" providerId="ADAL" clId="{8748AD17-60D5-4581-86C7-F1B8F1C8FF97}" dt="2024-06-18T14:55:14.965" v="5201"/>
        <pc:sldMkLst>
          <pc:docMk/>
          <pc:sldMk cId="444320236" sldId="281"/>
        </pc:sldMkLst>
        <pc:spChg chg="mod ord">
          <ac:chgData name="Julie Platz-Vredenburgh" userId="ee3d9874-b684-4584-b941-76e3227206e8" providerId="ADAL" clId="{8748AD17-60D5-4581-86C7-F1B8F1C8FF97}" dt="2024-06-18T14:51:21.924" v="5024" actId="26606"/>
          <ac:spMkLst>
            <pc:docMk/>
            <pc:sldMk cId="444320236" sldId="281"/>
            <ac:spMk id="2" creationId="{4CADE608-DFC7-2A84-C598-36E7D2590B5B}"/>
          </ac:spMkLst>
        </pc:spChg>
        <pc:spChg chg="del">
          <ac:chgData name="Julie Platz-Vredenburgh" userId="ee3d9874-b684-4584-b941-76e3227206e8" providerId="ADAL" clId="{8748AD17-60D5-4581-86C7-F1B8F1C8FF97}" dt="2024-06-18T14:51:17.320" v="5020" actId="931"/>
          <ac:spMkLst>
            <pc:docMk/>
            <pc:sldMk cId="444320236" sldId="281"/>
            <ac:spMk id="3" creationId="{8217FA00-BFC1-6B6E-0A69-7DBBAF645FEC}"/>
          </ac:spMkLst>
        </pc:spChg>
        <pc:spChg chg="add del mod">
          <ac:chgData name="Julie Platz-Vredenburgh" userId="ee3d9874-b684-4584-b941-76e3227206e8" providerId="ADAL" clId="{8748AD17-60D5-4581-86C7-F1B8F1C8FF97}" dt="2024-06-18T14:54:56.718" v="5199" actId="478"/>
          <ac:spMkLst>
            <pc:docMk/>
            <pc:sldMk cId="444320236" sldId="281"/>
            <ac:spMk id="6" creationId="{9CCC5D7E-DB9B-B51C-D6B4-09CDB29F05FD}"/>
          </ac:spMkLst>
        </pc:spChg>
        <pc:spChg chg="add mod">
          <ac:chgData name="Julie Platz-Vredenburgh" userId="ee3d9874-b684-4584-b941-76e3227206e8" providerId="ADAL" clId="{8748AD17-60D5-4581-86C7-F1B8F1C8FF97}" dt="2024-06-18T14:53:47.114" v="5197" actId="20577"/>
          <ac:spMkLst>
            <pc:docMk/>
            <pc:sldMk cId="444320236" sldId="281"/>
            <ac:spMk id="10" creationId="{191302D5-662D-0CAC-7CF7-9370B689CB51}"/>
          </ac:spMkLst>
        </pc:spChg>
        <pc:spChg chg="add del">
          <ac:chgData name="Julie Platz-Vredenburgh" userId="ee3d9874-b684-4584-b941-76e3227206e8" providerId="ADAL" clId="{8748AD17-60D5-4581-86C7-F1B8F1C8FF97}" dt="2024-06-18T14:55:01.397" v="5200" actId="26606"/>
          <ac:spMkLst>
            <pc:docMk/>
            <pc:sldMk cId="444320236" sldId="281"/>
            <ac:spMk id="13" creationId="{04812C46-200A-4DEB-A05E-3ED6C68C2387}"/>
          </ac:spMkLst>
        </pc:spChg>
        <pc:spChg chg="add del">
          <ac:chgData name="Julie Platz-Vredenburgh" userId="ee3d9874-b684-4584-b941-76e3227206e8" providerId="ADAL" clId="{8748AD17-60D5-4581-86C7-F1B8F1C8FF97}" dt="2024-06-18T14:55:01.397" v="5200" actId="26606"/>
          <ac:spMkLst>
            <pc:docMk/>
            <pc:sldMk cId="444320236" sldId="281"/>
            <ac:spMk id="15" creationId="{D1EA859B-E555-4109-94F3-6700E046E008}"/>
          </ac:spMkLst>
        </pc:spChg>
        <pc:spChg chg="add">
          <ac:chgData name="Julie Platz-Vredenburgh" userId="ee3d9874-b684-4584-b941-76e3227206e8" providerId="ADAL" clId="{8748AD17-60D5-4581-86C7-F1B8F1C8FF97}" dt="2024-06-18T14:55:01.397" v="5200" actId="26606"/>
          <ac:spMkLst>
            <pc:docMk/>
            <pc:sldMk cId="444320236" sldId="281"/>
            <ac:spMk id="20" creationId="{04812C46-200A-4DEB-A05E-3ED6C68C2387}"/>
          </ac:spMkLst>
        </pc:spChg>
        <pc:spChg chg="add">
          <ac:chgData name="Julie Platz-Vredenburgh" userId="ee3d9874-b684-4584-b941-76e3227206e8" providerId="ADAL" clId="{8748AD17-60D5-4581-86C7-F1B8F1C8FF97}" dt="2024-06-18T14:55:01.397" v="5200" actId="26606"/>
          <ac:spMkLst>
            <pc:docMk/>
            <pc:sldMk cId="444320236" sldId="281"/>
            <ac:spMk id="22" creationId="{D1EA859B-E555-4109-94F3-6700E046E008}"/>
          </ac:spMkLst>
        </pc:spChg>
        <pc:picChg chg="add del mod">
          <ac:chgData name="Julie Platz-Vredenburgh" userId="ee3d9874-b684-4584-b941-76e3227206e8" providerId="ADAL" clId="{8748AD17-60D5-4581-86C7-F1B8F1C8FF97}" dt="2024-06-18T14:54:56.718" v="5199" actId="478"/>
          <ac:picMkLst>
            <pc:docMk/>
            <pc:sldMk cId="444320236" sldId="281"/>
            <ac:picMk id="5" creationId="{E0DC0721-4E9B-DF36-C92C-A7B3D484ACD6}"/>
          </ac:picMkLst>
        </pc:picChg>
        <pc:picChg chg="add mod ord">
          <ac:chgData name="Julie Platz-Vredenburgh" userId="ee3d9874-b684-4584-b941-76e3227206e8" providerId="ADAL" clId="{8748AD17-60D5-4581-86C7-F1B8F1C8FF97}" dt="2024-06-18T14:55:01.397" v="5200" actId="26606"/>
          <ac:picMkLst>
            <pc:docMk/>
            <pc:sldMk cId="444320236" sldId="281"/>
            <ac:picMk id="8" creationId="{0F282485-4806-ADB7-A357-913757020159}"/>
          </ac:picMkLst>
        </pc:picChg>
      </pc:sldChg>
      <pc:sldChg chg="addSp delSp modSp new mod setBg modNotesTx">
        <pc:chgData name="Julie Platz-Vredenburgh" userId="ee3d9874-b684-4584-b941-76e3227206e8" providerId="ADAL" clId="{8748AD17-60D5-4581-86C7-F1B8F1C8FF97}" dt="2024-08-02T12:44:00.987" v="7171" actId="20577"/>
        <pc:sldMkLst>
          <pc:docMk/>
          <pc:sldMk cId="3334682540" sldId="282"/>
        </pc:sldMkLst>
        <pc:spChg chg="mod">
          <ac:chgData name="Julie Platz-Vredenburgh" userId="ee3d9874-b684-4584-b941-76e3227206e8" providerId="ADAL" clId="{8748AD17-60D5-4581-86C7-F1B8F1C8FF97}" dt="2024-06-24T15:11:30.058" v="5597" actId="26606"/>
          <ac:spMkLst>
            <pc:docMk/>
            <pc:sldMk cId="3334682540" sldId="282"/>
            <ac:spMk id="2" creationId="{AAFC3D0A-6CB2-320C-2E98-9283454FF5FC}"/>
          </ac:spMkLst>
        </pc:spChg>
        <pc:spChg chg="del">
          <ac:chgData name="Julie Platz-Vredenburgh" userId="ee3d9874-b684-4584-b941-76e3227206e8" providerId="ADAL" clId="{8748AD17-60D5-4581-86C7-F1B8F1C8FF97}" dt="2024-06-18T15:47:37.237" v="5220" actId="931"/>
          <ac:spMkLst>
            <pc:docMk/>
            <pc:sldMk cId="3334682540" sldId="282"/>
            <ac:spMk id="3" creationId="{45FDB9C0-56D1-602F-280A-767C78E88C23}"/>
          </ac:spMkLst>
        </pc:spChg>
        <pc:spChg chg="add del mod">
          <ac:chgData name="Julie Platz-Vredenburgh" userId="ee3d9874-b684-4584-b941-76e3227206e8" providerId="ADAL" clId="{8748AD17-60D5-4581-86C7-F1B8F1C8FF97}" dt="2024-06-24T15:11:30.058" v="5597" actId="26606"/>
          <ac:spMkLst>
            <pc:docMk/>
            <pc:sldMk cId="3334682540" sldId="282"/>
            <ac:spMk id="4" creationId="{A1D063B6-13B4-0848-5EAE-15EC469D9E0D}"/>
          </ac:spMkLst>
        </pc:spChg>
        <pc:spChg chg="add del mod">
          <ac:chgData name="Julie Platz-Vredenburgh" userId="ee3d9874-b684-4584-b941-76e3227206e8" providerId="ADAL" clId="{8748AD17-60D5-4581-86C7-F1B8F1C8FF97}" dt="2024-06-24T15:11:18.241" v="5593" actId="478"/>
          <ac:spMkLst>
            <pc:docMk/>
            <pc:sldMk cId="3334682540" sldId="282"/>
            <ac:spMk id="8" creationId="{B247C9A3-C956-367D-4F98-15658A74506A}"/>
          </ac:spMkLst>
        </pc:spChg>
        <pc:spChg chg="add del mod">
          <ac:chgData name="Julie Platz-Vredenburgh" userId="ee3d9874-b684-4584-b941-76e3227206e8" providerId="ADAL" clId="{8748AD17-60D5-4581-86C7-F1B8F1C8FF97}" dt="2024-06-18T15:48:29.678" v="5228" actId="26606"/>
          <ac:spMkLst>
            <pc:docMk/>
            <pc:sldMk cId="3334682540" sldId="282"/>
            <ac:spMk id="10" creationId="{50C36812-9BF9-15D0-3D5A-ECA230DBCBE5}"/>
          </ac:spMkLst>
        </pc:spChg>
        <pc:spChg chg="add del">
          <ac:chgData name="Julie Platz-Vredenburgh" userId="ee3d9874-b684-4584-b941-76e3227206e8" providerId="ADAL" clId="{8748AD17-60D5-4581-86C7-F1B8F1C8FF97}" dt="2024-06-24T15:11:30.058" v="5597" actId="26606"/>
          <ac:spMkLst>
            <pc:docMk/>
            <pc:sldMk cId="3334682540" sldId="282"/>
            <ac:spMk id="15" creationId="{665DBBEF-238B-476B-96AB-8AAC3224ECEA}"/>
          </ac:spMkLst>
        </pc:spChg>
        <pc:spChg chg="add del">
          <ac:chgData name="Julie Platz-Vredenburgh" userId="ee3d9874-b684-4584-b941-76e3227206e8" providerId="ADAL" clId="{8748AD17-60D5-4581-86C7-F1B8F1C8FF97}" dt="2024-06-24T15:11:30.058" v="5597" actId="26606"/>
          <ac:spMkLst>
            <pc:docMk/>
            <pc:sldMk cId="3334682540" sldId="282"/>
            <ac:spMk id="17" creationId="{3FCFB1DE-0B7E-48CC-BA90-B2AB0889F9D6}"/>
          </ac:spMkLst>
        </pc:spChg>
        <pc:spChg chg="add">
          <ac:chgData name="Julie Platz-Vredenburgh" userId="ee3d9874-b684-4584-b941-76e3227206e8" providerId="ADAL" clId="{8748AD17-60D5-4581-86C7-F1B8F1C8FF97}" dt="2024-06-24T15:11:30.058" v="5597" actId="26606"/>
          <ac:spMkLst>
            <pc:docMk/>
            <pc:sldMk cId="3334682540" sldId="282"/>
            <ac:spMk id="1031" creationId="{D4771268-CB57-404A-9271-370EB28F6090}"/>
          </ac:spMkLst>
        </pc:spChg>
        <pc:picChg chg="add del mod">
          <ac:chgData name="Julie Platz-Vredenburgh" userId="ee3d9874-b684-4584-b941-76e3227206e8" providerId="ADAL" clId="{8748AD17-60D5-4581-86C7-F1B8F1C8FF97}" dt="2024-06-18T15:48:18.630" v="5227" actId="478"/>
          <ac:picMkLst>
            <pc:docMk/>
            <pc:sldMk cId="3334682540" sldId="282"/>
            <ac:picMk id="5" creationId="{35D3CF33-3B3C-11F5-EBE6-BEAC6C8AF8B0}"/>
          </ac:picMkLst>
        </pc:picChg>
        <pc:picChg chg="add del mod">
          <ac:chgData name="Julie Platz-Vredenburgh" userId="ee3d9874-b684-4584-b941-76e3227206e8" providerId="ADAL" clId="{8748AD17-60D5-4581-86C7-F1B8F1C8FF97}" dt="2024-06-24T15:11:18.241" v="5593" actId="478"/>
          <ac:picMkLst>
            <pc:docMk/>
            <pc:sldMk cId="3334682540" sldId="282"/>
            <ac:picMk id="7" creationId="{6A2385F7-00CE-5B9E-FC2B-677541EB4650}"/>
          </ac:picMkLst>
        </pc:picChg>
        <pc:picChg chg="add mod">
          <ac:chgData name="Julie Platz-Vredenburgh" userId="ee3d9874-b684-4584-b941-76e3227206e8" providerId="ADAL" clId="{8748AD17-60D5-4581-86C7-F1B8F1C8FF97}" dt="2024-06-24T15:11:51.368" v="5598"/>
          <ac:picMkLst>
            <pc:docMk/>
            <pc:sldMk cId="3334682540" sldId="282"/>
            <ac:picMk id="1026" creationId="{110D70DE-A657-E2CD-CA26-C2F876F5692D}"/>
          </ac:picMkLst>
        </pc:picChg>
      </pc:sldChg>
      <pc:sldChg chg="addSp delSp modSp new mod ord setBg modNotesTx">
        <pc:chgData name="Julie Platz-Vredenburgh" userId="ee3d9874-b684-4584-b941-76e3227206e8" providerId="ADAL" clId="{8748AD17-60D5-4581-86C7-F1B8F1C8FF97}" dt="2024-08-02T12:44:29.945" v="7174"/>
        <pc:sldMkLst>
          <pc:docMk/>
          <pc:sldMk cId="1153893013" sldId="283"/>
        </pc:sldMkLst>
        <pc:spChg chg="mod">
          <ac:chgData name="Julie Platz-Vredenburgh" userId="ee3d9874-b684-4584-b941-76e3227206e8" providerId="ADAL" clId="{8748AD17-60D5-4581-86C7-F1B8F1C8FF97}" dt="2024-06-18T15:52:34.760" v="5257" actId="20577"/>
          <ac:spMkLst>
            <pc:docMk/>
            <pc:sldMk cId="1153893013" sldId="283"/>
            <ac:spMk id="2" creationId="{A0E57579-2481-BF01-8394-2B06BC8001D4}"/>
          </ac:spMkLst>
        </pc:spChg>
        <pc:spChg chg="mod">
          <ac:chgData name="Julie Platz-Vredenburgh" userId="ee3d9874-b684-4584-b941-76e3227206e8" providerId="ADAL" clId="{8748AD17-60D5-4581-86C7-F1B8F1C8FF97}" dt="2024-06-24T15:17:56.407" v="5895" actId="20577"/>
          <ac:spMkLst>
            <pc:docMk/>
            <pc:sldMk cId="1153893013" sldId="283"/>
            <ac:spMk id="3" creationId="{99C956F5-B199-0FFE-02E6-AF75D910CA2A}"/>
          </ac:spMkLst>
        </pc:spChg>
        <pc:spChg chg="add del mod">
          <ac:chgData name="Julie Platz-Vredenburgh" userId="ee3d9874-b684-4584-b941-76e3227206e8" providerId="ADAL" clId="{8748AD17-60D5-4581-86C7-F1B8F1C8FF97}" dt="2024-06-18T15:52:05.542" v="5235" actId="478"/>
          <ac:spMkLst>
            <pc:docMk/>
            <pc:sldMk cId="1153893013" sldId="283"/>
            <ac:spMk id="5" creationId="{FA6BCD7B-E310-3885-FA89-FBF06D9FC92F}"/>
          </ac:spMkLst>
        </pc:spChg>
        <pc:spChg chg="add">
          <ac:chgData name="Julie Platz-Vredenburgh" userId="ee3d9874-b684-4584-b941-76e3227206e8" providerId="ADAL" clId="{8748AD17-60D5-4581-86C7-F1B8F1C8FF97}" dt="2024-06-18T15:52:27.494" v="5237" actId="26606"/>
          <ac:spMkLst>
            <pc:docMk/>
            <pc:sldMk cId="1153893013" sldId="283"/>
            <ac:spMk id="12" creationId="{7FF47CB7-972F-479F-A36D-9E72D26EC8DA}"/>
          </ac:spMkLst>
        </pc:spChg>
        <pc:spChg chg="add">
          <ac:chgData name="Julie Platz-Vredenburgh" userId="ee3d9874-b684-4584-b941-76e3227206e8" providerId="ADAL" clId="{8748AD17-60D5-4581-86C7-F1B8F1C8FF97}" dt="2024-06-18T15:52:27.494" v="5237" actId="26606"/>
          <ac:spMkLst>
            <pc:docMk/>
            <pc:sldMk cId="1153893013" sldId="283"/>
            <ac:spMk id="14" creationId="{0D153B68-5844-490D-8E67-F616D6D721CA}"/>
          </ac:spMkLst>
        </pc:spChg>
        <pc:spChg chg="add">
          <ac:chgData name="Julie Platz-Vredenburgh" userId="ee3d9874-b684-4584-b941-76e3227206e8" providerId="ADAL" clId="{8748AD17-60D5-4581-86C7-F1B8F1C8FF97}" dt="2024-06-18T15:52:27.494" v="5237" actId="26606"/>
          <ac:spMkLst>
            <pc:docMk/>
            <pc:sldMk cId="1153893013" sldId="283"/>
            <ac:spMk id="16" creationId="{9A0D773F-7A7D-4DBB-9DEA-86BB8B8F4BC8}"/>
          </ac:spMkLst>
        </pc:spChg>
        <pc:picChg chg="add del mod">
          <ac:chgData name="Julie Platz-Vredenburgh" userId="ee3d9874-b684-4584-b941-76e3227206e8" providerId="ADAL" clId="{8748AD17-60D5-4581-86C7-F1B8F1C8FF97}" dt="2024-06-18T15:52:05.542" v="5235" actId="478"/>
          <ac:picMkLst>
            <pc:docMk/>
            <pc:sldMk cId="1153893013" sldId="283"/>
            <ac:picMk id="4" creationId="{E0EA3B83-91D8-2667-E2DD-97E723C455C7}"/>
          </ac:picMkLst>
        </pc:picChg>
        <pc:picChg chg="add mod">
          <ac:chgData name="Julie Platz-Vredenburgh" userId="ee3d9874-b684-4584-b941-76e3227206e8" providerId="ADAL" clId="{8748AD17-60D5-4581-86C7-F1B8F1C8FF97}" dt="2024-06-24T15:17:28.253" v="5856" actId="1076"/>
          <ac:picMkLst>
            <pc:docMk/>
            <pc:sldMk cId="1153893013" sldId="283"/>
            <ac:picMk id="5" creationId="{28E1AD7F-34F5-0749-29DC-5B0BEE2C3BA0}"/>
          </ac:picMkLst>
        </pc:picChg>
        <pc:picChg chg="add del mod">
          <ac:chgData name="Julie Platz-Vredenburgh" userId="ee3d9874-b684-4584-b941-76e3227206e8" providerId="ADAL" clId="{8748AD17-60D5-4581-86C7-F1B8F1C8FF97}" dt="2024-06-18T16:16:58.270" v="5404" actId="478"/>
          <ac:picMkLst>
            <pc:docMk/>
            <pc:sldMk cId="1153893013" sldId="283"/>
            <ac:picMk id="7" creationId="{875178C0-B205-287F-B30E-D94B35111493}"/>
          </ac:picMkLst>
        </pc:picChg>
        <pc:picChg chg="add del mod">
          <ac:chgData name="Julie Platz-Vredenburgh" userId="ee3d9874-b684-4584-b941-76e3227206e8" providerId="ADAL" clId="{8748AD17-60D5-4581-86C7-F1B8F1C8FF97}" dt="2024-06-24T15:17:21.132" v="5853" actId="478"/>
          <ac:picMkLst>
            <pc:docMk/>
            <pc:sldMk cId="1153893013" sldId="283"/>
            <ac:picMk id="9" creationId="{02654CA1-D56E-2305-83AD-6B53A1BCC519}"/>
          </ac:picMkLst>
        </pc:picChg>
      </pc:sldChg>
      <pc:sldChg chg="addSp delSp modSp new del mod">
        <pc:chgData name="Julie Platz-Vredenburgh" userId="ee3d9874-b684-4584-b941-76e3227206e8" providerId="ADAL" clId="{8748AD17-60D5-4581-86C7-F1B8F1C8FF97}" dt="2024-06-24T15:12:13.315" v="5610" actId="47"/>
        <pc:sldMkLst>
          <pc:docMk/>
          <pc:sldMk cId="3487172059" sldId="284"/>
        </pc:sldMkLst>
        <pc:spChg chg="mod">
          <ac:chgData name="Julie Platz-Vredenburgh" userId="ee3d9874-b684-4584-b941-76e3227206e8" providerId="ADAL" clId="{8748AD17-60D5-4581-86C7-F1B8F1C8FF97}" dt="2024-06-18T16:15:41.142" v="5394" actId="20577"/>
          <ac:spMkLst>
            <pc:docMk/>
            <pc:sldMk cId="3487172059" sldId="284"/>
            <ac:spMk id="2" creationId="{F72487C8-0CEE-9890-A089-79EA89FF6F37}"/>
          </ac:spMkLst>
        </pc:spChg>
        <pc:picChg chg="add del mod">
          <ac:chgData name="Julie Platz-Vredenburgh" userId="ee3d9874-b684-4584-b941-76e3227206e8" providerId="ADAL" clId="{8748AD17-60D5-4581-86C7-F1B8F1C8FF97}" dt="2024-06-18T16:16:45.233" v="5400" actId="478"/>
          <ac:picMkLst>
            <pc:docMk/>
            <pc:sldMk cId="3487172059" sldId="284"/>
            <ac:picMk id="5" creationId="{9B78AB21-ECF4-0652-2B34-FA82A0E7296A}"/>
          </ac:picMkLst>
        </pc:picChg>
        <pc:picChg chg="add mod">
          <ac:chgData name="Julie Platz-Vredenburgh" userId="ee3d9874-b684-4584-b941-76e3227206e8" providerId="ADAL" clId="{8748AD17-60D5-4581-86C7-F1B8F1C8FF97}" dt="2024-06-18T16:16:51.734" v="5403" actId="1076"/>
          <ac:picMkLst>
            <pc:docMk/>
            <pc:sldMk cId="3487172059" sldId="284"/>
            <ac:picMk id="7" creationId="{1B806063-C1C7-190E-F578-C358A1D2A628}"/>
          </ac:picMkLst>
        </pc:picChg>
      </pc:sldChg>
      <pc:sldChg chg="addSp modSp new mod ord setBg modNotesTx">
        <pc:chgData name="Julie Platz-Vredenburgh" userId="ee3d9874-b684-4584-b941-76e3227206e8" providerId="ADAL" clId="{8748AD17-60D5-4581-86C7-F1B8F1C8FF97}" dt="2024-08-02T12:45:42.587" v="7181"/>
        <pc:sldMkLst>
          <pc:docMk/>
          <pc:sldMk cId="4010797064" sldId="284"/>
        </pc:sldMkLst>
        <pc:spChg chg="mod">
          <ac:chgData name="Julie Platz-Vredenburgh" userId="ee3d9874-b684-4584-b941-76e3227206e8" providerId="ADAL" clId="{8748AD17-60D5-4581-86C7-F1B8F1C8FF97}" dt="2024-06-24T15:13:15.465" v="5624" actId="26606"/>
          <ac:spMkLst>
            <pc:docMk/>
            <pc:sldMk cId="4010797064" sldId="284"/>
            <ac:spMk id="2" creationId="{62EB7368-1A1F-383C-DB49-C42FE83A567C}"/>
          </ac:spMkLst>
        </pc:spChg>
        <pc:spChg chg="mod ord">
          <ac:chgData name="Julie Platz-Vredenburgh" userId="ee3d9874-b684-4584-b941-76e3227206e8" providerId="ADAL" clId="{8748AD17-60D5-4581-86C7-F1B8F1C8FF97}" dt="2024-06-24T15:16:56.798" v="5852" actId="20577"/>
          <ac:spMkLst>
            <pc:docMk/>
            <pc:sldMk cId="4010797064" sldId="284"/>
            <ac:spMk id="3" creationId="{B33B3F35-1E87-BB32-5E41-43F5DD2E16E5}"/>
          </ac:spMkLst>
        </pc:spChg>
        <pc:spChg chg="add">
          <ac:chgData name="Julie Platz-Vredenburgh" userId="ee3d9874-b684-4584-b941-76e3227206e8" providerId="ADAL" clId="{8748AD17-60D5-4581-86C7-F1B8F1C8FF97}" dt="2024-06-24T15:13:15.465" v="5624" actId="26606"/>
          <ac:spMkLst>
            <pc:docMk/>
            <pc:sldMk cId="4010797064" sldId="284"/>
            <ac:spMk id="10" creationId="{230C3D3F-804C-4A71-8E21-2B62A4081F40}"/>
          </ac:spMkLst>
        </pc:spChg>
        <pc:picChg chg="add mod modCrop">
          <ac:chgData name="Julie Platz-Vredenburgh" userId="ee3d9874-b684-4584-b941-76e3227206e8" providerId="ADAL" clId="{8748AD17-60D5-4581-86C7-F1B8F1C8FF97}" dt="2024-06-24T15:14:17.498" v="5768" actId="732"/>
          <ac:picMkLst>
            <pc:docMk/>
            <pc:sldMk cId="4010797064" sldId="284"/>
            <ac:picMk id="5" creationId="{7D5E8A2F-7CEE-C8E5-AB4F-5677D401144F}"/>
          </ac:picMkLst>
        </pc:picChg>
      </pc:sldChg>
      <pc:sldChg chg="addSp modSp new del mod setBg">
        <pc:chgData name="Julie Platz-Vredenburgh" userId="ee3d9874-b684-4584-b941-76e3227206e8" providerId="ADAL" clId="{8748AD17-60D5-4581-86C7-F1B8F1C8FF97}" dt="2024-06-24T15:12:13.969" v="5611" actId="47"/>
        <pc:sldMkLst>
          <pc:docMk/>
          <pc:sldMk cId="869027130" sldId="285"/>
        </pc:sldMkLst>
        <pc:spChg chg="mod">
          <ac:chgData name="Julie Platz-Vredenburgh" userId="ee3d9874-b684-4584-b941-76e3227206e8" providerId="ADAL" clId="{8748AD17-60D5-4581-86C7-F1B8F1C8FF97}" dt="2024-06-18T16:36:54.289" v="5441" actId="20577"/>
          <ac:spMkLst>
            <pc:docMk/>
            <pc:sldMk cId="869027130" sldId="285"/>
            <ac:spMk id="2" creationId="{79F763FF-727E-9B5B-49A2-1E83E83A41FD}"/>
          </ac:spMkLst>
        </pc:spChg>
        <pc:spChg chg="mod">
          <ac:chgData name="Julie Platz-Vredenburgh" userId="ee3d9874-b684-4584-b941-76e3227206e8" providerId="ADAL" clId="{8748AD17-60D5-4581-86C7-F1B8F1C8FF97}" dt="2024-06-18T16:19:04.294" v="5429" actId="26606"/>
          <ac:spMkLst>
            <pc:docMk/>
            <pc:sldMk cId="869027130" sldId="285"/>
            <ac:spMk id="3" creationId="{9AB34DB2-0D14-5E5B-4EE0-DB29FF6AEDEF}"/>
          </ac:spMkLst>
        </pc:spChg>
        <pc:spChg chg="add">
          <ac:chgData name="Julie Platz-Vredenburgh" userId="ee3d9874-b684-4584-b941-76e3227206e8" providerId="ADAL" clId="{8748AD17-60D5-4581-86C7-F1B8F1C8FF97}" dt="2024-06-18T16:19:04.294" v="5429" actId="26606"/>
          <ac:spMkLst>
            <pc:docMk/>
            <pc:sldMk cId="869027130" sldId="285"/>
            <ac:spMk id="10" creationId="{B86AA2DA-281A-4806-8977-D617AEAC830F}"/>
          </ac:spMkLst>
        </pc:spChg>
        <pc:spChg chg="add">
          <ac:chgData name="Julie Platz-Vredenburgh" userId="ee3d9874-b684-4584-b941-76e3227206e8" providerId="ADAL" clId="{8748AD17-60D5-4581-86C7-F1B8F1C8FF97}" dt="2024-06-18T16:19:04.294" v="5429" actId="26606"/>
          <ac:spMkLst>
            <pc:docMk/>
            <pc:sldMk cId="869027130" sldId="285"/>
            <ac:spMk id="12" creationId="{64185774-6FC0-4B8D-A8DB-A8854688960B}"/>
          </ac:spMkLst>
        </pc:spChg>
        <pc:spChg chg="add">
          <ac:chgData name="Julie Platz-Vredenburgh" userId="ee3d9874-b684-4584-b941-76e3227206e8" providerId="ADAL" clId="{8748AD17-60D5-4581-86C7-F1B8F1C8FF97}" dt="2024-06-18T16:19:04.294" v="5429" actId="26606"/>
          <ac:spMkLst>
            <pc:docMk/>
            <pc:sldMk cId="869027130" sldId="285"/>
            <ac:spMk id="14" creationId="{B7D3B4FC-79F4-47D2-9D79-DA876E6AD813}"/>
          </ac:spMkLst>
        </pc:spChg>
        <pc:spChg chg="add">
          <ac:chgData name="Julie Platz-Vredenburgh" userId="ee3d9874-b684-4584-b941-76e3227206e8" providerId="ADAL" clId="{8748AD17-60D5-4581-86C7-F1B8F1C8FF97}" dt="2024-06-18T16:19:04.294" v="5429" actId="26606"/>
          <ac:spMkLst>
            <pc:docMk/>
            <pc:sldMk cId="869027130" sldId="285"/>
            <ac:spMk id="16" creationId="{2775D660-3127-4688-9782-F7C4639B1691}"/>
          </ac:spMkLst>
        </pc:spChg>
        <pc:picChg chg="add mod">
          <ac:chgData name="Julie Platz-Vredenburgh" userId="ee3d9874-b684-4584-b941-76e3227206e8" providerId="ADAL" clId="{8748AD17-60D5-4581-86C7-F1B8F1C8FF97}" dt="2024-06-18T16:19:04.294" v="5429" actId="26606"/>
          <ac:picMkLst>
            <pc:docMk/>
            <pc:sldMk cId="869027130" sldId="285"/>
            <ac:picMk id="5" creationId="{7799F6A9-462B-6DD0-2521-3F48BF1B628E}"/>
          </ac:picMkLst>
        </pc:picChg>
      </pc:sldChg>
      <pc:sldChg chg="addSp modSp new mod ord setBg modNotesTx">
        <pc:chgData name="Julie Platz-Vredenburgh" userId="ee3d9874-b684-4584-b941-76e3227206e8" providerId="ADAL" clId="{8748AD17-60D5-4581-86C7-F1B8F1C8FF97}" dt="2024-08-02T12:44:54.913" v="7177"/>
        <pc:sldMkLst>
          <pc:docMk/>
          <pc:sldMk cId="4063267421" sldId="285"/>
        </pc:sldMkLst>
        <pc:spChg chg="mod">
          <ac:chgData name="Julie Platz-Vredenburgh" userId="ee3d9874-b684-4584-b941-76e3227206e8" providerId="ADAL" clId="{8748AD17-60D5-4581-86C7-F1B8F1C8FF97}" dt="2024-06-24T15:19:45.544" v="6073" actId="26606"/>
          <ac:spMkLst>
            <pc:docMk/>
            <pc:sldMk cId="4063267421" sldId="285"/>
            <ac:spMk id="2" creationId="{434C9108-B63E-38B4-2FC9-A9A12AC45183}"/>
          </ac:spMkLst>
        </pc:spChg>
        <pc:spChg chg="mod">
          <ac:chgData name="Julie Platz-Vredenburgh" userId="ee3d9874-b684-4584-b941-76e3227206e8" providerId="ADAL" clId="{8748AD17-60D5-4581-86C7-F1B8F1C8FF97}" dt="2024-06-24T15:20:47.308" v="6203" actId="5793"/>
          <ac:spMkLst>
            <pc:docMk/>
            <pc:sldMk cId="4063267421" sldId="285"/>
            <ac:spMk id="3" creationId="{BB605CCE-9FFF-0E06-1FDC-00AC58C82966}"/>
          </ac:spMkLst>
        </pc:spChg>
        <pc:spChg chg="add">
          <ac:chgData name="Julie Platz-Vredenburgh" userId="ee3d9874-b684-4584-b941-76e3227206e8" providerId="ADAL" clId="{8748AD17-60D5-4581-86C7-F1B8F1C8FF97}" dt="2024-06-24T15:19:45.544" v="6073" actId="26606"/>
          <ac:spMkLst>
            <pc:docMk/>
            <pc:sldMk cId="4063267421" sldId="285"/>
            <ac:spMk id="10" creationId="{AA866F0E-F54B-4BF5-8A88-7D97BD45FC0C}"/>
          </ac:spMkLst>
        </pc:spChg>
        <pc:spChg chg="add">
          <ac:chgData name="Julie Platz-Vredenburgh" userId="ee3d9874-b684-4584-b941-76e3227206e8" providerId="ADAL" clId="{8748AD17-60D5-4581-86C7-F1B8F1C8FF97}" dt="2024-06-24T15:19:45.544" v="6073" actId="26606"/>
          <ac:spMkLst>
            <pc:docMk/>
            <pc:sldMk cId="4063267421" sldId="285"/>
            <ac:spMk id="12" creationId="{8229EC50-E910-4AE2-9EEA-604A81EF6147}"/>
          </ac:spMkLst>
        </pc:spChg>
        <pc:picChg chg="add mod">
          <ac:chgData name="Julie Platz-Vredenburgh" userId="ee3d9874-b684-4584-b941-76e3227206e8" providerId="ADAL" clId="{8748AD17-60D5-4581-86C7-F1B8F1C8FF97}" dt="2024-06-24T15:19:45.544" v="6073" actId="26606"/>
          <ac:picMkLst>
            <pc:docMk/>
            <pc:sldMk cId="4063267421" sldId="285"/>
            <ac:picMk id="5" creationId="{DA7BA554-F9F3-1F88-B6C2-92FBAFEFF712}"/>
          </ac:picMkLst>
        </pc:picChg>
      </pc:sldChg>
      <pc:sldChg chg="addSp delSp modSp new mod setBg modNotesTx">
        <pc:chgData name="Julie Platz-Vredenburgh" userId="ee3d9874-b684-4584-b941-76e3227206e8" providerId="ADAL" clId="{8748AD17-60D5-4581-86C7-F1B8F1C8FF97}" dt="2024-08-02T12:45:26.378" v="7178"/>
        <pc:sldMkLst>
          <pc:docMk/>
          <pc:sldMk cId="1671291372" sldId="286"/>
        </pc:sldMkLst>
        <pc:spChg chg="mod">
          <ac:chgData name="Julie Platz-Vredenburgh" userId="ee3d9874-b684-4584-b941-76e3227206e8" providerId="ADAL" clId="{8748AD17-60D5-4581-86C7-F1B8F1C8FF97}" dt="2024-06-24T15:21:50.782" v="6228" actId="26606"/>
          <ac:spMkLst>
            <pc:docMk/>
            <pc:sldMk cId="1671291372" sldId="286"/>
            <ac:spMk id="2" creationId="{3BB233BB-FBE1-BDAF-4892-90F13FF859EE}"/>
          </ac:spMkLst>
        </pc:spChg>
        <pc:spChg chg="mod">
          <ac:chgData name="Julie Platz-Vredenburgh" userId="ee3d9874-b684-4584-b941-76e3227206e8" providerId="ADAL" clId="{8748AD17-60D5-4581-86C7-F1B8F1C8FF97}" dt="2024-06-24T15:24:49.956" v="6546" actId="26606"/>
          <ac:spMkLst>
            <pc:docMk/>
            <pc:sldMk cId="1671291372" sldId="286"/>
            <ac:spMk id="3" creationId="{7B14A10A-DA8C-575E-A8AC-3E0CBA74F652}"/>
          </ac:spMkLst>
        </pc:spChg>
        <pc:spChg chg="add del">
          <ac:chgData name="Julie Platz-Vredenburgh" userId="ee3d9874-b684-4584-b941-76e3227206e8" providerId="ADAL" clId="{8748AD17-60D5-4581-86C7-F1B8F1C8FF97}" dt="2024-06-24T15:24:49.956" v="6546" actId="26606"/>
          <ac:spMkLst>
            <pc:docMk/>
            <pc:sldMk cId="1671291372" sldId="286"/>
            <ac:spMk id="10" creationId="{AA866F0E-F54B-4BF5-8A88-7D97BD45FC0C}"/>
          </ac:spMkLst>
        </pc:spChg>
        <pc:spChg chg="add del">
          <ac:chgData name="Julie Platz-Vredenburgh" userId="ee3d9874-b684-4584-b941-76e3227206e8" providerId="ADAL" clId="{8748AD17-60D5-4581-86C7-F1B8F1C8FF97}" dt="2024-06-24T15:24:49.956" v="6546" actId="26606"/>
          <ac:spMkLst>
            <pc:docMk/>
            <pc:sldMk cId="1671291372" sldId="286"/>
            <ac:spMk id="12" creationId="{8229EC50-E910-4AE2-9EEA-604A81EF6147}"/>
          </ac:spMkLst>
        </pc:spChg>
        <pc:spChg chg="add del">
          <ac:chgData name="Julie Platz-Vredenburgh" userId="ee3d9874-b684-4584-b941-76e3227206e8" providerId="ADAL" clId="{8748AD17-60D5-4581-86C7-F1B8F1C8FF97}" dt="2024-06-24T15:24:49.941" v="6545" actId="26606"/>
          <ac:spMkLst>
            <pc:docMk/>
            <pc:sldMk cId="1671291372" sldId="286"/>
            <ac:spMk id="17" creationId="{687AFE0E-B37D-4531-AFE8-231C8348EAF1}"/>
          </ac:spMkLst>
        </pc:spChg>
        <pc:spChg chg="add">
          <ac:chgData name="Julie Platz-Vredenburgh" userId="ee3d9874-b684-4584-b941-76e3227206e8" providerId="ADAL" clId="{8748AD17-60D5-4581-86C7-F1B8F1C8FF97}" dt="2024-06-24T15:24:49.956" v="6546" actId="26606"/>
          <ac:spMkLst>
            <pc:docMk/>
            <pc:sldMk cId="1671291372" sldId="286"/>
            <ac:spMk id="19" creationId="{8229EC50-E910-4AE2-9EEA-604A81EF6147}"/>
          </ac:spMkLst>
        </pc:spChg>
        <pc:spChg chg="add">
          <ac:chgData name="Julie Platz-Vredenburgh" userId="ee3d9874-b684-4584-b941-76e3227206e8" providerId="ADAL" clId="{8748AD17-60D5-4581-86C7-F1B8F1C8FF97}" dt="2024-06-24T15:24:49.956" v="6546" actId="26606"/>
          <ac:spMkLst>
            <pc:docMk/>
            <pc:sldMk cId="1671291372" sldId="286"/>
            <ac:spMk id="20" creationId="{AA866F0E-F54B-4BF5-8A88-7D97BD45FC0C}"/>
          </ac:spMkLst>
        </pc:spChg>
        <pc:picChg chg="add mod">
          <ac:chgData name="Julie Platz-Vredenburgh" userId="ee3d9874-b684-4584-b941-76e3227206e8" providerId="ADAL" clId="{8748AD17-60D5-4581-86C7-F1B8F1C8FF97}" dt="2024-06-24T15:24:49.941" v="6545" actId="26606"/>
          <ac:picMkLst>
            <pc:docMk/>
            <pc:sldMk cId="1671291372" sldId="286"/>
            <ac:picMk id="5" creationId="{EE3999F0-6038-EC0E-4FC7-A6B70147F5E2}"/>
          </ac:picMkLst>
        </pc:picChg>
      </pc:sldChg>
      <pc:sldChg chg="addSp delSp modSp new mod setBg modNotesTx">
        <pc:chgData name="Julie Platz-Vredenburgh" userId="ee3d9874-b684-4584-b941-76e3227206e8" providerId="ADAL" clId="{8748AD17-60D5-4581-86C7-F1B8F1C8FF97}" dt="2024-08-01T12:48:26.443" v="7149" actId="20577"/>
        <pc:sldMkLst>
          <pc:docMk/>
          <pc:sldMk cId="502174852" sldId="287"/>
        </pc:sldMkLst>
        <pc:spChg chg="mod">
          <ac:chgData name="Julie Platz-Vredenburgh" userId="ee3d9874-b684-4584-b941-76e3227206e8" providerId="ADAL" clId="{8748AD17-60D5-4581-86C7-F1B8F1C8FF97}" dt="2024-06-24T15:28:08.903" v="6949" actId="26606"/>
          <ac:spMkLst>
            <pc:docMk/>
            <pc:sldMk cId="502174852" sldId="287"/>
            <ac:spMk id="2" creationId="{9CD0EF4A-2C08-6E37-0C0D-85E7E0478A9F}"/>
          </ac:spMkLst>
        </pc:spChg>
        <pc:spChg chg="del mod">
          <ac:chgData name="Julie Platz-Vredenburgh" userId="ee3d9874-b684-4584-b941-76e3227206e8" providerId="ADAL" clId="{8748AD17-60D5-4581-86C7-F1B8F1C8FF97}" dt="2024-06-24T15:28:08.903" v="6949" actId="26606"/>
          <ac:spMkLst>
            <pc:docMk/>
            <pc:sldMk cId="502174852" sldId="287"/>
            <ac:spMk id="3" creationId="{C79EB756-6257-D317-31BD-FD7F9169EA99}"/>
          </ac:spMkLst>
        </pc:spChg>
        <pc:spChg chg="add">
          <ac:chgData name="Julie Platz-Vredenburgh" userId="ee3d9874-b684-4584-b941-76e3227206e8" providerId="ADAL" clId="{8748AD17-60D5-4581-86C7-F1B8F1C8FF97}" dt="2024-06-24T15:28:08.903" v="6949" actId="26606"/>
          <ac:spMkLst>
            <pc:docMk/>
            <pc:sldMk cId="502174852" sldId="287"/>
            <ac:spMk id="9" creationId="{BACC6370-2D7E-4714-9D71-7542949D7D5D}"/>
          </ac:spMkLst>
        </pc:spChg>
        <pc:spChg chg="add del">
          <ac:chgData name="Julie Platz-Vredenburgh" userId="ee3d9874-b684-4584-b941-76e3227206e8" providerId="ADAL" clId="{8748AD17-60D5-4581-86C7-F1B8F1C8FF97}" dt="2024-06-24T15:28:08.872" v="6948" actId="26606"/>
          <ac:spMkLst>
            <pc:docMk/>
            <pc:sldMk cId="502174852" sldId="287"/>
            <ac:spMk id="10" creationId="{AA866F0E-F54B-4BF5-8A88-7D97BD45FC0C}"/>
          </ac:spMkLst>
        </pc:spChg>
        <pc:spChg chg="add">
          <ac:chgData name="Julie Platz-Vredenburgh" userId="ee3d9874-b684-4584-b941-76e3227206e8" providerId="ADAL" clId="{8748AD17-60D5-4581-86C7-F1B8F1C8FF97}" dt="2024-06-24T15:28:08.903" v="6949" actId="26606"/>
          <ac:spMkLst>
            <pc:docMk/>
            <pc:sldMk cId="502174852" sldId="287"/>
            <ac:spMk id="11" creationId="{F68B3F68-107C-434F-AA38-110D5EA91B85}"/>
          </ac:spMkLst>
        </pc:spChg>
        <pc:spChg chg="add del">
          <ac:chgData name="Julie Platz-Vredenburgh" userId="ee3d9874-b684-4584-b941-76e3227206e8" providerId="ADAL" clId="{8748AD17-60D5-4581-86C7-F1B8F1C8FF97}" dt="2024-06-24T15:28:08.872" v="6948" actId="26606"/>
          <ac:spMkLst>
            <pc:docMk/>
            <pc:sldMk cId="502174852" sldId="287"/>
            <ac:spMk id="12" creationId="{8229EC50-E910-4AE2-9EEA-604A81EF6147}"/>
          </ac:spMkLst>
        </pc:spChg>
        <pc:spChg chg="add">
          <ac:chgData name="Julie Platz-Vredenburgh" userId="ee3d9874-b684-4584-b941-76e3227206e8" providerId="ADAL" clId="{8748AD17-60D5-4581-86C7-F1B8F1C8FF97}" dt="2024-06-24T15:28:08.903" v="6949" actId="26606"/>
          <ac:spMkLst>
            <pc:docMk/>
            <pc:sldMk cId="502174852" sldId="287"/>
            <ac:spMk id="13" creationId="{AAD0DBB9-1A4B-4391-81D4-CB19F9AB918A}"/>
          </ac:spMkLst>
        </pc:spChg>
        <pc:spChg chg="add">
          <ac:chgData name="Julie Platz-Vredenburgh" userId="ee3d9874-b684-4584-b941-76e3227206e8" providerId="ADAL" clId="{8748AD17-60D5-4581-86C7-F1B8F1C8FF97}" dt="2024-06-24T15:28:08.903" v="6949" actId="26606"/>
          <ac:spMkLst>
            <pc:docMk/>
            <pc:sldMk cId="502174852" sldId="287"/>
            <ac:spMk id="15" creationId="{063BBA22-50EA-4C4D-BE05-F1CE4E63AA56}"/>
          </ac:spMkLst>
        </pc:spChg>
        <pc:graphicFrameChg chg="add mod">
          <ac:chgData name="Julie Platz-Vredenburgh" userId="ee3d9874-b684-4584-b941-76e3227206e8" providerId="ADAL" clId="{8748AD17-60D5-4581-86C7-F1B8F1C8FF97}" dt="2024-08-01T12:48:26.443" v="7149" actId="20577"/>
          <ac:graphicFrameMkLst>
            <pc:docMk/>
            <pc:sldMk cId="502174852" sldId="287"/>
            <ac:graphicFrameMk id="5" creationId="{814701D3-D7A2-478E-49C1-5F089FC968B1}"/>
          </ac:graphicFrameMkLst>
        </pc:graphicFrameChg>
        <pc:picChg chg="add del">
          <ac:chgData name="Julie Platz-Vredenburgh" userId="ee3d9874-b684-4584-b941-76e3227206e8" providerId="ADAL" clId="{8748AD17-60D5-4581-86C7-F1B8F1C8FF97}" dt="2024-06-24T15:28:08.872" v="6948" actId="26606"/>
          <ac:picMkLst>
            <pc:docMk/>
            <pc:sldMk cId="502174852" sldId="287"/>
            <ac:picMk id="7" creationId="{8F7A5109-2B58-B501-BF05-05486095A543}"/>
          </ac:picMkLst>
        </pc:picChg>
      </pc:sldChg>
      <pc:sldChg chg="modSp new del mod modNotesTx">
        <pc:chgData name="Julie Platz-Vredenburgh" userId="ee3d9874-b684-4584-b941-76e3227206e8" providerId="ADAL" clId="{8748AD17-60D5-4581-86C7-F1B8F1C8FF97}" dt="2024-07-31T18:19:05.893" v="7148" actId="2696"/>
        <pc:sldMkLst>
          <pc:docMk/>
          <pc:sldMk cId="1714569541" sldId="288"/>
        </pc:sldMkLst>
        <pc:spChg chg="mod">
          <ac:chgData name="Julie Platz-Vredenburgh" userId="ee3d9874-b684-4584-b941-76e3227206e8" providerId="ADAL" clId="{8748AD17-60D5-4581-86C7-F1B8F1C8FF97}" dt="2024-06-24T15:28:31.349" v="6976" actId="20577"/>
          <ac:spMkLst>
            <pc:docMk/>
            <pc:sldMk cId="1714569541" sldId="288"/>
            <ac:spMk id="2" creationId="{7162AB12-8437-D7BE-F789-E10DB014E799}"/>
          </ac:spMkLst>
        </pc:spChg>
      </pc:sldChg>
      <pc:sldChg chg="addSp delSp modSp new mod modNotesTx">
        <pc:chgData name="Julie Platz-Vredenburgh" userId="ee3d9874-b684-4584-b941-76e3227206e8" providerId="ADAL" clId="{8748AD17-60D5-4581-86C7-F1B8F1C8FF97}" dt="2024-06-24T15:35:54.595" v="6993"/>
        <pc:sldMkLst>
          <pc:docMk/>
          <pc:sldMk cId="1280513557" sldId="289"/>
        </pc:sldMkLst>
        <pc:picChg chg="add del mod">
          <ac:chgData name="Julie Platz-Vredenburgh" userId="ee3d9874-b684-4584-b941-76e3227206e8" providerId="ADAL" clId="{8748AD17-60D5-4581-86C7-F1B8F1C8FF97}" dt="2024-06-24T15:34:25.321" v="6982" actId="478"/>
          <ac:picMkLst>
            <pc:docMk/>
            <pc:sldMk cId="1280513557" sldId="289"/>
            <ac:picMk id="3" creationId="{5AB83CB9-2FBD-C01D-19F4-E47AD667965D}"/>
          </ac:picMkLst>
        </pc:picChg>
        <pc:picChg chg="add mod">
          <ac:chgData name="Julie Platz-Vredenburgh" userId="ee3d9874-b684-4584-b941-76e3227206e8" providerId="ADAL" clId="{8748AD17-60D5-4581-86C7-F1B8F1C8FF97}" dt="2024-06-24T15:35:09.916" v="6987" actId="1076"/>
          <ac:picMkLst>
            <pc:docMk/>
            <pc:sldMk cId="1280513557" sldId="289"/>
            <ac:picMk id="5" creationId="{7A25EA33-FAF0-EC3B-EBF6-57A6401337C5}"/>
          </ac:picMkLst>
        </pc:picChg>
      </pc:sldChg>
      <pc:sldChg chg="addSp modSp new mod modNotesTx">
        <pc:chgData name="Julie Platz-Vredenburgh" userId="ee3d9874-b684-4584-b941-76e3227206e8" providerId="ADAL" clId="{8748AD17-60D5-4581-86C7-F1B8F1C8FF97}" dt="2024-06-24T15:36:09.144" v="6996"/>
        <pc:sldMkLst>
          <pc:docMk/>
          <pc:sldMk cId="522843755" sldId="290"/>
        </pc:sldMkLst>
        <pc:picChg chg="add mod">
          <ac:chgData name="Julie Platz-Vredenburgh" userId="ee3d9874-b684-4584-b941-76e3227206e8" providerId="ADAL" clId="{8748AD17-60D5-4581-86C7-F1B8F1C8FF97}" dt="2024-06-24T15:35:46.473" v="6992" actId="1076"/>
          <ac:picMkLst>
            <pc:docMk/>
            <pc:sldMk cId="522843755" sldId="290"/>
            <ac:picMk id="3" creationId="{504737A3-D855-CA30-2898-6C45FDD60DD9}"/>
          </ac:picMkLst>
        </pc:picChg>
      </pc:sldChg>
      <pc:sldChg chg="addSp delSp modSp new mod ord setBg modNotesTx">
        <pc:chgData name="Julie Platz-Vredenburgh" userId="ee3d9874-b684-4584-b941-76e3227206e8" providerId="ADAL" clId="{8748AD17-60D5-4581-86C7-F1B8F1C8FF97}" dt="2024-08-02T12:42:38.141" v="7167"/>
        <pc:sldMkLst>
          <pc:docMk/>
          <pc:sldMk cId="2835514153" sldId="291"/>
        </pc:sldMkLst>
        <pc:spChg chg="mod">
          <ac:chgData name="Julie Platz-Vredenburgh" userId="ee3d9874-b684-4584-b941-76e3227206e8" providerId="ADAL" clId="{8748AD17-60D5-4581-86C7-F1B8F1C8FF97}" dt="2024-07-30T17:15:38.354" v="7147" actId="26606"/>
          <ac:spMkLst>
            <pc:docMk/>
            <pc:sldMk cId="2835514153" sldId="291"/>
            <ac:spMk id="2" creationId="{28A95170-DC3E-65A9-E54E-F3B96985B87B}"/>
          </ac:spMkLst>
        </pc:spChg>
        <pc:spChg chg="mod ord">
          <ac:chgData name="Julie Platz-Vredenburgh" userId="ee3d9874-b684-4584-b941-76e3227206e8" providerId="ADAL" clId="{8748AD17-60D5-4581-86C7-F1B8F1C8FF97}" dt="2024-07-30T17:15:38.354" v="7147" actId="26606"/>
          <ac:spMkLst>
            <pc:docMk/>
            <pc:sldMk cId="2835514153" sldId="291"/>
            <ac:spMk id="3" creationId="{67EE1F70-99C0-94E2-9A9C-0D8718F89982}"/>
          </ac:spMkLst>
        </pc:spChg>
        <pc:spChg chg="add del">
          <ac:chgData name="Julie Platz-Vredenburgh" userId="ee3d9874-b684-4584-b941-76e3227206e8" providerId="ADAL" clId="{8748AD17-60D5-4581-86C7-F1B8F1C8FF97}" dt="2024-07-30T17:15:38.354" v="7147" actId="26606"/>
          <ac:spMkLst>
            <pc:docMk/>
            <pc:sldMk cId="2835514153" sldId="291"/>
            <ac:spMk id="9" creationId="{9F7D5CDA-D291-4307-BF55-1381FED29634}"/>
          </ac:spMkLst>
        </pc:spChg>
        <pc:spChg chg="add">
          <ac:chgData name="Julie Platz-Vredenburgh" userId="ee3d9874-b684-4584-b941-76e3227206e8" providerId="ADAL" clId="{8748AD17-60D5-4581-86C7-F1B8F1C8FF97}" dt="2024-07-30T17:15:38.354" v="7147" actId="26606"/>
          <ac:spMkLst>
            <pc:docMk/>
            <pc:sldMk cId="2835514153" sldId="291"/>
            <ac:spMk id="14" creationId="{327D73B4-9F5C-4A64-A179-51B9500CB8B5}"/>
          </ac:spMkLst>
        </pc:spChg>
        <pc:spChg chg="add">
          <ac:chgData name="Julie Platz-Vredenburgh" userId="ee3d9874-b684-4584-b941-76e3227206e8" providerId="ADAL" clId="{8748AD17-60D5-4581-86C7-F1B8F1C8FF97}" dt="2024-07-30T17:15:38.354" v="7147" actId="26606"/>
          <ac:spMkLst>
            <pc:docMk/>
            <pc:sldMk cId="2835514153" sldId="291"/>
            <ac:spMk id="16" creationId="{C1F06963-6374-4B48-844F-071A9BAAAE02}"/>
          </ac:spMkLst>
        </pc:spChg>
        <pc:spChg chg="add">
          <ac:chgData name="Julie Platz-Vredenburgh" userId="ee3d9874-b684-4584-b941-76e3227206e8" providerId="ADAL" clId="{8748AD17-60D5-4581-86C7-F1B8F1C8FF97}" dt="2024-07-30T17:15:38.354" v="7147" actId="26606"/>
          <ac:spMkLst>
            <pc:docMk/>
            <pc:sldMk cId="2835514153" sldId="291"/>
            <ac:spMk id="18" creationId="{6CB927A4-E432-4310-9CD5-E89FF5063179}"/>
          </ac:spMkLst>
        </pc:spChg>
        <pc:spChg chg="add">
          <ac:chgData name="Julie Platz-Vredenburgh" userId="ee3d9874-b684-4584-b941-76e3227206e8" providerId="ADAL" clId="{8748AD17-60D5-4581-86C7-F1B8F1C8FF97}" dt="2024-07-30T17:15:38.354" v="7147" actId="26606"/>
          <ac:spMkLst>
            <pc:docMk/>
            <pc:sldMk cId="2835514153" sldId="291"/>
            <ac:spMk id="20" creationId="{1453BF6C-B012-48B7-B4E8-6D7AC7C27D02}"/>
          </ac:spMkLst>
        </pc:spChg>
        <pc:spChg chg="add">
          <ac:chgData name="Julie Platz-Vredenburgh" userId="ee3d9874-b684-4584-b941-76e3227206e8" providerId="ADAL" clId="{8748AD17-60D5-4581-86C7-F1B8F1C8FF97}" dt="2024-07-30T17:15:38.354" v="7147" actId="26606"/>
          <ac:spMkLst>
            <pc:docMk/>
            <pc:sldMk cId="2835514153" sldId="291"/>
            <ac:spMk id="22" creationId="{E3020543-B24B-4EC4-8FFC-8DD88EEA91A8}"/>
          </ac:spMkLst>
        </pc:spChg>
        <pc:graphicFrameChg chg="add del modGraphic">
          <ac:chgData name="Julie Platz-Vredenburgh" userId="ee3d9874-b684-4584-b941-76e3227206e8" providerId="ADAL" clId="{8748AD17-60D5-4581-86C7-F1B8F1C8FF97}" dt="2024-07-30T17:14:35.006" v="7000" actId="27309"/>
          <ac:graphicFrameMkLst>
            <pc:docMk/>
            <pc:sldMk cId="2835514153" sldId="291"/>
            <ac:graphicFrameMk id="5" creationId="{2A8E3B04-DAAA-C8FA-CD5B-34CF8231A5DD}"/>
          </ac:graphicFrameMkLst>
        </pc:graphicFrameChg>
        <pc:picChg chg="add mod">
          <ac:chgData name="Julie Platz-Vredenburgh" userId="ee3d9874-b684-4584-b941-76e3227206e8" providerId="ADAL" clId="{8748AD17-60D5-4581-86C7-F1B8F1C8FF97}" dt="2024-07-30T17:15:38.354" v="7147" actId="26606"/>
          <ac:picMkLst>
            <pc:docMk/>
            <pc:sldMk cId="2835514153" sldId="291"/>
            <ac:picMk id="6" creationId="{31A73044-D5D8-9944-E9C7-70B5E5D0C9B7}"/>
          </ac:picMkLst>
        </pc:picChg>
        <pc:cxnChg chg="add">
          <ac:chgData name="Julie Platz-Vredenburgh" userId="ee3d9874-b684-4584-b941-76e3227206e8" providerId="ADAL" clId="{8748AD17-60D5-4581-86C7-F1B8F1C8FF97}" dt="2024-07-30T17:15:38.354" v="7147" actId="26606"/>
          <ac:cxnSpMkLst>
            <pc:docMk/>
            <pc:sldMk cId="2835514153" sldId="291"/>
            <ac:cxnSpMk id="24" creationId="{C49DA8F6-BCC1-4447-B54C-57856834B94B}"/>
          </ac:cxnSpMkLst>
        </pc:cxnChg>
      </pc:sldChg>
    </pc:docChg>
  </pc:docChgLst>
</pc:chgInfo>
</file>

<file path=ppt/diagrams/_rels/data1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ata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1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484F6-16A4-4D70-A71A-18026AD1F31E}"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06DE710E-C7B2-49CB-A879-281B3D11B98B}">
      <dgm:prSet/>
      <dgm:spPr/>
      <dgm:t>
        <a:bodyPr/>
        <a:lstStyle/>
        <a:p>
          <a:r>
            <a:rPr lang="en-US" b="0" i="0"/>
            <a:t>Soil components </a:t>
          </a:r>
          <a:endParaRPr lang="en-US"/>
        </a:p>
      </dgm:t>
    </dgm:pt>
    <dgm:pt modelId="{4D8C8888-A6BA-4CB8-ADA3-27861096039D}" type="parTrans" cxnId="{8D83560B-A19A-4BBC-9FA4-614E0A09BFB9}">
      <dgm:prSet/>
      <dgm:spPr/>
      <dgm:t>
        <a:bodyPr/>
        <a:lstStyle/>
        <a:p>
          <a:endParaRPr lang="en-US"/>
        </a:p>
      </dgm:t>
    </dgm:pt>
    <dgm:pt modelId="{89F3147E-4E84-4493-B0BF-4339D8F19183}" type="sibTrans" cxnId="{8D83560B-A19A-4BBC-9FA4-614E0A09BFB9}">
      <dgm:prSet/>
      <dgm:spPr/>
      <dgm:t>
        <a:bodyPr/>
        <a:lstStyle/>
        <a:p>
          <a:endParaRPr lang="en-US"/>
        </a:p>
      </dgm:t>
    </dgm:pt>
    <dgm:pt modelId="{496626A7-03C8-4C82-BC6D-0DF9C55E062D}">
      <dgm:prSet/>
      <dgm:spPr/>
      <dgm:t>
        <a:bodyPr/>
        <a:lstStyle/>
        <a:p>
          <a:r>
            <a:rPr lang="en-US" b="0" i="0"/>
            <a:t>Sand </a:t>
          </a:r>
          <a:endParaRPr lang="en-US"/>
        </a:p>
      </dgm:t>
    </dgm:pt>
    <dgm:pt modelId="{3663767B-0FDA-4E51-B9E2-9B372D268170}" type="parTrans" cxnId="{D32F0A97-08EF-4F83-999D-2EE979C04CEE}">
      <dgm:prSet/>
      <dgm:spPr/>
      <dgm:t>
        <a:bodyPr/>
        <a:lstStyle/>
        <a:p>
          <a:endParaRPr lang="en-US"/>
        </a:p>
      </dgm:t>
    </dgm:pt>
    <dgm:pt modelId="{E49BF206-969C-419C-9F64-BB66A0A66328}" type="sibTrans" cxnId="{D32F0A97-08EF-4F83-999D-2EE979C04CEE}">
      <dgm:prSet/>
      <dgm:spPr/>
      <dgm:t>
        <a:bodyPr/>
        <a:lstStyle/>
        <a:p>
          <a:endParaRPr lang="en-US"/>
        </a:p>
      </dgm:t>
    </dgm:pt>
    <dgm:pt modelId="{77025AF9-52C7-4208-8279-5D59DEF62D61}">
      <dgm:prSet/>
      <dgm:spPr/>
      <dgm:t>
        <a:bodyPr/>
        <a:lstStyle/>
        <a:p>
          <a:r>
            <a:rPr lang="en-US" b="0" i="0"/>
            <a:t>Silt </a:t>
          </a:r>
          <a:endParaRPr lang="en-US"/>
        </a:p>
      </dgm:t>
    </dgm:pt>
    <dgm:pt modelId="{3A64A014-1EEF-4088-B817-8417BBED61BA}" type="parTrans" cxnId="{9C637309-8F7F-4EE1-A78A-266EC164134A}">
      <dgm:prSet/>
      <dgm:spPr/>
      <dgm:t>
        <a:bodyPr/>
        <a:lstStyle/>
        <a:p>
          <a:endParaRPr lang="en-US"/>
        </a:p>
      </dgm:t>
    </dgm:pt>
    <dgm:pt modelId="{E69C7697-4ABC-4E68-95BE-C37ACBB725B4}" type="sibTrans" cxnId="{9C637309-8F7F-4EE1-A78A-266EC164134A}">
      <dgm:prSet/>
      <dgm:spPr/>
      <dgm:t>
        <a:bodyPr/>
        <a:lstStyle/>
        <a:p>
          <a:endParaRPr lang="en-US"/>
        </a:p>
      </dgm:t>
    </dgm:pt>
    <dgm:pt modelId="{01B93B7D-5FBB-48AE-8323-B4C1D1A32BC0}">
      <dgm:prSet/>
      <dgm:spPr/>
      <dgm:t>
        <a:bodyPr/>
        <a:lstStyle/>
        <a:p>
          <a:r>
            <a:rPr lang="en-US" b="0" i="0"/>
            <a:t>Clay </a:t>
          </a:r>
          <a:endParaRPr lang="en-US"/>
        </a:p>
      </dgm:t>
    </dgm:pt>
    <dgm:pt modelId="{EE6EE7D9-28A8-4AEC-A104-647F41E2988E}" type="parTrans" cxnId="{064B5B59-05FA-40DB-98FA-F9B3CDBBF958}">
      <dgm:prSet/>
      <dgm:spPr/>
      <dgm:t>
        <a:bodyPr/>
        <a:lstStyle/>
        <a:p>
          <a:endParaRPr lang="en-US"/>
        </a:p>
      </dgm:t>
    </dgm:pt>
    <dgm:pt modelId="{0EA4FCB6-EFF6-45F4-A62C-98EEDE8C702D}" type="sibTrans" cxnId="{064B5B59-05FA-40DB-98FA-F9B3CDBBF958}">
      <dgm:prSet/>
      <dgm:spPr/>
      <dgm:t>
        <a:bodyPr/>
        <a:lstStyle/>
        <a:p>
          <a:endParaRPr lang="en-US"/>
        </a:p>
      </dgm:t>
    </dgm:pt>
    <dgm:pt modelId="{1BE5D2E9-BE51-4278-9FD4-004539CC504F}">
      <dgm:prSet/>
      <dgm:spPr/>
      <dgm:t>
        <a:bodyPr/>
        <a:lstStyle/>
        <a:p>
          <a:r>
            <a:rPr lang="en-US" b="0" i="0"/>
            <a:t>Loam </a:t>
          </a:r>
          <a:endParaRPr lang="en-US"/>
        </a:p>
      </dgm:t>
    </dgm:pt>
    <dgm:pt modelId="{40C7BACF-D220-4921-8307-E08DA6DE3813}" type="parTrans" cxnId="{BBD04D99-3649-4DBD-932B-5A51EAFDF139}">
      <dgm:prSet/>
      <dgm:spPr/>
      <dgm:t>
        <a:bodyPr/>
        <a:lstStyle/>
        <a:p>
          <a:endParaRPr lang="en-US"/>
        </a:p>
      </dgm:t>
    </dgm:pt>
    <dgm:pt modelId="{D1F022DC-FE9F-411F-8966-32E31F81D3C7}" type="sibTrans" cxnId="{BBD04D99-3649-4DBD-932B-5A51EAFDF139}">
      <dgm:prSet/>
      <dgm:spPr/>
      <dgm:t>
        <a:bodyPr/>
        <a:lstStyle/>
        <a:p>
          <a:endParaRPr lang="en-US"/>
        </a:p>
      </dgm:t>
    </dgm:pt>
    <dgm:pt modelId="{4AD94432-5A63-4492-9A3E-955BC5C9D6A3}">
      <dgm:prSet/>
      <dgm:spPr/>
      <dgm:t>
        <a:bodyPr/>
        <a:lstStyle/>
        <a:p>
          <a:r>
            <a:rPr lang="en-US" b="0" i="0"/>
            <a:t>Texture </a:t>
          </a:r>
          <a:endParaRPr lang="en-US"/>
        </a:p>
      </dgm:t>
    </dgm:pt>
    <dgm:pt modelId="{A761FA34-047C-44EB-8900-31C03830942C}" type="parTrans" cxnId="{0108D089-7987-49C1-9823-E59069F53601}">
      <dgm:prSet/>
      <dgm:spPr/>
      <dgm:t>
        <a:bodyPr/>
        <a:lstStyle/>
        <a:p>
          <a:endParaRPr lang="en-US"/>
        </a:p>
      </dgm:t>
    </dgm:pt>
    <dgm:pt modelId="{F0F64372-AEFE-4BC0-8856-1B89733876E5}" type="sibTrans" cxnId="{0108D089-7987-49C1-9823-E59069F53601}">
      <dgm:prSet/>
      <dgm:spPr/>
      <dgm:t>
        <a:bodyPr/>
        <a:lstStyle/>
        <a:p>
          <a:endParaRPr lang="en-US"/>
        </a:p>
      </dgm:t>
    </dgm:pt>
    <dgm:pt modelId="{B3568191-B393-4A9D-9B39-6214F2823E0A}">
      <dgm:prSet/>
      <dgm:spPr/>
      <dgm:t>
        <a:bodyPr/>
        <a:lstStyle/>
        <a:p>
          <a:r>
            <a:rPr lang="en-US" b="0" i="0"/>
            <a:t>Soil Horizons </a:t>
          </a:r>
          <a:endParaRPr lang="en-US"/>
        </a:p>
      </dgm:t>
    </dgm:pt>
    <dgm:pt modelId="{F8B98C40-30C0-4E60-9FCD-0A989B6E8D96}" type="parTrans" cxnId="{7D17128A-58FE-40C7-8F5F-403C4FC4B4B7}">
      <dgm:prSet/>
      <dgm:spPr/>
      <dgm:t>
        <a:bodyPr/>
        <a:lstStyle/>
        <a:p>
          <a:endParaRPr lang="en-US"/>
        </a:p>
      </dgm:t>
    </dgm:pt>
    <dgm:pt modelId="{66954A46-40C7-41D8-9BD8-5E6F2E438401}" type="sibTrans" cxnId="{7D17128A-58FE-40C7-8F5F-403C4FC4B4B7}">
      <dgm:prSet/>
      <dgm:spPr/>
      <dgm:t>
        <a:bodyPr/>
        <a:lstStyle/>
        <a:p>
          <a:endParaRPr lang="en-US"/>
        </a:p>
      </dgm:t>
    </dgm:pt>
    <dgm:pt modelId="{AC5B6009-82D4-451F-BD3E-6C74749DD2E8}">
      <dgm:prSet/>
      <dgm:spPr/>
      <dgm:t>
        <a:bodyPr/>
        <a:lstStyle/>
        <a:p>
          <a:r>
            <a:rPr lang="en-US" b="0" i="0"/>
            <a:t>Organic Matter </a:t>
          </a:r>
          <a:endParaRPr lang="en-US"/>
        </a:p>
      </dgm:t>
    </dgm:pt>
    <dgm:pt modelId="{9F2E572D-5F5C-4A1A-83FB-8463A363F2EE}" type="parTrans" cxnId="{F21B03FA-9665-4A5C-BF74-1B55DCDE86BF}">
      <dgm:prSet/>
      <dgm:spPr/>
      <dgm:t>
        <a:bodyPr/>
        <a:lstStyle/>
        <a:p>
          <a:endParaRPr lang="en-US"/>
        </a:p>
      </dgm:t>
    </dgm:pt>
    <dgm:pt modelId="{3851FF2F-A170-443A-93D3-298D822F2A9A}" type="sibTrans" cxnId="{F21B03FA-9665-4A5C-BF74-1B55DCDE86BF}">
      <dgm:prSet/>
      <dgm:spPr/>
      <dgm:t>
        <a:bodyPr/>
        <a:lstStyle/>
        <a:p>
          <a:endParaRPr lang="en-US"/>
        </a:p>
      </dgm:t>
    </dgm:pt>
    <dgm:pt modelId="{6909A925-57A6-403C-9ADA-EA620B379C24}">
      <dgm:prSet/>
      <dgm:spPr/>
      <dgm:t>
        <a:bodyPr/>
        <a:lstStyle/>
        <a:p>
          <a:r>
            <a:rPr lang="en-US" b="0" i="0"/>
            <a:t>Soil pH  </a:t>
          </a:r>
          <a:endParaRPr lang="en-US"/>
        </a:p>
      </dgm:t>
    </dgm:pt>
    <dgm:pt modelId="{246098A0-64C1-4CFF-9B87-799BC6D7CEBE}" type="parTrans" cxnId="{4D7973D5-F273-46F2-AB00-31249569A3F5}">
      <dgm:prSet/>
      <dgm:spPr/>
      <dgm:t>
        <a:bodyPr/>
        <a:lstStyle/>
        <a:p>
          <a:endParaRPr lang="en-US"/>
        </a:p>
      </dgm:t>
    </dgm:pt>
    <dgm:pt modelId="{E0B8BC50-0AE4-413C-9C59-9F3E61E0DFD9}" type="sibTrans" cxnId="{4D7973D5-F273-46F2-AB00-31249569A3F5}">
      <dgm:prSet/>
      <dgm:spPr/>
      <dgm:t>
        <a:bodyPr/>
        <a:lstStyle/>
        <a:p>
          <a:endParaRPr lang="en-US"/>
        </a:p>
      </dgm:t>
    </dgm:pt>
    <dgm:pt modelId="{269CA0BA-FE10-4C9B-A059-FB40B3754C90}">
      <dgm:prSet/>
      <dgm:spPr/>
      <dgm:t>
        <a:bodyPr/>
        <a:lstStyle/>
        <a:p>
          <a:r>
            <a:rPr lang="en-US" b="0" i="0"/>
            <a:t>Porosity </a:t>
          </a:r>
          <a:endParaRPr lang="en-US"/>
        </a:p>
      </dgm:t>
    </dgm:pt>
    <dgm:pt modelId="{C247D782-A06B-4381-AF1B-372A1028FCB9}" type="parTrans" cxnId="{0039A61B-098F-468B-8B20-3674399B2B68}">
      <dgm:prSet/>
      <dgm:spPr/>
      <dgm:t>
        <a:bodyPr/>
        <a:lstStyle/>
        <a:p>
          <a:endParaRPr lang="en-US"/>
        </a:p>
      </dgm:t>
    </dgm:pt>
    <dgm:pt modelId="{76C86E74-DCB5-4A1B-BBCD-18B98197FF31}" type="sibTrans" cxnId="{0039A61B-098F-468B-8B20-3674399B2B68}">
      <dgm:prSet/>
      <dgm:spPr/>
      <dgm:t>
        <a:bodyPr/>
        <a:lstStyle/>
        <a:p>
          <a:endParaRPr lang="en-US"/>
        </a:p>
      </dgm:t>
    </dgm:pt>
    <dgm:pt modelId="{DEAD6E72-EA80-4C75-96C7-BE92C5E464D0}">
      <dgm:prSet/>
      <dgm:spPr/>
      <dgm:t>
        <a:bodyPr/>
        <a:lstStyle/>
        <a:p>
          <a:r>
            <a:rPr lang="en-US" b="0" i="0"/>
            <a:t>Permeability </a:t>
          </a:r>
          <a:endParaRPr lang="en-US"/>
        </a:p>
      </dgm:t>
    </dgm:pt>
    <dgm:pt modelId="{8CB1B2ED-EB0F-4DE2-BA0A-CC5429ED6CBD}" type="parTrans" cxnId="{38D8BBB2-FA4B-4E78-ADB6-0DC42890B296}">
      <dgm:prSet/>
      <dgm:spPr/>
      <dgm:t>
        <a:bodyPr/>
        <a:lstStyle/>
        <a:p>
          <a:endParaRPr lang="en-US"/>
        </a:p>
      </dgm:t>
    </dgm:pt>
    <dgm:pt modelId="{DD6E352C-3192-4B38-AC9B-733F098F6862}" type="sibTrans" cxnId="{38D8BBB2-FA4B-4E78-ADB6-0DC42890B296}">
      <dgm:prSet/>
      <dgm:spPr/>
      <dgm:t>
        <a:bodyPr/>
        <a:lstStyle/>
        <a:p>
          <a:endParaRPr lang="en-US"/>
        </a:p>
      </dgm:t>
    </dgm:pt>
    <dgm:pt modelId="{E25EFBC3-9A10-4290-B58B-FB91E95726DB}">
      <dgm:prSet/>
      <dgm:spPr/>
      <dgm:t>
        <a:bodyPr/>
        <a:lstStyle/>
        <a:p>
          <a:r>
            <a:rPr lang="en-US" b="0" i="0"/>
            <a:t>Aggregate </a:t>
          </a:r>
          <a:endParaRPr lang="en-US"/>
        </a:p>
      </dgm:t>
    </dgm:pt>
    <dgm:pt modelId="{335AC679-0420-41AD-B8D1-7FEDB025231B}" type="parTrans" cxnId="{E0E9847D-12E1-46A9-867F-6727576AFE6F}">
      <dgm:prSet/>
      <dgm:spPr/>
      <dgm:t>
        <a:bodyPr/>
        <a:lstStyle/>
        <a:p>
          <a:endParaRPr lang="en-US"/>
        </a:p>
      </dgm:t>
    </dgm:pt>
    <dgm:pt modelId="{F40295BF-24B6-4063-B163-6BE77E6F2F66}" type="sibTrans" cxnId="{E0E9847D-12E1-46A9-867F-6727576AFE6F}">
      <dgm:prSet/>
      <dgm:spPr/>
      <dgm:t>
        <a:bodyPr/>
        <a:lstStyle/>
        <a:p>
          <a:endParaRPr lang="en-US"/>
        </a:p>
      </dgm:t>
    </dgm:pt>
    <dgm:pt modelId="{B58985F2-E651-4403-BEF4-6D5F2AE70C9D}">
      <dgm:prSet/>
      <dgm:spPr/>
      <dgm:t>
        <a:bodyPr/>
        <a:lstStyle/>
        <a:p>
          <a:r>
            <a:rPr lang="en-US" b="0" i="0"/>
            <a:t>Soil Formation Factors (parent material, climate, biological factors, topography and time)  </a:t>
          </a:r>
          <a:endParaRPr lang="en-US"/>
        </a:p>
      </dgm:t>
    </dgm:pt>
    <dgm:pt modelId="{DD2804CF-1F50-411A-8A50-4DDF228D526E}" type="parTrans" cxnId="{C8ECEF88-6689-42AB-B649-BAECB7D2F6E4}">
      <dgm:prSet/>
      <dgm:spPr/>
      <dgm:t>
        <a:bodyPr/>
        <a:lstStyle/>
        <a:p>
          <a:endParaRPr lang="en-US"/>
        </a:p>
      </dgm:t>
    </dgm:pt>
    <dgm:pt modelId="{1461FA86-79E9-457C-A6C6-7F792627DF7B}" type="sibTrans" cxnId="{C8ECEF88-6689-42AB-B649-BAECB7D2F6E4}">
      <dgm:prSet/>
      <dgm:spPr/>
      <dgm:t>
        <a:bodyPr/>
        <a:lstStyle/>
        <a:p>
          <a:endParaRPr lang="en-US"/>
        </a:p>
      </dgm:t>
    </dgm:pt>
    <dgm:pt modelId="{8BB105D3-1CEC-43C0-ACC6-1980E5D8E546}" type="pres">
      <dgm:prSet presAssocID="{1A9484F6-16A4-4D70-A71A-18026AD1F31E}" presName="diagram" presStyleCnt="0">
        <dgm:presLayoutVars>
          <dgm:dir/>
          <dgm:resizeHandles val="exact"/>
        </dgm:presLayoutVars>
      </dgm:prSet>
      <dgm:spPr/>
    </dgm:pt>
    <dgm:pt modelId="{BB2D9610-1ED9-4390-89A1-A503814629D7}" type="pres">
      <dgm:prSet presAssocID="{06DE710E-C7B2-49CB-A879-281B3D11B98B}" presName="node" presStyleLbl="node1" presStyleIdx="0" presStyleCnt="13">
        <dgm:presLayoutVars>
          <dgm:bulletEnabled val="1"/>
        </dgm:presLayoutVars>
      </dgm:prSet>
      <dgm:spPr/>
    </dgm:pt>
    <dgm:pt modelId="{D1AD3F21-2EFE-4A0B-8EAE-A369A87F03D9}" type="pres">
      <dgm:prSet presAssocID="{89F3147E-4E84-4493-B0BF-4339D8F19183}" presName="sibTrans" presStyleCnt="0"/>
      <dgm:spPr/>
    </dgm:pt>
    <dgm:pt modelId="{A8B99B5D-68CF-496F-8890-7652B91F935B}" type="pres">
      <dgm:prSet presAssocID="{496626A7-03C8-4C82-BC6D-0DF9C55E062D}" presName="node" presStyleLbl="node1" presStyleIdx="1" presStyleCnt="13">
        <dgm:presLayoutVars>
          <dgm:bulletEnabled val="1"/>
        </dgm:presLayoutVars>
      </dgm:prSet>
      <dgm:spPr/>
    </dgm:pt>
    <dgm:pt modelId="{A407CFBD-829E-47D8-8056-273354C81AE8}" type="pres">
      <dgm:prSet presAssocID="{E49BF206-969C-419C-9F64-BB66A0A66328}" presName="sibTrans" presStyleCnt="0"/>
      <dgm:spPr/>
    </dgm:pt>
    <dgm:pt modelId="{9C2918FB-297F-460C-A6EA-3AAECA92EFD1}" type="pres">
      <dgm:prSet presAssocID="{77025AF9-52C7-4208-8279-5D59DEF62D61}" presName="node" presStyleLbl="node1" presStyleIdx="2" presStyleCnt="13">
        <dgm:presLayoutVars>
          <dgm:bulletEnabled val="1"/>
        </dgm:presLayoutVars>
      </dgm:prSet>
      <dgm:spPr/>
    </dgm:pt>
    <dgm:pt modelId="{38C06BC8-D437-4918-BE2E-5B2A7A5B29FB}" type="pres">
      <dgm:prSet presAssocID="{E69C7697-4ABC-4E68-95BE-C37ACBB725B4}" presName="sibTrans" presStyleCnt="0"/>
      <dgm:spPr/>
    </dgm:pt>
    <dgm:pt modelId="{A15C7097-F54B-4DBB-A4A9-1764B9ECEEB6}" type="pres">
      <dgm:prSet presAssocID="{01B93B7D-5FBB-48AE-8323-B4C1D1A32BC0}" presName="node" presStyleLbl="node1" presStyleIdx="3" presStyleCnt="13">
        <dgm:presLayoutVars>
          <dgm:bulletEnabled val="1"/>
        </dgm:presLayoutVars>
      </dgm:prSet>
      <dgm:spPr/>
    </dgm:pt>
    <dgm:pt modelId="{0EDC5524-A203-4DEE-AFCD-0E42E626D1B0}" type="pres">
      <dgm:prSet presAssocID="{0EA4FCB6-EFF6-45F4-A62C-98EEDE8C702D}" presName="sibTrans" presStyleCnt="0"/>
      <dgm:spPr/>
    </dgm:pt>
    <dgm:pt modelId="{8272174A-6C25-4E2D-8DE0-AEAD692518ED}" type="pres">
      <dgm:prSet presAssocID="{1BE5D2E9-BE51-4278-9FD4-004539CC504F}" presName="node" presStyleLbl="node1" presStyleIdx="4" presStyleCnt="13">
        <dgm:presLayoutVars>
          <dgm:bulletEnabled val="1"/>
        </dgm:presLayoutVars>
      </dgm:prSet>
      <dgm:spPr/>
    </dgm:pt>
    <dgm:pt modelId="{099BC206-F027-4488-BD8F-CDAB5A490A75}" type="pres">
      <dgm:prSet presAssocID="{D1F022DC-FE9F-411F-8966-32E31F81D3C7}" presName="sibTrans" presStyleCnt="0"/>
      <dgm:spPr/>
    </dgm:pt>
    <dgm:pt modelId="{1CB648FB-71E9-4347-8BC3-B07CFC0DD3B0}" type="pres">
      <dgm:prSet presAssocID="{4AD94432-5A63-4492-9A3E-955BC5C9D6A3}" presName="node" presStyleLbl="node1" presStyleIdx="5" presStyleCnt="13">
        <dgm:presLayoutVars>
          <dgm:bulletEnabled val="1"/>
        </dgm:presLayoutVars>
      </dgm:prSet>
      <dgm:spPr/>
    </dgm:pt>
    <dgm:pt modelId="{DA15F6A9-AD0F-4481-9366-7B6A1BA0FCAE}" type="pres">
      <dgm:prSet presAssocID="{F0F64372-AEFE-4BC0-8856-1B89733876E5}" presName="sibTrans" presStyleCnt="0"/>
      <dgm:spPr/>
    </dgm:pt>
    <dgm:pt modelId="{8652B9C3-29CC-43F1-B27A-6315DED2D88A}" type="pres">
      <dgm:prSet presAssocID="{B3568191-B393-4A9D-9B39-6214F2823E0A}" presName="node" presStyleLbl="node1" presStyleIdx="6" presStyleCnt="13">
        <dgm:presLayoutVars>
          <dgm:bulletEnabled val="1"/>
        </dgm:presLayoutVars>
      </dgm:prSet>
      <dgm:spPr/>
    </dgm:pt>
    <dgm:pt modelId="{84E4E13D-73A9-4866-9E15-9C767A1F4DE3}" type="pres">
      <dgm:prSet presAssocID="{66954A46-40C7-41D8-9BD8-5E6F2E438401}" presName="sibTrans" presStyleCnt="0"/>
      <dgm:spPr/>
    </dgm:pt>
    <dgm:pt modelId="{78A9FB98-8172-436A-9D59-D27561C07B20}" type="pres">
      <dgm:prSet presAssocID="{AC5B6009-82D4-451F-BD3E-6C74749DD2E8}" presName="node" presStyleLbl="node1" presStyleIdx="7" presStyleCnt="13">
        <dgm:presLayoutVars>
          <dgm:bulletEnabled val="1"/>
        </dgm:presLayoutVars>
      </dgm:prSet>
      <dgm:spPr/>
    </dgm:pt>
    <dgm:pt modelId="{C1ACA00C-D3ED-4A2A-8712-21B01A7145E1}" type="pres">
      <dgm:prSet presAssocID="{3851FF2F-A170-443A-93D3-298D822F2A9A}" presName="sibTrans" presStyleCnt="0"/>
      <dgm:spPr/>
    </dgm:pt>
    <dgm:pt modelId="{ED10E2D6-56EF-42B9-A688-29543F8119D4}" type="pres">
      <dgm:prSet presAssocID="{6909A925-57A6-403C-9ADA-EA620B379C24}" presName="node" presStyleLbl="node1" presStyleIdx="8" presStyleCnt="13">
        <dgm:presLayoutVars>
          <dgm:bulletEnabled val="1"/>
        </dgm:presLayoutVars>
      </dgm:prSet>
      <dgm:spPr/>
    </dgm:pt>
    <dgm:pt modelId="{223473F1-3676-4968-9510-AF2B9368EA8E}" type="pres">
      <dgm:prSet presAssocID="{E0B8BC50-0AE4-413C-9C59-9F3E61E0DFD9}" presName="sibTrans" presStyleCnt="0"/>
      <dgm:spPr/>
    </dgm:pt>
    <dgm:pt modelId="{B5590367-60DF-41E3-9DBB-F330EA74EF63}" type="pres">
      <dgm:prSet presAssocID="{269CA0BA-FE10-4C9B-A059-FB40B3754C90}" presName="node" presStyleLbl="node1" presStyleIdx="9" presStyleCnt="13">
        <dgm:presLayoutVars>
          <dgm:bulletEnabled val="1"/>
        </dgm:presLayoutVars>
      </dgm:prSet>
      <dgm:spPr/>
    </dgm:pt>
    <dgm:pt modelId="{3260B648-A284-4804-BC26-BA466F13A6ED}" type="pres">
      <dgm:prSet presAssocID="{76C86E74-DCB5-4A1B-BBCD-18B98197FF31}" presName="sibTrans" presStyleCnt="0"/>
      <dgm:spPr/>
    </dgm:pt>
    <dgm:pt modelId="{36AAF4BE-26E8-4BD0-AFCB-9466320E7CBA}" type="pres">
      <dgm:prSet presAssocID="{DEAD6E72-EA80-4C75-96C7-BE92C5E464D0}" presName="node" presStyleLbl="node1" presStyleIdx="10" presStyleCnt="13">
        <dgm:presLayoutVars>
          <dgm:bulletEnabled val="1"/>
        </dgm:presLayoutVars>
      </dgm:prSet>
      <dgm:spPr/>
    </dgm:pt>
    <dgm:pt modelId="{005AB74C-E861-4358-AE8C-A1F4249E5164}" type="pres">
      <dgm:prSet presAssocID="{DD6E352C-3192-4B38-AC9B-733F098F6862}" presName="sibTrans" presStyleCnt="0"/>
      <dgm:spPr/>
    </dgm:pt>
    <dgm:pt modelId="{5516C293-538A-4010-88F0-6E310157364C}" type="pres">
      <dgm:prSet presAssocID="{E25EFBC3-9A10-4290-B58B-FB91E95726DB}" presName="node" presStyleLbl="node1" presStyleIdx="11" presStyleCnt="13">
        <dgm:presLayoutVars>
          <dgm:bulletEnabled val="1"/>
        </dgm:presLayoutVars>
      </dgm:prSet>
      <dgm:spPr/>
    </dgm:pt>
    <dgm:pt modelId="{AC0FA350-B6FF-4271-BE42-7B12185F5CBF}" type="pres">
      <dgm:prSet presAssocID="{F40295BF-24B6-4063-B163-6BE77E6F2F66}" presName="sibTrans" presStyleCnt="0"/>
      <dgm:spPr/>
    </dgm:pt>
    <dgm:pt modelId="{F022924D-981F-45D9-A696-0FA75E003A75}" type="pres">
      <dgm:prSet presAssocID="{B58985F2-E651-4403-BEF4-6D5F2AE70C9D}" presName="node" presStyleLbl="node1" presStyleIdx="12" presStyleCnt="13">
        <dgm:presLayoutVars>
          <dgm:bulletEnabled val="1"/>
        </dgm:presLayoutVars>
      </dgm:prSet>
      <dgm:spPr/>
    </dgm:pt>
  </dgm:ptLst>
  <dgm:cxnLst>
    <dgm:cxn modelId="{8B5F7803-708D-440A-A734-80273D2C2764}" type="presOf" srcId="{1A9484F6-16A4-4D70-A71A-18026AD1F31E}" destId="{8BB105D3-1CEC-43C0-ACC6-1980E5D8E546}" srcOrd="0" destOrd="0" presId="urn:microsoft.com/office/officeart/2005/8/layout/default"/>
    <dgm:cxn modelId="{9C637309-8F7F-4EE1-A78A-266EC164134A}" srcId="{1A9484F6-16A4-4D70-A71A-18026AD1F31E}" destId="{77025AF9-52C7-4208-8279-5D59DEF62D61}" srcOrd="2" destOrd="0" parTransId="{3A64A014-1EEF-4088-B817-8417BBED61BA}" sibTransId="{E69C7697-4ABC-4E68-95BE-C37ACBB725B4}"/>
    <dgm:cxn modelId="{8D83560B-A19A-4BBC-9FA4-614E0A09BFB9}" srcId="{1A9484F6-16A4-4D70-A71A-18026AD1F31E}" destId="{06DE710E-C7B2-49CB-A879-281B3D11B98B}" srcOrd="0" destOrd="0" parTransId="{4D8C8888-A6BA-4CB8-ADA3-27861096039D}" sibTransId="{89F3147E-4E84-4493-B0BF-4339D8F19183}"/>
    <dgm:cxn modelId="{0039A61B-098F-468B-8B20-3674399B2B68}" srcId="{1A9484F6-16A4-4D70-A71A-18026AD1F31E}" destId="{269CA0BA-FE10-4C9B-A059-FB40B3754C90}" srcOrd="9" destOrd="0" parTransId="{C247D782-A06B-4381-AF1B-372A1028FCB9}" sibTransId="{76C86E74-DCB5-4A1B-BBCD-18B98197FF31}"/>
    <dgm:cxn modelId="{064F861F-AB36-42FD-A00A-E13860F9C62F}" type="presOf" srcId="{E25EFBC3-9A10-4290-B58B-FB91E95726DB}" destId="{5516C293-538A-4010-88F0-6E310157364C}" srcOrd="0" destOrd="0" presId="urn:microsoft.com/office/officeart/2005/8/layout/default"/>
    <dgm:cxn modelId="{A9F2D942-2D98-4ED6-97E6-C570C099BDC3}" type="presOf" srcId="{77025AF9-52C7-4208-8279-5D59DEF62D61}" destId="{9C2918FB-297F-460C-A6EA-3AAECA92EFD1}" srcOrd="0" destOrd="0" presId="urn:microsoft.com/office/officeart/2005/8/layout/default"/>
    <dgm:cxn modelId="{EE3D7370-4D90-4A89-8B63-ADA33644FC46}" type="presOf" srcId="{B58985F2-E651-4403-BEF4-6D5F2AE70C9D}" destId="{F022924D-981F-45D9-A696-0FA75E003A75}" srcOrd="0" destOrd="0" presId="urn:microsoft.com/office/officeart/2005/8/layout/default"/>
    <dgm:cxn modelId="{9DA8B654-E4E5-44DD-88C5-2F88D6492A69}" type="presOf" srcId="{269CA0BA-FE10-4C9B-A059-FB40B3754C90}" destId="{B5590367-60DF-41E3-9DBB-F330EA74EF63}" srcOrd="0" destOrd="0" presId="urn:microsoft.com/office/officeart/2005/8/layout/default"/>
    <dgm:cxn modelId="{A6BA1656-7310-4425-9679-94993399DCAA}" type="presOf" srcId="{06DE710E-C7B2-49CB-A879-281B3D11B98B}" destId="{BB2D9610-1ED9-4390-89A1-A503814629D7}" srcOrd="0" destOrd="0" presId="urn:microsoft.com/office/officeart/2005/8/layout/default"/>
    <dgm:cxn modelId="{E9E9C178-3B66-4987-970A-5634E0D55869}" type="presOf" srcId="{4AD94432-5A63-4492-9A3E-955BC5C9D6A3}" destId="{1CB648FB-71E9-4347-8BC3-B07CFC0DD3B0}" srcOrd="0" destOrd="0" presId="urn:microsoft.com/office/officeart/2005/8/layout/default"/>
    <dgm:cxn modelId="{AACE1059-F6D6-4D10-9775-DD4179DD4D36}" type="presOf" srcId="{1BE5D2E9-BE51-4278-9FD4-004539CC504F}" destId="{8272174A-6C25-4E2D-8DE0-AEAD692518ED}" srcOrd="0" destOrd="0" presId="urn:microsoft.com/office/officeart/2005/8/layout/default"/>
    <dgm:cxn modelId="{064B5B59-05FA-40DB-98FA-F9B3CDBBF958}" srcId="{1A9484F6-16A4-4D70-A71A-18026AD1F31E}" destId="{01B93B7D-5FBB-48AE-8323-B4C1D1A32BC0}" srcOrd="3" destOrd="0" parTransId="{EE6EE7D9-28A8-4AEC-A104-647F41E2988E}" sibTransId="{0EA4FCB6-EFF6-45F4-A62C-98EEDE8C702D}"/>
    <dgm:cxn modelId="{E0E9847D-12E1-46A9-867F-6727576AFE6F}" srcId="{1A9484F6-16A4-4D70-A71A-18026AD1F31E}" destId="{E25EFBC3-9A10-4290-B58B-FB91E95726DB}" srcOrd="11" destOrd="0" parTransId="{335AC679-0420-41AD-B8D1-7FEDB025231B}" sibTransId="{F40295BF-24B6-4063-B163-6BE77E6F2F66}"/>
    <dgm:cxn modelId="{C8ECEF88-6689-42AB-B649-BAECB7D2F6E4}" srcId="{1A9484F6-16A4-4D70-A71A-18026AD1F31E}" destId="{B58985F2-E651-4403-BEF4-6D5F2AE70C9D}" srcOrd="12" destOrd="0" parTransId="{DD2804CF-1F50-411A-8A50-4DDF228D526E}" sibTransId="{1461FA86-79E9-457C-A6C6-7F792627DF7B}"/>
    <dgm:cxn modelId="{0108D089-7987-49C1-9823-E59069F53601}" srcId="{1A9484F6-16A4-4D70-A71A-18026AD1F31E}" destId="{4AD94432-5A63-4492-9A3E-955BC5C9D6A3}" srcOrd="5" destOrd="0" parTransId="{A761FA34-047C-44EB-8900-31C03830942C}" sibTransId="{F0F64372-AEFE-4BC0-8856-1B89733876E5}"/>
    <dgm:cxn modelId="{7D17128A-58FE-40C7-8F5F-403C4FC4B4B7}" srcId="{1A9484F6-16A4-4D70-A71A-18026AD1F31E}" destId="{B3568191-B393-4A9D-9B39-6214F2823E0A}" srcOrd="6" destOrd="0" parTransId="{F8B98C40-30C0-4E60-9FCD-0A989B6E8D96}" sibTransId="{66954A46-40C7-41D8-9BD8-5E6F2E438401}"/>
    <dgm:cxn modelId="{B7F08A93-05AF-4B47-9F3E-CBBDDD863089}" type="presOf" srcId="{DEAD6E72-EA80-4C75-96C7-BE92C5E464D0}" destId="{36AAF4BE-26E8-4BD0-AFCB-9466320E7CBA}" srcOrd="0" destOrd="0" presId="urn:microsoft.com/office/officeart/2005/8/layout/default"/>
    <dgm:cxn modelId="{D32F0A97-08EF-4F83-999D-2EE979C04CEE}" srcId="{1A9484F6-16A4-4D70-A71A-18026AD1F31E}" destId="{496626A7-03C8-4C82-BC6D-0DF9C55E062D}" srcOrd="1" destOrd="0" parTransId="{3663767B-0FDA-4E51-B9E2-9B372D268170}" sibTransId="{E49BF206-969C-419C-9F64-BB66A0A66328}"/>
    <dgm:cxn modelId="{BBD04D99-3649-4DBD-932B-5A51EAFDF139}" srcId="{1A9484F6-16A4-4D70-A71A-18026AD1F31E}" destId="{1BE5D2E9-BE51-4278-9FD4-004539CC504F}" srcOrd="4" destOrd="0" parTransId="{40C7BACF-D220-4921-8307-E08DA6DE3813}" sibTransId="{D1F022DC-FE9F-411F-8966-32E31F81D3C7}"/>
    <dgm:cxn modelId="{38D8BBB2-FA4B-4E78-ADB6-0DC42890B296}" srcId="{1A9484F6-16A4-4D70-A71A-18026AD1F31E}" destId="{DEAD6E72-EA80-4C75-96C7-BE92C5E464D0}" srcOrd="10" destOrd="0" parTransId="{8CB1B2ED-EB0F-4DE2-BA0A-CC5429ED6CBD}" sibTransId="{DD6E352C-3192-4B38-AC9B-733F098F6862}"/>
    <dgm:cxn modelId="{A13498CF-CEF7-439A-AEB4-AD90871059AE}" type="presOf" srcId="{496626A7-03C8-4C82-BC6D-0DF9C55E062D}" destId="{A8B99B5D-68CF-496F-8890-7652B91F935B}" srcOrd="0" destOrd="0" presId="urn:microsoft.com/office/officeart/2005/8/layout/default"/>
    <dgm:cxn modelId="{8B54C6D1-02EC-41EF-AF44-1D921E6D0933}" type="presOf" srcId="{01B93B7D-5FBB-48AE-8323-B4C1D1A32BC0}" destId="{A15C7097-F54B-4DBB-A4A9-1764B9ECEEB6}" srcOrd="0" destOrd="0" presId="urn:microsoft.com/office/officeart/2005/8/layout/default"/>
    <dgm:cxn modelId="{4D7973D5-F273-46F2-AB00-31249569A3F5}" srcId="{1A9484F6-16A4-4D70-A71A-18026AD1F31E}" destId="{6909A925-57A6-403C-9ADA-EA620B379C24}" srcOrd="8" destOrd="0" parTransId="{246098A0-64C1-4CFF-9B87-799BC6D7CEBE}" sibTransId="{E0B8BC50-0AE4-413C-9C59-9F3E61E0DFD9}"/>
    <dgm:cxn modelId="{D8FF4AD7-26A2-4514-9C2D-CCF226FBAD18}" type="presOf" srcId="{B3568191-B393-4A9D-9B39-6214F2823E0A}" destId="{8652B9C3-29CC-43F1-B27A-6315DED2D88A}" srcOrd="0" destOrd="0" presId="urn:microsoft.com/office/officeart/2005/8/layout/default"/>
    <dgm:cxn modelId="{78AFC6DC-C451-4954-9064-B7A68371C7E0}" type="presOf" srcId="{6909A925-57A6-403C-9ADA-EA620B379C24}" destId="{ED10E2D6-56EF-42B9-A688-29543F8119D4}" srcOrd="0" destOrd="0" presId="urn:microsoft.com/office/officeart/2005/8/layout/default"/>
    <dgm:cxn modelId="{414BDDE5-D622-4A86-A41D-AA887692CA11}" type="presOf" srcId="{AC5B6009-82D4-451F-BD3E-6C74749DD2E8}" destId="{78A9FB98-8172-436A-9D59-D27561C07B20}" srcOrd="0" destOrd="0" presId="urn:microsoft.com/office/officeart/2005/8/layout/default"/>
    <dgm:cxn modelId="{F21B03FA-9665-4A5C-BF74-1B55DCDE86BF}" srcId="{1A9484F6-16A4-4D70-A71A-18026AD1F31E}" destId="{AC5B6009-82D4-451F-BD3E-6C74749DD2E8}" srcOrd="7" destOrd="0" parTransId="{9F2E572D-5F5C-4A1A-83FB-8463A363F2EE}" sibTransId="{3851FF2F-A170-443A-93D3-298D822F2A9A}"/>
    <dgm:cxn modelId="{3C19362B-3482-4B1C-824B-EE26B1CC3239}" type="presParOf" srcId="{8BB105D3-1CEC-43C0-ACC6-1980E5D8E546}" destId="{BB2D9610-1ED9-4390-89A1-A503814629D7}" srcOrd="0" destOrd="0" presId="urn:microsoft.com/office/officeart/2005/8/layout/default"/>
    <dgm:cxn modelId="{C03F9904-5A3D-45C8-851B-AD4D20CE7E22}" type="presParOf" srcId="{8BB105D3-1CEC-43C0-ACC6-1980E5D8E546}" destId="{D1AD3F21-2EFE-4A0B-8EAE-A369A87F03D9}" srcOrd="1" destOrd="0" presId="urn:microsoft.com/office/officeart/2005/8/layout/default"/>
    <dgm:cxn modelId="{5C201AE2-5D25-4D88-8B40-96C25459A22E}" type="presParOf" srcId="{8BB105D3-1CEC-43C0-ACC6-1980E5D8E546}" destId="{A8B99B5D-68CF-496F-8890-7652B91F935B}" srcOrd="2" destOrd="0" presId="urn:microsoft.com/office/officeart/2005/8/layout/default"/>
    <dgm:cxn modelId="{0FCFB641-92DE-44CF-BAB9-56020A05D8F3}" type="presParOf" srcId="{8BB105D3-1CEC-43C0-ACC6-1980E5D8E546}" destId="{A407CFBD-829E-47D8-8056-273354C81AE8}" srcOrd="3" destOrd="0" presId="urn:microsoft.com/office/officeart/2005/8/layout/default"/>
    <dgm:cxn modelId="{A0F9CF6A-49B4-4D46-B3BA-6CF68D02876B}" type="presParOf" srcId="{8BB105D3-1CEC-43C0-ACC6-1980E5D8E546}" destId="{9C2918FB-297F-460C-A6EA-3AAECA92EFD1}" srcOrd="4" destOrd="0" presId="urn:microsoft.com/office/officeart/2005/8/layout/default"/>
    <dgm:cxn modelId="{5FF37D79-2CBE-49C7-8AEE-B0D87B0939ED}" type="presParOf" srcId="{8BB105D3-1CEC-43C0-ACC6-1980E5D8E546}" destId="{38C06BC8-D437-4918-BE2E-5B2A7A5B29FB}" srcOrd="5" destOrd="0" presId="urn:microsoft.com/office/officeart/2005/8/layout/default"/>
    <dgm:cxn modelId="{114F2E42-6E84-471B-A328-819850E40661}" type="presParOf" srcId="{8BB105D3-1CEC-43C0-ACC6-1980E5D8E546}" destId="{A15C7097-F54B-4DBB-A4A9-1764B9ECEEB6}" srcOrd="6" destOrd="0" presId="urn:microsoft.com/office/officeart/2005/8/layout/default"/>
    <dgm:cxn modelId="{257D4254-869D-40CD-BBDB-E9518171B066}" type="presParOf" srcId="{8BB105D3-1CEC-43C0-ACC6-1980E5D8E546}" destId="{0EDC5524-A203-4DEE-AFCD-0E42E626D1B0}" srcOrd="7" destOrd="0" presId="urn:microsoft.com/office/officeart/2005/8/layout/default"/>
    <dgm:cxn modelId="{8604D8E5-FB4D-4788-85ED-C1823B5A4A24}" type="presParOf" srcId="{8BB105D3-1CEC-43C0-ACC6-1980E5D8E546}" destId="{8272174A-6C25-4E2D-8DE0-AEAD692518ED}" srcOrd="8" destOrd="0" presId="urn:microsoft.com/office/officeart/2005/8/layout/default"/>
    <dgm:cxn modelId="{D237AE4D-47E6-4844-A9D8-7AFAB7677C45}" type="presParOf" srcId="{8BB105D3-1CEC-43C0-ACC6-1980E5D8E546}" destId="{099BC206-F027-4488-BD8F-CDAB5A490A75}" srcOrd="9" destOrd="0" presId="urn:microsoft.com/office/officeart/2005/8/layout/default"/>
    <dgm:cxn modelId="{905E76AE-8118-4EF1-894A-B5BAD4EC3B61}" type="presParOf" srcId="{8BB105D3-1CEC-43C0-ACC6-1980E5D8E546}" destId="{1CB648FB-71E9-4347-8BC3-B07CFC0DD3B0}" srcOrd="10" destOrd="0" presId="urn:microsoft.com/office/officeart/2005/8/layout/default"/>
    <dgm:cxn modelId="{E53643C7-7540-43C5-91D6-F27B2727226D}" type="presParOf" srcId="{8BB105D3-1CEC-43C0-ACC6-1980E5D8E546}" destId="{DA15F6A9-AD0F-4481-9366-7B6A1BA0FCAE}" srcOrd="11" destOrd="0" presId="urn:microsoft.com/office/officeart/2005/8/layout/default"/>
    <dgm:cxn modelId="{39F0C4B8-4B24-4761-95F7-927325B756F5}" type="presParOf" srcId="{8BB105D3-1CEC-43C0-ACC6-1980E5D8E546}" destId="{8652B9C3-29CC-43F1-B27A-6315DED2D88A}" srcOrd="12" destOrd="0" presId="urn:microsoft.com/office/officeart/2005/8/layout/default"/>
    <dgm:cxn modelId="{3039C2AD-9172-440D-9484-8B027523843E}" type="presParOf" srcId="{8BB105D3-1CEC-43C0-ACC6-1980E5D8E546}" destId="{84E4E13D-73A9-4866-9E15-9C767A1F4DE3}" srcOrd="13" destOrd="0" presId="urn:microsoft.com/office/officeart/2005/8/layout/default"/>
    <dgm:cxn modelId="{DBCA02CC-B161-42A2-8743-21BC088B1F47}" type="presParOf" srcId="{8BB105D3-1CEC-43C0-ACC6-1980E5D8E546}" destId="{78A9FB98-8172-436A-9D59-D27561C07B20}" srcOrd="14" destOrd="0" presId="urn:microsoft.com/office/officeart/2005/8/layout/default"/>
    <dgm:cxn modelId="{8AF0891F-DBB0-4029-90A6-3B0DC9418A28}" type="presParOf" srcId="{8BB105D3-1CEC-43C0-ACC6-1980E5D8E546}" destId="{C1ACA00C-D3ED-4A2A-8712-21B01A7145E1}" srcOrd="15" destOrd="0" presId="urn:microsoft.com/office/officeart/2005/8/layout/default"/>
    <dgm:cxn modelId="{F9B6FD04-0DD2-4193-9D14-BC0209ECE873}" type="presParOf" srcId="{8BB105D3-1CEC-43C0-ACC6-1980E5D8E546}" destId="{ED10E2D6-56EF-42B9-A688-29543F8119D4}" srcOrd="16" destOrd="0" presId="urn:microsoft.com/office/officeart/2005/8/layout/default"/>
    <dgm:cxn modelId="{C3BB8731-600C-4C69-97EF-C80BAE6C65F3}" type="presParOf" srcId="{8BB105D3-1CEC-43C0-ACC6-1980E5D8E546}" destId="{223473F1-3676-4968-9510-AF2B9368EA8E}" srcOrd="17" destOrd="0" presId="urn:microsoft.com/office/officeart/2005/8/layout/default"/>
    <dgm:cxn modelId="{C32495BF-0545-4C7C-9ADE-703355725747}" type="presParOf" srcId="{8BB105D3-1CEC-43C0-ACC6-1980E5D8E546}" destId="{B5590367-60DF-41E3-9DBB-F330EA74EF63}" srcOrd="18" destOrd="0" presId="urn:microsoft.com/office/officeart/2005/8/layout/default"/>
    <dgm:cxn modelId="{7C3CFAA6-E0CE-40E4-A1E7-E4C38BBABB27}" type="presParOf" srcId="{8BB105D3-1CEC-43C0-ACC6-1980E5D8E546}" destId="{3260B648-A284-4804-BC26-BA466F13A6ED}" srcOrd="19" destOrd="0" presId="urn:microsoft.com/office/officeart/2005/8/layout/default"/>
    <dgm:cxn modelId="{D7D6D22F-2354-41EE-92E7-155A8B35AFDD}" type="presParOf" srcId="{8BB105D3-1CEC-43C0-ACC6-1980E5D8E546}" destId="{36AAF4BE-26E8-4BD0-AFCB-9466320E7CBA}" srcOrd="20" destOrd="0" presId="urn:microsoft.com/office/officeart/2005/8/layout/default"/>
    <dgm:cxn modelId="{CD57068D-AB89-4030-8032-30364236945E}" type="presParOf" srcId="{8BB105D3-1CEC-43C0-ACC6-1980E5D8E546}" destId="{005AB74C-E861-4358-AE8C-A1F4249E5164}" srcOrd="21" destOrd="0" presId="urn:microsoft.com/office/officeart/2005/8/layout/default"/>
    <dgm:cxn modelId="{46BED979-87FA-4332-9004-BF18DF355519}" type="presParOf" srcId="{8BB105D3-1CEC-43C0-ACC6-1980E5D8E546}" destId="{5516C293-538A-4010-88F0-6E310157364C}" srcOrd="22" destOrd="0" presId="urn:microsoft.com/office/officeart/2005/8/layout/default"/>
    <dgm:cxn modelId="{3639F04C-F301-42C4-B358-FA1888CC05CA}" type="presParOf" srcId="{8BB105D3-1CEC-43C0-ACC6-1980E5D8E546}" destId="{AC0FA350-B6FF-4271-BE42-7B12185F5CBF}" srcOrd="23" destOrd="0" presId="urn:microsoft.com/office/officeart/2005/8/layout/default"/>
    <dgm:cxn modelId="{E22EEE70-2941-448F-A671-98DE09210214}" type="presParOf" srcId="{8BB105D3-1CEC-43C0-ACC6-1980E5D8E546}" destId="{F022924D-981F-45D9-A696-0FA75E003A75}" srcOrd="2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068C9A-F1B0-4E8B-97F5-C17E2069EE38}" type="doc">
      <dgm:prSet loTypeId="urn:microsoft.com/office/officeart/2005/8/layout/vList5" loCatId="list" qsTypeId="urn:microsoft.com/office/officeart/2005/8/quickstyle/simple1" qsCatId="simple" csTypeId="urn:microsoft.com/office/officeart/2005/8/colors/accent6_2" csCatId="accent6" phldr="1"/>
      <dgm:spPr/>
      <dgm:t>
        <a:bodyPr/>
        <a:lstStyle/>
        <a:p>
          <a:endParaRPr lang="en-US"/>
        </a:p>
      </dgm:t>
    </dgm:pt>
    <dgm:pt modelId="{5C7E13F7-2E45-404E-A810-ACAB2261AE8C}">
      <dgm:prSet/>
      <dgm:spPr/>
      <dgm:t>
        <a:bodyPr/>
        <a:lstStyle/>
        <a:p>
          <a:r>
            <a:rPr lang="en-US"/>
            <a:t>Consider</a:t>
          </a:r>
        </a:p>
      </dgm:t>
    </dgm:pt>
    <dgm:pt modelId="{226B93AA-8AA4-47A6-B0F3-5C0CA9D6DAE6}" type="parTrans" cxnId="{5B91CFCA-B652-4C20-B691-3BB1251C016A}">
      <dgm:prSet/>
      <dgm:spPr/>
      <dgm:t>
        <a:bodyPr/>
        <a:lstStyle/>
        <a:p>
          <a:endParaRPr lang="en-US"/>
        </a:p>
      </dgm:t>
    </dgm:pt>
    <dgm:pt modelId="{286B38C0-2EED-4CCF-BBAA-A84475E0EBA6}" type="sibTrans" cxnId="{5B91CFCA-B652-4C20-B691-3BB1251C016A}">
      <dgm:prSet/>
      <dgm:spPr/>
      <dgm:t>
        <a:bodyPr/>
        <a:lstStyle/>
        <a:p>
          <a:endParaRPr lang="en-US"/>
        </a:p>
      </dgm:t>
    </dgm:pt>
    <dgm:pt modelId="{F38423C1-38E2-414E-9D1A-C79394EAEB02}">
      <dgm:prSet/>
      <dgm:spPr/>
      <dgm:t>
        <a:bodyPr/>
        <a:lstStyle/>
        <a:p>
          <a:r>
            <a:rPr lang="en-US" dirty="0"/>
            <a:t>Consider the table we created yesterday: Biological Factors that affect soil</a:t>
          </a:r>
        </a:p>
      </dgm:t>
    </dgm:pt>
    <dgm:pt modelId="{4821819F-34E2-476F-A175-DF7A066A7BB0}" type="parTrans" cxnId="{7E1605FF-D65B-4E8C-BB87-698B9461972B}">
      <dgm:prSet/>
      <dgm:spPr/>
      <dgm:t>
        <a:bodyPr/>
        <a:lstStyle/>
        <a:p>
          <a:endParaRPr lang="en-US"/>
        </a:p>
      </dgm:t>
    </dgm:pt>
    <dgm:pt modelId="{A6A92FEB-591E-4401-9097-CBC2C4577BE0}" type="sibTrans" cxnId="{7E1605FF-D65B-4E8C-BB87-698B9461972B}">
      <dgm:prSet/>
      <dgm:spPr/>
      <dgm:t>
        <a:bodyPr/>
        <a:lstStyle/>
        <a:p>
          <a:endParaRPr lang="en-US"/>
        </a:p>
      </dgm:t>
    </dgm:pt>
    <dgm:pt modelId="{56308B74-81A6-4A62-A292-2BF7C15FE112}">
      <dgm:prSet/>
      <dgm:spPr/>
      <dgm:t>
        <a:bodyPr/>
        <a:lstStyle/>
        <a:p>
          <a:r>
            <a:rPr lang="en-US"/>
            <a:t>Create</a:t>
          </a:r>
        </a:p>
      </dgm:t>
    </dgm:pt>
    <dgm:pt modelId="{8BE00DC1-414D-4BE8-9FBB-B1F05884B9F0}" type="parTrans" cxnId="{78E671DA-4507-4B36-B013-60D9F5EC4ED0}">
      <dgm:prSet/>
      <dgm:spPr/>
      <dgm:t>
        <a:bodyPr/>
        <a:lstStyle/>
        <a:p>
          <a:endParaRPr lang="en-US"/>
        </a:p>
      </dgm:t>
    </dgm:pt>
    <dgm:pt modelId="{002AB8F6-3282-490E-969E-EBF8909F2ABF}" type="sibTrans" cxnId="{78E671DA-4507-4B36-B013-60D9F5EC4ED0}">
      <dgm:prSet/>
      <dgm:spPr/>
      <dgm:t>
        <a:bodyPr/>
        <a:lstStyle/>
        <a:p>
          <a:endParaRPr lang="en-US"/>
        </a:p>
      </dgm:t>
    </dgm:pt>
    <dgm:pt modelId="{B6FC1385-D36C-4430-8662-803A0B41F5D5}">
      <dgm:prSet/>
      <dgm:spPr/>
      <dgm:t>
        <a:bodyPr/>
        <a:lstStyle/>
        <a:p>
          <a:r>
            <a:rPr lang="en-US"/>
            <a:t>Create a table of your own and see if you can think of two additional ways that plants, animals, humans, and microorganisms affect soil </a:t>
          </a:r>
        </a:p>
      </dgm:t>
    </dgm:pt>
    <dgm:pt modelId="{2458A083-462F-42CC-A19A-B808CC0445C7}" type="parTrans" cxnId="{2051D191-D6B1-45B8-9198-5B7F8037F94D}">
      <dgm:prSet/>
      <dgm:spPr/>
      <dgm:t>
        <a:bodyPr/>
        <a:lstStyle/>
        <a:p>
          <a:endParaRPr lang="en-US"/>
        </a:p>
      </dgm:t>
    </dgm:pt>
    <dgm:pt modelId="{40100F5E-5801-4E01-842D-79AA6E78B966}" type="sibTrans" cxnId="{2051D191-D6B1-45B8-9198-5B7F8037F94D}">
      <dgm:prSet/>
      <dgm:spPr/>
      <dgm:t>
        <a:bodyPr/>
        <a:lstStyle/>
        <a:p>
          <a:endParaRPr lang="en-US"/>
        </a:p>
      </dgm:t>
    </dgm:pt>
    <dgm:pt modelId="{35BFB5AF-D6BE-41EC-B50F-5C7E2ABFDFED}">
      <dgm:prSet/>
      <dgm:spPr/>
      <dgm:t>
        <a:bodyPr/>
        <a:lstStyle/>
        <a:p>
          <a:r>
            <a:rPr lang="en-US"/>
            <a:t>Discuss</a:t>
          </a:r>
        </a:p>
      </dgm:t>
    </dgm:pt>
    <dgm:pt modelId="{D7E2ED3E-BA77-403E-8C74-95AB34860DB7}" type="parTrans" cxnId="{04D8D266-8ABB-4859-A976-E31C680F2E1A}">
      <dgm:prSet/>
      <dgm:spPr/>
      <dgm:t>
        <a:bodyPr/>
        <a:lstStyle/>
        <a:p>
          <a:endParaRPr lang="en-US"/>
        </a:p>
      </dgm:t>
    </dgm:pt>
    <dgm:pt modelId="{248816D9-8C6D-4D0B-B057-1BB5ACD88681}" type="sibTrans" cxnId="{04D8D266-8ABB-4859-A976-E31C680F2E1A}">
      <dgm:prSet/>
      <dgm:spPr/>
      <dgm:t>
        <a:bodyPr/>
        <a:lstStyle/>
        <a:p>
          <a:endParaRPr lang="en-US"/>
        </a:p>
      </dgm:t>
    </dgm:pt>
    <dgm:pt modelId="{8BDB9CC0-9F14-4631-9942-0A97D781BAA5}">
      <dgm:prSet/>
      <dgm:spPr/>
      <dgm:t>
        <a:bodyPr/>
        <a:lstStyle/>
        <a:p>
          <a:r>
            <a:rPr lang="en-US"/>
            <a:t>Discuss with the person sitting next to you </a:t>
          </a:r>
        </a:p>
      </dgm:t>
    </dgm:pt>
    <dgm:pt modelId="{DF3A052C-A65D-4A3A-BDE6-D181172F7E0D}" type="parTrans" cxnId="{886B054A-7101-4999-8B8F-B07F0E9C29F7}">
      <dgm:prSet/>
      <dgm:spPr/>
      <dgm:t>
        <a:bodyPr/>
        <a:lstStyle/>
        <a:p>
          <a:endParaRPr lang="en-US"/>
        </a:p>
      </dgm:t>
    </dgm:pt>
    <dgm:pt modelId="{417E61A4-3C80-4A3F-85E4-C2CB57CA2BF2}" type="sibTrans" cxnId="{886B054A-7101-4999-8B8F-B07F0E9C29F7}">
      <dgm:prSet/>
      <dgm:spPr/>
      <dgm:t>
        <a:bodyPr/>
        <a:lstStyle/>
        <a:p>
          <a:endParaRPr lang="en-US"/>
        </a:p>
      </dgm:t>
    </dgm:pt>
    <dgm:pt modelId="{F26B9F3E-2DF1-4599-915D-14893B9AB2B7}" type="pres">
      <dgm:prSet presAssocID="{B4068C9A-F1B0-4E8B-97F5-C17E2069EE38}" presName="Name0" presStyleCnt="0">
        <dgm:presLayoutVars>
          <dgm:dir/>
          <dgm:animLvl val="lvl"/>
          <dgm:resizeHandles val="exact"/>
        </dgm:presLayoutVars>
      </dgm:prSet>
      <dgm:spPr/>
    </dgm:pt>
    <dgm:pt modelId="{9A664977-C161-4296-9DA5-51A8B090BB4D}" type="pres">
      <dgm:prSet presAssocID="{5C7E13F7-2E45-404E-A810-ACAB2261AE8C}" presName="linNode" presStyleCnt="0"/>
      <dgm:spPr/>
    </dgm:pt>
    <dgm:pt modelId="{CDF17786-A891-4951-BB53-5A4D1F927BBF}" type="pres">
      <dgm:prSet presAssocID="{5C7E13F7-2E45-404E-A810-ACAB2261AE8C}" presName="parentText" presStyleLbl="node1" presStyleIdx="0" presStyleCnt="3">
        <dgm:presLayoutVars>
          <dgm:chMax val="1"/>
          <dgm:bulletEnabled val="1"/>
        </dgm:presLayoutVars>
      </dgm:prSet>
      <dgm:spPr/>
    </dgm:pt>
    <dgm:pt modelId="{392D8244-3208-4134-BC9B-11E3AC55CCD4}" type="pres">
      <dgm:prSet presAssocID="{5C7E13F7-2E45-404E-A810-ACAB2261AE8C}" presName="descendantText" presStyleLbl="alignAccFollowNode1" presStyleIdx="0" presStyleCnt="3">
        <dgm:presLayoutVars>
          <dgm:bulletEnabled val="1"/>
        </dgm:presLayoutVars>
      </dgm:prSet>
      <dgm:spPr/>
    </dgm:pt>
    <dgm:pt modelId="{755C2A37-EE1C-4A3F-996F-37B06B198FB0}" type="pres">
      <dgm:prSet presAssocID="{286B38C0-2EED-4CCF-BBAA-A84475E0EBA6}" presName="sp" presStyleCnt="0"/>
      <dgm:spPr/>
    </dgm:pt>
    <dgm:pt modelId="{F7556571-F264-4548-B5B4-0E3D260E6622}" type="pres">
      <dgm:prSet presAssocID="{56308B74-81A6-4A62-A292-2BF7C15FE112}" presName="linNode" presStyleCnt="0"/>
      <dgm:spPr/>
    </dgm:pt>
    <dgm:pt modelId="{24AFB487-4852-4AE8-9D04-2BFA2CBDB309}" type="pres">
      <dgm:prSet presAssocID="{56308B74-81A6-4A62-A292-2BF7C15FE112}" presName="parentText" presStyleLbl="node1" presStyleIdx="1" presStyleCnt="3">
        <dgm:presLayoutVars>
          <dgm:chMax val="1"/>
          <dgm:bulletEnabled val="1"/>
        </dgm:presLayoutVars>
      </dgm:prSet>
      <dgm:spPr/>
    </dgm:pt>
    <dgm:pt modelId="{EA3EC44C-B0DE-405D-84C0-6457A1097C31}" type="pres">
      <dgm:prSet presAssocID="{56308B74-81A6-4A62-A292-2BF7C15FE112}" presName="descendantText" presStyleLbl="alignAccFollowNode1" presStyleIdx="1" presStyleCnt="3">
        <dgm:presLayoutVars>
          <dgm:bulletEnabled val="1"/>
        </dgm:presLayoutVars>
      </dgm:prSet>
      <dgm:spPr/>
    </dgm:pt>
    <dgm:pt modelId="{BA4D46A1-B82D-4E3E-9B0F-E5A91971558D}" type="pres">
      <dgm:prSet presAssocID="{002AB8F6-3282-490E-969E-EBF8909F2ABF}" presName="sp" presStyleCnt="0"/>
      <dgm:spPr/>
    </dgm:pt>
    <dgm:pt modelId="{8F9EEAAE-30C9-4E2B-8E40-3B6219875968}" type="pres">
      <dgm:prSet presAssocID="{35BFB5AF-D6BE-41EC-B50F-5C7E2ABFDFED}" presName="linNode" presStyleCnt="0"/>
      <dgm:spPr/>
    </dgm:pt>
    <dgm:pt modelId="{E82D3081-7C85-48CD-BFEE-4FB516F4E8A9}" type="pres">
      <dgm:prSet presAssocID="{35BFB5AF-D6BE-41EC-B50F-5C7E2ABFDFED}" presName="parentText" presStyleLbl="node1" presStyleIdx="2" presStyleCnt="3">
        <dgm:presLayoutVars>
          <dgm:chMax val="1"/>
          <dgm:bulletEnabled val="1"/>
        </dgm:presLayoutVars>
      </dgm:prSet>
      <dgm:spPr/>
    </dgm:pt>
    <dgm:pt modelId="{9F5D0806-0795-4897-A281-27F0D6056AE4}" type="pres">
      <dgm:prSet presAssocID="{35BFB5AF-D6BE-41EC-B50F-5C7E2ABFDFED}" presName="descendantText" presStyleLbl="alignAccFollowNode1" presStyleIdx="2" presStyleCnt="3">
        <dgm:presLayoutVars>
          <dgm:bulletEnabled val="1"/>
        </dgm:presLayoutVars>
      </dgm:prSet>
      <dgm:spPr/>
    </dgm:pt>
  </dgm:ptLst>
  <dgm:cxnLst>
    <dgm:cxn modelId="{0696690C-AAE0-408F-8554-96D06EBCAC42}" type="presOf" srcId="{8BDB9CC0-9F14-4631-9942-0A97D781BAA5}" destId="{9F5D0806-0795-4897-A281-27F0D6056AE4}" srcOrd="0" destOrd="0" presId="urn:microsoft.com/office/officeart/2005/8/layout/vList5"/>
    <dgm:cxn modelId="{69D47817-A852-42B2-8FE2-575BF0159417}" type="presOf" srcId="{5C7E13F7-2E45-404E-A810-ACAB2261AE8C}" destId="{CDF17786-A891-4951-BB53-5A4D1F927BBF}" srcOrd="0" destOrd="0" presId="urn:microsoft.com/office/officeart/2005/8/layout/vList5"/>
    <dgm:cxn modelId="{35DE5C24-C8F0-48D8-954D-A618433D14F2}" type="presOf" srcId="{B4068C9A-F1B0-4E8B-97F5-C17E2069EE38}" destId="{F26B9F3E-2DF1-4599-915D-14893B9AB2B7}" srcOrd="0" destOrd="0" presId="urn:microsoft.com/office/officeart/2005/8/layout/vList5"/>
    <dgm:cxn modelId="{04D8D266-8ABB-4859-A976-E31C680F2E1A}" srcId="{B4068C9A-F1B0-4E8B-97F5-C17E2069EE38}" destId="{35BFB5AF-D6BE-41EC-B50F-5C7E2ABFDFED}" srcOrd="2" destOrd="0" parTransId="{D7E2ED3E-BA77-403E-8C74-95AB34860DB7}" sibTransId="{248816D9-8C6D-4D0B-B057-1BB5ACD88681}"/>
    <dgm:cxn modelId="{886B054A-7101-4999-8B8F-B07F0E9C29F7}" srcId="{35BFB5AF-D6BE-41EC-B50F-5C7E2ABFDFED}" destId="{8BDB9CC0-9F14-4631-9942-0A97D781BAA5}" srcOrd="0" destOrd="0" parTransId="{DF3A052C-A65D-4A3A-BDE6-D181172F7E0D}" sibTransId="{417E61A4-3C80-4A3F-85E4-C2CB57CA2BF2}"/>
    <dgm:cxn modelId="{2051D191-D6B1-45B8-9198-5B7F8037F94D}" srcId="{56308B74-81A6-4A62-A292-2BF7C15FE112}" destId="{B6FC1385-D36C-4430-8662-803A0B41F5D5}" srcOrd="0" destOrd="0" parTransId="{2458A083-462F-42CC-A19A-B808CC0445C7}" sibTransId="{40100F5E-5801-4E01-842D-79AA6E78B966}"/>
    <dgm:cxn modelId="{632C789A-0D24-4DD5-9103-056F0EFED79E}" type="presOf" srcId="{56308B74-81A6-4A62-A292-2BF7C15FE112}" destId="{24AFB487-4852-4AE8-9D04-2BFA2CBDB309}" srcOrd="0" destOrd="0" presId="urn:microsoft.com/office/officeart/2005/8/layout/vList5"/>
    <dgm:cxn modelId="{C354FFA5-BDDF-452A-B5DF-4DF1B67EF268}" type="presOf" srcId="{35BFB5AF-D6BE-41EC-B50F-5C7E2ABFDFED}" destId="{E82D3081-7C85-48CD-BFEE-4FB516F4E8A9}" srcOrd="0" destOrd="0" presId="urn:microsoft.com/office/officeart/2005/8/layout/vList5"/>
    <dgm:cxn modelId="{5B91CFCA-B652-4C20-B691-3BB1251C016A}" srcId="{B4068C9A-F1B0-4E8B-97F5-C17E2069EE38}" destId="{5C7E13F7-2E45-404E-A810-ACAB2261AE8C}" srcOrd="0" destOrd="0" parTransId="{226B93AA-8AA4-47A6-B0F3-5C0CA9D6DAE6}" sibTransId="{286B38C0-2EED-4CCF-BBAA-A84475E0EBA6}"/>
    <dgm:cxn modelId="{78E671DA-4507-4B36-B013-60D9F5EC4ED0}" srcId="{B4068C9A-F1B0-4E8B-97F5-C17E2069EE38}" destId="{56308B74-81A6-4A62-A292-2BF7C15FE112}" srcOrd="1" destOrd="0" parTransId="{8BE00DC1-414D-4BE8-9FBB-B1F05884B9F0}" sibTransId="{002AB8F6-3282-490E-969E-EBF8909F2ABF}"/>
    <dgm:cxn modelId="{8CC852E6-1936-46E9-ABCD-BE7E67133A64}" type="presOf" srcId="{B6FC1385-D36C-4430-8662-803A0B41F5D5}" destId="{EA3EC44C-B0DE-405D-84C0-6457A1097C31}" srcOrd="0" destOrd="0" presId="urn:microsoft.com/office/officeart/2005/8/layout/vList5"/>
    <dgm:cxn modelId="{3F7A42FE-959F-41FB-A327-2C50AA40A231}" type="presOf" srcId="{F38423C1-38E2-414E-9D1A-C79394EAEB02}" destId="{392D8244-3208-4134-BC9B-11E3AC55CCD4}" srcOrd="0" destOrd="0" presId="urn:microsoft.com/office/officeart/2005/8/layout/vList5"/>
    <dgm:cxn modelId="{7E1605FF-D65B-4E8C-BB87-698B9461972B}" srcId="{5C7E13F7-2E45-404E-A810-ACAB2261AE8C}" destId="{F38423C1-38E2-414E-9D1A-C79394EAEB02}" srcOrd="0" destOrd="0" parTransId="{4821819F-34E2-476F-A175-DF7A066A7BB0}" sibTransId="{A6A92FEB-591E-4401-9097-CBC2C4577BE0}"/>
    <dgm:cxn modelId="{3A888786-D385-4930-B4D8-2474D27BE5ED}" type="presParOf" srcId="{F26B9F3E-2DF1-4599-915D-14893B9AB2B7}" destId="{9A664977-C161-4296-9DA5-51A8B090BB4D}" srcOrd="0" destOrd="0" presId="urn:microsoft.com/office/officeart/2005/8/layout/vList5"/>
    <dgm:cxn modelId="{15D7E21B-8DA1-4A2F-B8DA-9D997CE3B7DE}" type="presParOf" srcId="{9A664977-C161-4296-9DA5-51A8B090BB4D}" destId="{CDF17786-A891-4951-BB53-5A4D1F927BBF}" srcOrd="0" destOrd="0" presId="urn:microsoft.com/office/officeart/2005/8/layout/vList5"/>
    <dgm:cxn modelId="{70192428-70B9-4C64-89CD-DE950DED4B94}" type="presParOf" srcId="{9A664977-C161-4296-9DA5-51A8B090BB4D}" destId="{392D8244-3208-4134-BC9B-11E3AC55CCD4}" srcOrd="1" destOrd="0" presId="urn:microsoft.com/office/officeart/2005/8/layout/vList5"/>
    <dgm:cxn modelId="{0A287245-2AE5-4CF1-A0E0-3AB76639FC28}" type="presParOf" srcId="{F26B9F3E-2DF1-4599-915D-14893B9AB2B7}" destId="{755C2A37-EE1C-4A3F-996F-37B06B198FB0}" srcOrd="1" destOrd="0" presId="urn:microsoft.com/office/officeart/2005/8/layout/vList5"/>
    <dgm:cxn modelId="{9F17F0A1-D1F6-43DC-86DF-D109D0BA46DB}" type="presParOf" srcId="{F26B9F3E-2DF1-4599-915D-14893B9AB2B7}" destId="{F7556571-F264-4548-B5B4-0E3D260E6622}" srcOrd="2" destOrd="0" presId="urn:microsoft.com/office/officeart/2005/8/layout/vList5"/>
    <dgm:cxn modelId="{4DB58F0A-206C-4AD8-868C-D7D9E94DC7E7}" type="presParOf" srcId="{F7556571-F264-4548-B5B4-0E3D260E6622}" destId="{24AFB487-4852-4AE8-9D04-2BFA2CBDB309}" srcOrd="0" destOrd="0" presId="urn:microsoft.com/office/officeart/2005/8/layout/vList5"/>
    <dgm:cxn modelId="{726D7556-032B-4A0D-9597-DED995889861}" type="presParOf" srcId="{F7556571-F264-4548-B5B4-0E3D260E6622}" destId="{EA3EC44C-B0DE-405D-84C0-6457A1097C31}" srcOrd="1" destOrd="0" presId="urn:microsoft.com/office/officeart/2005/8/layout/vList5"/>
    <dgm:cxn modelId="{A33E19C6-DF2E-48CF-8307-E69F1C5E0314}" type="presParOf" srcId="{F26B9F3E-2DF1-4599-915D-14893B9AB2B7}" destId="{BA4D46A1-B82D-4E3E-9B0F-E5A91971558D}" srcOrd="3" destOrd="0" presId="urn:microsoft.com/office/officeart/2005/8/layout/vList5"/>
    <dgm:cxn modelId="{7B163726-B42E-493E-9037-36E9F144F1B9}" type="presParOf" srcId="{F26B9F3E-2DF1-4599-915D-14893B9AB2B7}" destId="{8F9EEAAE-30C9-4E2B-8E40-3B6219875968}" srcOrd="4" destOrd="0" presId="urn:microsoft.com/office/officeart/2005/8/layout/vList5"/>
    <dgm:cxn modelId="{1217CC04-7E93-433A-B416-03BCD32546F2}" type="presParOf" srcId="{8F9EEAAE-30C9-4E2B-8E40-3B6219875968}" destId="{E82D3081-7C85-48CD-BFEE-4FB516F4E8A9}" srcOrd="0" destOrd="0" presId="urn:microsoft.com/office/officeart/2005/8/layout/vList5"/>
    <dgm:cxn modelId="{0A6C26DF-7EA4-4AE3-B364-D897A0B3C284}" type="presParOf" srcId="{8F9EEAAE-30C9-4E2B-8E40-3B6219875968}" destId="{9F5D0806-0795-4897-A281-27F0D6056AE4}"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96C2BA-864E-49B9-9C47-D1EF5F0FA072}"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B0F9A217-71D9-4858-A50F-517447EEB0B0}">
      <dgm:prSet/>
      <dgm:spPr/>
      <dgm:t>
        <a:bodyPr/>
        <a:lstStyle/>
        <a:p>
          <a:r>
            <a:rPr lang="en-US" dirty="0"/>
            <a:t>Soil is made up of components </a:t>
          </a:r>
        </a:p>
      </dgm:t>
    </dgm:pt>
    <dgm:pt modelId="{172B00FE-DF96-4D96-A64E-BD5CF13E932B}" type="parTrans" cxnId="{A97E0D31-3C87-464F-8FF6-ECF5F90769EF}">
      <dgm:prSet/>
      <dgm:spPr/>
      <dgm:t>
        <a:bodyPr/>
        <a:lstStyle/>
        <a:p>
          <a:endParaRPr lang="en-US"/>
        </a:p>
      </dgm:t>
    </dgm:pt>
    <dgm:pt modelId="{21EC3E26-5009-43AA-ABCF-2B433F5F8981}" type="sibTrans" cxnId="{A97E0D31-3C87-464F-8FF6-ECF5F90769EF}">
      <dgm:prSet/>
      <dgm:spPr/>
      <dgm:t>
        <a:bodyPr/>
        <a:lstStyle/>
        <a:p>
          <a:endParaRPr lang="en-US"/>
        </a:p>
      </dgm:t>
    </dgm:pt>
    <dgm:pt modelId="{98E2E1F7-EF5A-4B14-B513-AADF83AE8650}">
      <dgm:prSet/>
      <dgm:spPr/>
      <dgm:t>
        <a:bodyPr/>
        <a:lstStyle/>
        <a:p>
          <a:r>
            <a:rPr lang="en-US"/>
            <a:t>Soil particles act like bricks to create structure </a:t>
          </a:r>
        </a:p>
      </dgm:t>
    </dgm:pt>
    <dgm:pt modelId="{FDD0F576-8722-46C1-B953-9D0DC7AC203C}" type="parTrans" cxnId="{D71F6C5C-18F9-495C-9C88-8082A3F17D42}">
      <dgm:prSet/>
      <dgm:spPr/>
      <dgm:t>
        <a:bodyPr/>
        <a:lstStyle/>
        <a:p>
          <a:endParaRPr lang="en-US"/>
        </a:p>
      </dgm:t>
    </dgm:pt>
    <dgm:pt modelId="{B0A78D9B-D066-477A-A8CB-1E6AA351D80C}" type="sibTrans" cxnId="{D71F6C5C-18F9-495C-9C88-8082A3F17D42}">
      <dgm:prSet/>
      <dgm:spPr/>
      <dgm:t>
        <a:bodyPr/>
        <a:lstStyle/>
        <a:p>
          <a:endParaRPr lang="en-US"/>
        </a:p>
      </dgm:t>
    </dgm:pt>
    <dgm:pt modelId="{30CC6B48-4A45-4D8A-AD82-466E37689A77}">
      <dgm:prSet/>
      <dgm:spPr/>
      <dgm:t>
        <a:bodyPr/>
        <a:lstStyle/>
        <a:p>
          <a:r>
            <a:rPr lang="en-US" dirty="0"/>
            <a:t>The “glue” that holds soil together comes from microbial glues, roots, and fungal hyphae</a:t>
          </a:r>
        </a:p>
      </dgm:t>
    </dgm:pt>
    <dgm:pt modelId="{4072EC8C-89A8-4E7E-9FA6-7ED141407082}" type="parTrans" cxnId="{555FE65B-10AA-4F9B-874C-3039A1D7D212}">
      <dgm:prSet/>
      <dgm:spPr/>
      <dgm:t>
        <a:bodyPr/>
        <a:lstStyle/>
        <a:p>
          <a:endParaRPr lang="en-US"/>
        </a:p>
      </dgm:t>
    </dgm:pt>
    <dgm:pt modelId="{336DC43F-FA0E-45B2-82B5-C57BED28C627}" type="sibTrans" cxnId="{555FE65B-10AA-4F9B-874C-3039A1D7D212}">
      <dgm:prSet/>
      <dgm:spPr/>
      <dgm:t>
        <a:bodyPr/>
        <a:lstStyle/>
        <a:p>
          <a:endParaRPr lang="en-US"/>
        </a:p>
      </dgm:t>
    </dgm:pt>
    <dgm:pt modelId="{05194ED4-7947-477E-8863-E4FCBCFB9E3E}">
      <dgm:prSet/>
      <dgm:spPr/>
      <dgm:t>
        <a:bodyPr/>
        <a:lstStyle/>
        <a:p>
          <a:r>
            <a:rPr lang="en-US" dirty="0"/>
            <a:t>Arrangement of components creates windows, doors, rooms</a:t>
          </a:r>
        </a:p>
      </dgm:t>
    </dgm:pt>
    <dgm:pt modelId="{40B8EF44-40EE-42F1-8EF5-C6FA89B59BD9}" type="parTrans" cxnId="{323BB5EE-1131-4631-8BD1-CAE300E5CF3D}">
      <dgm:prSet/>
      <dgm:spPr/>
      <dgm:t>
        <a:bodyPr/>
        <a:lstStyle/>
        <a:p>
          <a:endParaRPr lang="en-US"/>
        </a:p>
      </dgm:t>
    </dgm:pt>
    <dgm:pt modelId="{A0BA8504-8253-4104-9DC7-8CF43846540D}" type="sibTrans" cxnId="{323BB5EE-1131-4631-8BD1-CAE300E5CF3D}">
      <dgm:prSet/>
      <dgm:spPr/>
      <dgm:t>
        <a:bodyPr/>
        <a:lstStyle/>
        <a:p>
          <a:endParaRPr lang="en-US"/>
        </a:p>
      </dgm:t>
    </dgm:pt>
    <dgm:pt modelId="{6132357F-3AE5-40AC-B246-4E729F5BC70B}">
      <dgm:prSet/>
      <dgm:spPr/>
      <dgm:t>
        <a:bodyPr/>
        <a:lstStyle/>
        <a:p>
          <a:r>
            <a:rPr lang="en-US" dirty="0"/>
            <a:t>The cover on the surface acts as the roof</a:t>
          </a:r>
        </a:p>
      </dgm:t>
    </dgm:pt>
    <dgm:pt modelId="{33925F87-A633-47F0-A288-8B319ED0267B}" type="parTrans" cxnId="{150DE927-2E80-4896-8658-8B8EC36BE5C7}">
      <dgm:prSet/>
      <dgm:spPr/>
      <dgm:t>
        <a:bodyPr/>
        <a:lstStyle/>
        <a:p>
          <a:endParaRPr lang="en-US"/>
        </a:p>
      </dgm:t>
    </dgm:pt>
    <dgm:pt modelId="{78F07635-D0CA-4DDA-90AD-C34D7142DFB4}" type="sibTrans" cxnId="{150DE927-2E80-4896-8658-8B8EC36BE5C7}">
      <dgm:prSet/>
      <dgm:spPr/>
      <dgm:t>
        <a:bodyPr/>
        <a:lstStyle/>
        <a:p>
          <a:endParaRPr lang="en-US"/>
        </a:p>
      </dgm:t>
    </dgm:pt>
    <dgm:pt modelId="{52513F75-43A2-427F-8BF4-8E1243A892DC}" type="pres">
      <dgm:prSet presAssocID="{E996C2BA-864E-49B9-9C47-D1EF5F0FA072}" presName="diagram" presStyleCnt="0">
        <dgm:presLayoutVars>
          <dgm:dir/>
          <dgm:resizeHandles val="exact"/>
        </dgm:presLayoutVars>
      </dgm:prSet>
      <dgm:spPr/>
    </dgm:pt>
    <dgm:pt modelId="{44CF8C99-13A7-4C36-ABEB-137F937D6236}" type="pres">
      <dgm:prSet presAssocID="{B0F9A217-71D9-4858-A50F-517447EEB0B0}" presName="node" presStyleLbl="node1" presStyleIdx="0" presStyleCnt="5">
        <dgm:presLayoutVars>
          <dgm:bulletEnabled val="1"/>
        </dgm:presLayoutVars>
      </dgm:prSet>
      <dgm:spPr/>
    </dgm:pt>
    <dgm:pt modelId="{B7E2753F-534D-4624-A41C-A0F685B4C582}" type="pres">
      <dgm:prSet presAssocID="{21EC3E26-5009-43AA-ABCF-2B433F5F8981}" presName="sibTrans" presStyleCnt="0"/>
      <dgm:spPr/>
    </dgm:pt>
    <dgm:pt modelId="{E1910DC6-080F-4C17-B2BA-4043F6C2A0D0}" type="pres">
      <dgm:prSet presAssocID="{98E2E1F7-EF5A-4B14-B513-AADF83AE8650}" presName="node" presStyleLbl="node1" presStyleIdx="1" presStyleCnt="5">
        <dgm:presLayoutVars>
          <dgm:bulletEnabled val="1"/>
        </dgm:presLayoutVars>
      </dgm:prSet>
      <dgm:spPr/>
    </dgm:pt>
    <dgm:pt modelId="{97C99D97-7163-4013-B345-12CF449FC3BE}" type="pres">
      <dgm:prSet presAssocID="{B0A78D9B-D066-477A-A8CB-1E6AA351D80C}" presName="sibTrans" presStyleCnt="0"/>
      <dgm:spPr/>
    </dgm:pt>
    <dgm:pt modelId="{8D8FEF2E-A226-4BD7-9B28-7402F8BEC6A2}" type="pres">
      <dgm:prSet presAssocID="{30CC6B48-4A45-4D8A-AD82-466E37689A77}" presName="node" presStyleLbl="node1" presStyleIdx="2" presStyleCnt="5">
        <dgm:presLayoutVars>
          <dgm:bulletEnabled val="1"/>
        </dgm:presLayoutVars>
      </dgm:prSet>
      <dgm:spPr/>
    </dgm:pt>
    <dgm:pt modelId="{1287F65D-1B61-4992-8213-D6C55B7B5EDD}" type="pres">
      <dgm:prSet presAssocID="{336DC43F-FA0E-45B2-82B5-C57BED28C627}" presName="sibTrans" presStyleCnt="0"/>
      <dgm:spPr/>
    </dgm:pt>
    <dgm:pt modelId="{FDCEFD15-C80B-4375-A7A8-31F3B3DA38D7}" type="pres">
      <dgm:prSet presAssocID="{05194ED4-7947-477E-8863-E4FCBCFB9E3E}" presName="node" presStyleLbl="node1" presStyleIdx="3" presStyleCnt="5">
        <dgm:presLayoutVars>
          <dgm:bulletEnabled val="1"/>
        </dgm:presLayoutVars>
      </dgm:prSet>
      <dgm:spPr/>
    </dgm:pt>
    <dgm:pt modelId="{93DE1E60-49C9-478C-BADE-D23D41565621}" type="pres">
      <dgm:prSet presAssocID="{A0BA8504-8253-4104-9DC7-8CF43846540D}" presName="sibTrans" presStyleCnt="0"/>
      <dgm:spPr/>
    </dgm:pt>
    <dgm:pt modelId="{9E0BAD3F-91E2-49B5-82A7-72F830B905B0}" type="pres">
      <dgm:prSet presAssocID="{6132357F-3AE5-40AC-B246-4E729F5BC70B}" presName="node" presStyleLbl="node1" presStyleIdx="4" presStyleCnt="5">
        <dgm:presLayoutVars>
          <dgm:bulletEnabled val="1"/>
        </dgm:presLayoutVars>
      </dgm:prSet>
      <dgm:spPr/>
    </dgm:pt>
  </dgm:ptLst>
  <dgm:cxnLst>
    <dgm:cxn modelId="{150DE927-2E80-4896-8658-8B8EC36BE5C7}" srcId="{E996C2BA-864E-49B9-9C47-D1EF5F0FA072}" destId="{6132357F-3AE5-40AC-B246-4E729F5BC70B}" srcOrd="4" destOrd="0" parTransId="{33925F87-A633-47F0-A288-8B319ED0267B}" sibTransId="{78F07635-D0CA-4DDA-90AD-C34D7142DFB4}"/>
    <dgm:cxn modelId="{3987BB2F-9122-412C-9C49-7ED445C91CAC}" type="presOf" srcId="{05194ED4-7947-477E-8863-E4FCBCFB9E3E}" destId="{FDCEFD15-C80B-4375-A7A8-31F3B3DA38D7}" srcOrd="0" destOrd="0" presId="urn:microsoft.com/office/officeart/2005/8/layout/default"/>
    <dgm:cxn modelId="{A97E0D31-3C87-464F-8FF6-ECF5F90769EF}" srcId="{E996C2BA-864E-49B9-9C47-D1EF5F0FA072}" destId="{B0F9A217-71D9-4858-A50F-517447EEB0B0}" srcOrd="0" destOrd="0" parTransId="{172B00FE-DF96-4D96-A64E-BD5CF13E932B}" sibTransId="{21EC3E26-5009-43AA-ABCF-2B433F5F8981}"/>
    <dgm:cxn modelId="{5320FE32-37FC-4AEF-8F42-05A5859423C4}" type="presOf" srcId="{30CC6B48-4A45-4D8A-AD82-466E37689A77}" destId="{8D8FEF2E-A226-4BD7-9B28-7402F8BEC6A2}" srcOrd="0" destOrd="0" presId="urn:microsoft.com/office/officeart/2005/8/layout/default"/>
    <dgm:cxn modelId="{555FE65B-10AA-4F9B-874C-3039A1D7D212}" srcId="{E996C2BA-864E-49B9-9C47-D1EF5F0FA072}" destId="{30CC6B48-4A45-4D8A-AD82-466E37689A77}" srcOrd="2" destOrd="0" parTransId="{4072EC8C-89A8-4E7E-9FA6-7ED141407082}" sibTransId="{336DC43F-FA0E-45B2-82B5-C57BED28C627}"/>
    <dgm:cxn modelId="{D71F6C5C-18F9-495C-9C88-8082A3F17D42}" srcId="{E996C2BA-864E-49B9-9C47-D1EF5F0FA072}" destId="{98E2E1F7-EF5A-4B14-B513-AADF83AE8650}" srcOrd="1" destOrd="0" parTransId="{FDD0F576-8722-46C1-B953-9D0DC7AC203C}" sibTransId="{B0A78D9B-D066-477A-A8CB-1E6AA351D80C}"/>
    <dgm:cxn modelId="{1C669F76-1291-4613-AAB3-828F315A6370}" type="presOf" srcId="{E996C2BA-864E-49B9-9C47-D1EF5F0FA072}" destId="{52513F75-43A2-427F-8BF4-8E1243A892DC}" srcOrd="0" destOrd="0" presId="urn:microsoft.com/office/officeart/2005/8/layout/default"/>
    <dgm:cxn modelId="{59DEF479-F370-4468-AAF0-2EDFB873D534}" type="presOf" srcId="{B0F9A217-71D9-4858-A50F-517447EEB0B0}" destId="{44CF8C99-13A7-4C36-ABEB-137F937D6236}" srcOrd="0" destOrd="0" presId="urn:microsoft.com/office/officeart/2005/8/layout/default"/>
    <dgm:cxn modelId="{997BA27F-957D-4952-B7D6-EA22A54F9DCB}" type="presOf" srcId="{6132357F-3AE5-40AC-B246-4E729F5BC70B}" destId="{9E0BAD3F-91E2-49B5-82A7-72F830B905B0}" srcOrd="0" destOrd="0" presId="urn:microsoft.com/office/officeart/2005/8/layout/default"/>
    <dgm:cxn modelId="{68D2EEA9-B457-4EE0-A41B-8772E6FB0BFB}" type="presOf" srcId="{98E2E1F7-EF5A-4B14-B513-AADF83AE8650}" destId="{E1910DC6-080F-4C17-B2BA-4043F6C2A0D0}" srcOrd="0" destOrd="0" presId="urn:microsoft.com/office/officeart/2005/8/layout/default"/>
    <dgm:cxn modelId="{323BB5EE-1131-4631-8BD1-CAE300E5CF3D}" srcId="{E996C2BA-864E-49B9-9C47-D1EF5F0FA072}" destId="{05194ED4-7947-477E-8863-E4FCBCFB9E3E}" srcOrd="3" destOrd="0" parTransId="{40B8EF44-40EE-42F1-8EF5-C6FA89B59BD9}" sibTransId="{A0BA8504-8253-4104-9DC7-8CF43846540D}"/>
    <dgm:cxn modelId="{B305D908-9789-45BD-A3F2-067CEFCF578C}" type="presParOf" srcId="{52513F75-43A2-427F-8BF4-8E1243A892DC}" destId="{44CF8C99-13A7-4C36-ABEB-137F937D6236}" srcOrd="0" destOrd="0" presId="urn:microsoft.com/office/officeart/2005/8/layout/default"/>
    <dgm:cxn modelId="{0A1C9614-47B4-4F30-AF27-33E80DA87203}" type="presParOf" srcId="{52513F75-43A2-427F-8BF4-8E1243A892DC}" destId="{B7E2753F-534D-4624-A41C-A0F685B4C582}" srcOrd="1" destOrd="0" presId="urn:microsoft.com/office/officeart/2005/8/layout/default"/>
    <dgm:cxn modelId="{27A35014-C8D8-479B-9144-BF30A4B7D4EC}" type="presParOf" srcId="{52513F75-43A2-427F-8BF4-8E1243A892DC}" destId="{E1910DC6-080F-4C17-B2BA-4043F6C2A0D0}" srcOrd="2" destOrd="0" presId="urn:microsoft.com/office/officeart/2005/8/layout/default"/>
    <dgm:cxn modelId="{B942C229-9CE7-4752-A1F7-43602E4D634C}" type="presParOf" srcId="{52513F75-43A2-427F-8BF4-8E1243A892DC}" destId="{97C99D97-7163-4013-B345-12CF449FC3BE}" srcOrd="3" destOrd="0" presId="urn:microsoft.com/office/officeart/2005/8/layout/default"/>
    <dgm:cxn modelId="{F0BC316F-F76D-4CD2-9CEC-FCE79C582317}" type="presParOf" srcId="{52513F75-43A2-427F-8BF4-8E1243A892DC}" destId="{8D8FEF2E-A226-4BD7-9B28-7402F8BEC6A2}" srcOrd="4" destOrd="0" presId="urn:microsoft.com/office/officeart/2005/8/layout/default"/>
    <dgm:cxn modelId="{C3DFF4F8-EAA6-4529-94BB-59BEB37EF381}" type="presParOf" srcId="{52513F75-43A2-427F-8BF4-8E1243A892DC}" destId="{1287F65D-1B61-4992-8213-D6C55B7B5EDD}" srcOrd="5" destOrd="0" presId="urn:microsoft.com/office/officeart/2005/8/layout/default"/>
    <dgm:cxn modelId="{94BFC6CF-3DB3-403A-AC1F-F6EB7C8BF979}" type="presParOf" srcId="{52513F75-43A2-427F-8BF4-8E1243A892DC}" destId="{FDCEFD15-C80B-4375-A7A8-31F3B3DA38D7}" srcOrd="6" destOrd="0" presId="urn:microsoft.com/office/officeart/2005/8/layout/default"/>
    <dgm:cxn modelId="{7490CB85-9550-49DE-976C-7F2038479B58}" type="presParOf" srcId="{52513F75-43A2-427F-8BF4-8E1243A892DC}" destId="{93DE1E60-49C9-478C-BADE-D23D41565621}" srcOrd="7" destOrd="0" presId="urn:microsoft.com/office/officeart/2005/8/layout/default"/>
    <dgm:cxn modelId="{FAA9912C-F732-4B61-AD37-022EE3BD7E75}" type="presParOf" srcId="{52513F75-43A2-427F-8BF4-8E1243A892DC}" destId="{9E0BAD3F-91E2-49B5-82A7-72F830B905B0}"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19AF3C4-F80E-42D4-8AE0-ACA1E22D9C15}"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A704BD20-B48D-4AA3-93DF-5675609B4938}">
      <dgm:prSet/>
      <dgm:spPr/>
      <dgm:t>
        <a:bodyPr/>
        <a:lstStyle/>
        <a:p>
          <a:r>
            <a:rPr lang="en-US" dirty="0"/>
            <a:t>Soils are described by the type of structure</a:t>
          </a:r>
        </a:p>
      </dgm:t>
    </dgm:pt>
    <dgm:pt modelId="{DDD87F79-CC08-4A68-AB8C-6A7456412195}" type="parTrans" cxnId="{B6719CAB-1BA9-44E7-94D5-26C338CD5C68}">
      <dgm:prSet/>
      <dgm:spPr/>
      <dgm:t>
        <a:bodyPr/>
        <a:lstStyle/>
        <a:p>
          <a:endParaRPr lang="en-US"/>
        </a:p>
      </dgm:t>
    </dgm:pt>
    <dgm:pt modelId="{8B2D4D7F-53DA-426D-A5BC-1E730E6B6A76}" type="sibTrans" cxnId="{B6719CAB-1BA9-44E7-94D5-26C338CD5C68}">
      <dgm:prSet/>
      <dgm:spPr/>
      <dgm:t>
        <a:bodyPr/>
        <a:lstStyle/>
        <a:p>
          <a:endParaRPr lang="en-US"/>
        </a:p>
      </dgm:t>
    </dgm:pt>
    <dgm:pt modelId="{E87A7F72-E8B4-4DB6-83B4-77443E7732CE}">
      <dgm:prSet/>
      <dgm:spPr/>
      <dgm:t>
        <a:bodyPr/>
        <a:lstStyle/>
        <a:p>
          <a:r>
            <a:rPr lang="en-US"/>
            <a:t>Structures can be very fine, fine, medium coarse, very coarse</a:t>
          </a:r>
        </a:p>
      </dgm:t>
    </dgm:pt>
    <dgm:pt modelId="{31777420-A23E-46C1-8E73-38695301A20E}" type="parTrans" cxnId="{86BBB0C8-9A2A-4A3C-817A-85E5CCD5F3C6}">
      <dgm:prSet/>
      <dgm:spPr/>
      <dgm:t>
        <a:bodyPr/>
        <a:lstStyle/>
        <a:p>
          <a:endParaRPr lang="en-US"/>
        </a:p>
      </dgm:t>
    </dgm:pt>
    <dgm:pt modelId="{BE6C2F3C-884E-47D6-8749-9C0E9BF7558F}" type="sibTrans" cxnId="{86BBB0C8-9A2A-4A3C-817A-85E5CCD5F3C6}">
      <dgm:prSet/>
      <dgm:spPr/>
      <dgm:t>
        <a:bodyPr/>
        <a:lstStyle/>
        <a:p>
          <a:endParaRPr lang="en-US"/>
        </a:p>
      </dgm:t>
    </dgm:pt>
    <dgm:pt modelId="{B067B548-77BD-432A-899D-FD5271E0B2AB}">
      <dgm:prSet/>
      <dgm:spPr/>
      <dgm:t>
        <a:bodyPr/>
        <a:lstStyle/>
        <a:p>
          <a:r>
            <a:rPr lang="en-US"/>
            <a:t>Defined by degree of development: structureless, weak structure, moderate structure, strong structure </a:t>
          </a:r>
        </a:p>
      </dgm:t>
    </dgm:pt>
    <dgm:pt modelId="{9A2BE9A6-DA9E-41E0-9EEB-C93B55DED2E0}" type="parTrans" cxnId="{58284831-6B99-44B2-9A25-AC061E52D48F}">
      <dgm:prSet/>
      <dgm:spPr/>
      <dgm:t>
        <a:bodyPr/>
        <a:lstStyle/>
        <a:p>
          <a:endParaRPr lang="en-US"/>
        </a:p>
      </dgm:t>
    </dgm:pt>
    <dgm:pt modelId="{67FB9A2E-0A3F-459E-9088-EF50BEE2401B}" type="sibTrans" cxnId="{58284831-6B99-44B2-9A25-AC061E52D48F}">
      <dgm:prSet/>
      <dgm:spPr/>
      <dgm:t>
        <a:bodyPr/>
        <a:lstStyle/>
        <a:p>
          <a:endParaRPr lang="en-US"/>
        </a:p>
      </dgm:t>
    </dgm:pt>
    <dgm:pt modelId="{E09680B4-4DE5-4171-9229-569CBFC6D2ED}">
      <dgm:prSet/>
      <dgm:spPr/>
      <dgm:t>
        <a:bodyPr/>
        <a:lstStyle/>
        <a:p>
          <a:r>
            <a:rPr lang="en-US"/>
            <a:t>Best to define structure in dry soils as wet soils swell and will be less defined </a:t>
          </a:r>
        </a:p>
      </dgm:t>
    </dgm:pt>
    <dgm:pt modelId="{110C50A6-4877-4A57-8464-C7DFAF1F1119}" type="parTrans" cxnId="{8244F71B-B3A3-460F-BE10-4EE5340FC94B}">
      <dgm:prSet/>
      <dgm:spPr/>
      <dgm:t>
        <a:bodyPr/>
        <a:lstStyle/>
        <a:p>
          <a:endParaRPr lang="en-US"/>
        </a:p>
      </dgm:t>
    </dgm:pt>
    <dgm:pt modelId="{AA927DBE-EB8F-445C-A7D0-CC26C03E65B1}" type="sibTrans" cxnId="{8244F71B-B3A3-460F-BE10-4EE5340FC94B}">
      <dgm:prSet/>
      <dgm:spPr/>
      <dgm:t>
        <a:bodyPr/>
        <a:lstStyle/>
        <a:p>
          <a:endParaRPr lang="en-US"/>
        </a:p>
      </dgm:t>
    </dgm:pt>
    <dgm:pt modelId="{6A9C3653-42D7-4B72-A672-F93E5E93F36E}" type="pres">
      <dgm:prSet presAssocID="{819AF3C4-F80E-42D4-8AE0-ACA1E22D9C15}" presName="root" presStyleCnt="0">
        <dgm:presLayoutVars>
          <dgm:dir/>
          <dgm:resizeHandles val="exact"/>
        </dgm:presLayoutVars>
      </dgm:prSet>
      <dgm:spPr/>
    </dgm:pt>
    <dgm:pt modelId="{1302936D-203D-4A90-90EA-C91F288085FE}" type="pres">
      <dgm:prSet presAssocID="{819AF3C4-F80E-42D4-8AE0-ACA1E22D9C15}" presName="container" presStyleCnt="0">
        <dgm:presLayoutVars>
          <dgm:dir/>
          <dgm:resizeHandles val="exact"/>
        </dgm:presLayoutVars>
      </dgm:prSet>
      <dgm:spPr/>
    </dgm:pt>
    <dgm:pt modelId="{7BC0D38A-E9AD-4583-B853-CFABBEC78253}" type="pres">
      <dgm:prSet presAssocID="{A704BD20-B48D-4AA3-93DF-5675609B4938}" presName="compNode" presStyleCnt="0"/>
      <dgm:spPr/>
    </dgm:pt>
    <dgm:pt modelId="{2272495B-2215-4F40-942F-1A6552AFB9DA}" type="pres">
      <dgm:prSet presAssocID="{A704BD20-B48D-4AA3-93DF-5675609B4938}" presName="iconBgRect" presStyleLbl="bgShp" presStyleIdx="0" presStyleCnt="4"/>
      <dgm:spPr/>
    </dgm:pt>
    <dgm:pt modelId="{0FCC9DD7-E4BA-4407-9A9A-4CB27814E4C0}" type="pres">
      <dgm:prSet presAssocID="{A704BD20-B48D-4AA3-93DF-5675609B493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nt"/>
        </a:ext>
      </dgm:extLst>
    </dgm:pt>
    <dgm:pt modelId="{40185C9C-55E7-4825-B19B-6F5BCEE3C0F6}" type="pres">
      <dgm:prSet presAssocID="{A704BD20-B48D-4AA3-93DF-5675609B4938}" presName="spaceRect" presStyleCnt="0"/>
      <dgm:spPr/>
    </dgm:pt>
    <dgm:pt modelId="{A2256925-0BEA-4084-83B2-FDD90519ABC2}" type="pres">
      <dgm:prSet presAssocID="{A704BD20-B48D-4AA3-93DF-5675609B4938}" presName="textRect" presStyleLbl="revTx" presStyleIdx="0" presStyleCnt="4">
        <dgm:presLayoutVars>
          <dgm:chMax val="1"/>
          <dgm:chPref val="1"/>
        </dgm:presLayoutVars>
      </dgm:prSet>
      <dgm:spPr/>
    </dgm:pt>
    <dgm:pt modelId="{B907A085-0370-47B3-838A-84373DDC3D4B}" type="pres">
      <dgm:prSet presAssocID="{8B2D4D7F-53DA-426D-A5BC-1E730E6B6A76}" presName="sibTrans" presStyleLbl="sibTrans2D1" presStyleIdx="0" presStyleCnt="0"/>
      <dgm:spPr/>
    </dgm:pt>
    <dgm:pt modelId="{E197F5C5-39F9-46A6-AEF6-132B96C3A6B6}" type="pres">
      <dgm:prSet presAssocID="{E87A7F72-E8B4-4DB6-83B4-77443E7732CE}" presName="compNode" presStyleCnt="0"/>
      <dgm:spPr/>
    </dgm:pt>
    <dgm:pt modelId="{65FA4CAA-99A8-4A85-A0F5-4AF179106509}" type="pres">
      <dgm:prSet presAssocID="{E87A7F72-E8B4-4DB6-83B4-77443E7732CE}" presName="iconBgRect" presStyleLbl="bgShp" presStyleIdx="1" presStyleCnt="4"/>
      <dgm:spPr/>
    </dgm:pt>
    <dgm:pt modelId="{3C4EDEE8-3FE0-4174-8465-F7ACB5577246}" type="pres">
      <dgm:prSet presAssocID="{E87A7F72-E8B4-4DB6-83B4-77443E7732C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idge scene"/>
        </a:ext>
      </dgm:extLst>
    </dgm:pt>
    <dgm:pt modelId="{216FF2D6-F667-4C05-8624-DBDCAA5583DC}" type="pres">
      <dgm:prSet presAssocID="{E87A7F72-E8B4-4DB6-83B4-77443E7732CE}" presName="spaceRect" presStyleCnt="0"/>
      <dgm:spPr/>
    </dgm:pt>
    <dgm:pt modelId="{57F88C58-C037-474C-A53C-0B872BB1F133}" type="pres">
      <dgm:prSet presAssocID="{E87A7F72-E8B4-4DB6-83B4-77443E7732CE}" presName="textRect" presStyleLbl="revTx" presStyleIdx="1" presStyleCnt="4">
        <dgm:presLayoutVars>
          <dgm:chMax val="1"/>
          <dgm:chPref val="1"/>
        </dgm:presLayoutVars>
      </dgm:prSet>
      <dgm:spPr/>
    </dgm:pt>
    <dgm:pt modelId="{19A44EC5-B708-4082-98FA-F61F307B51F6}" type="pres">
      <dgm:prSet presAssocID="{BE6C2F3C-884E-47D6-8749-9C0E9BF7558F}" presName="sibTrans" presStyleLbl="sibTrans2D1" presStyleIdx="0" presStyleCnt="0"/>
      <dgm:spPr/>
    </dgm:pt>
    <dgm:pt modelId="{233C7C58-499F-436F-9089-FDD57E7F5BA0}" type="pres">
      <dgm:prSet presAssocID="{B067B548-77BD-432A-899D-FD5271E0B2AB}" presName="compNode" presStyleCnt="0"/>
      <dgm:spPr/>
    </dgm:pt>
    <dgm:pt modelId="{FAAE32AE-9904-4A35-95CF-FC1F2A9D3852}" type="pres">
      <dgm:prSet presAssocID="{B067B548-77BD-432A-899D-FD5271E0B2AB}" presName="iconBgRect" presStyleLbl="bgShp" presStyleIdx="2" presStyleCnt="4"/>
      <dgm:spPr/>
    </dgm:pt>
    <dgm:pt modelId="{4117FC2F-939B-453F-844F-45E61D309F9C}" type="pres">
      <dgm:prSet presAssocID="{B067B548-77BD-432A-899D-FD5271E0B2A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269123D9-DB72-4F7D-9CD4-C24B37C913DD}" type="pres">
      <dgm:prSet presAssocID="{B067B548-77BD-432A-899D-FD5271E0B2AB}" presName="spaceRect" presStyleCnt="0"/>
      <dgm:spPr/>
    </dgm:pt>
    <dgm:pt modelId="{B60EA4ED-C9E5-48B7-B98D-D37AC4E14B3E}" type="pres">
      <dgm:prSet presAssocID="{B067B548-77BD-432A-899D-FD5271E0B2AB}" presName="textRect" presStyleLbl="revTx" presStyleIdx="2" presStyleCnt="4">
        <dgm:presLayoutVars>
          <dgm:chMax val="1"/>
          <dgm:chPref val="1"/>
        </dgm:presLayoutVars>
      </dgm:prSet>
      <dgm:spPr/>
    </dgm:pt>
    <dgm:pt modelId="{858BA483-EE86-4B70-ADE0-4F751C3B2E38}" type="pres">
      <dgm:prSet presAssocID="{67FB9A2E-0A3F-459E-9088-EF50BEE2401B}" presName="sibTrans" presStyleLbl="sibTrans2D1" presStyleIdx="0" presStyleCnt="0"/>
      <dgm:spPr/>
    </dgm:pt>
    <dgm:pt modelId="{082AF431-5951-4900-803E-152C229CC657}" type="pres">
      <dgm:prSet presAssocID="{E09680B4-4DE5-4171-9229-569CBFC6D2ED}" presName="compNode" presStyleCnt="0"/>
      <dgm:spPr/>
    </dgm:pt>
    <dgm:pt modelId="{B98D560D-1A06-477E-B301-9D1F8E7F4526}" type="pres">
      <dgm:prSet presAssocID="{E09680B4-4DE5-4171-9229-569CBFC6D2ED}" presName="iconBgRect" presStyleLbl="bgShp" presStyleIdx="3" presStyleCnt="4"/>
      <dgm:spPr/>
    </dgm:pt>
    <dgm:pt modelId="{35BB4F36-B167-482B-89B2-6972B0186D87}" type="pres">
      <dgm:prSet presAssocID="{E09680B4-4DE5-4171-9229-569CBFC6D2E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ainy scene"/>
        </a:ext>
      </dgm:extLst>
    </dgm:pt>
    <dgm:pt modelId="{1A070D66-DCE1-4988-8683-3959A5AE514D}" type="pres">
      <dgm:prSet presAssocID="{E09680B4-4DE5-4171-9229-569CBFC6D2ED}" presName="spaceRect" presStyleCnt="0"/>
      <dgm:spPr/>
    </dgm:pt>
    <dgm:pt modelId="{5E2CD4FA-29FE-486B-9CC3-8945B20AF331}" type="pres">
      <dgm:prSet presAssocID="{E09680B4-4DE5-4171-9229-569CBFC6D2ED}" presName="textRect" presStyleLbl="revTx" presStyleIdx="3" presStyleCnt="4">
        <dgm:presLayoutVars>
          <dgm:chMax val="1"/>
          <dgm:chPref val="1"/>
        </dgm:presLayoutVars>
      </dgm:prSet>
      <dgm:spPr/>
    </dgm:pt>
  </dgm:ptLst>
  <dgm:cxnLst>
    <dgm:cxn modelId="{E45EC11B-61A9-4D22-BB2B-F097C4309AD6}" type="presOf" srcId="{BE6C2F3C-884E-47D6-8749-9C0E9BF7558F}" destId="{19A44EC5-B708-4082-98FA-F61F307B51F6}" srcOrd="0" destOrd="0" presId="urn:microsoft.com/office/officeart/2018/2/layout/IconCircleList"/>
    <dgm:cxn modelId="{8244F71B-B3A3-460F-BE10-4EE5340FC94B}" srcId="{819AF3C4-F80E-42D4-8AE0-ACA1E22D9C15}" destId="{E09680B4-4DE5-4171-9229-569CBFC6D2ED}" srcOrd="3" destOrd="0" parTransId="{110C50A6-4877-4A57-8464-C7DFAF1F1119}" sibTransId="{AA927DBE-EB8F-445C-A7D0-CC26C03E65B1}"/>
    <dgm:cxn modelId="{E0ECE920-92F2-4D1E-B683-D419DE1756D7}" type="presOf" srcId="{A704BD20-B48D-4AA3-93DF-5675609B4938}" destId="{A2256925-0BEA-4084-83B2-FDD90519ABC2}" srcOrd="0" destOrd="0" presId="urn:microsoft.com/office/officeart/2018/2/layout/IconCircleList"/>
    <dgm:cxn modelId="{58284831-6B99-44B2-9A25-AC061E52D48F}" srcId="{819AF3C4-F80E-42D4-8AE0-ACA1E22D9C15}" destId="{B067B548-77BD-432A-899D-FD5271E0B2AB}" srcOrd="2" destOrd="0" parTransId="{9A2BE9A6-DA9E-41E0-9EEB-C93B55DED2E0}" sibTransId="{67FB9A2E-0A3F-459E-9088-EF50BEE2401B}"/>
    <dgm:cxn modelId="{4EC89E6E-1DC4-49BD-8AEF-ACA4C6EC8EF2}" type="presOf" srcId="{B067B548-77BD-432A-899D-FD5271E0B2AB}" destId="{B60EA4ED-C9E5-48B7-B98D-D37AC4E14B3E}" srcOrd="0" destOrd="0" presId="urn:microsoft.com/office/officeart/2018/2/layout/IconCircleList"/>
    <dgm:cxn modelId="{A6101450-EE93-4CAE-B5BA-DDCC85A97495}" type="presOf" srcId="{E87A7F72-E8B4-4DB6-83B4-77443E7732CE}" destId="{57F88C58-C037-474C-A53C-0B872BB1F133}" srcOrd="0" destOrd="0" presId="urn:microsoft.com/office/officeart/2018/2/layout/IconCircleList"/>
    <dgm:cxn modelId="{4B18B756-2263-4AB8-B35C-1042A4051841}" type="presOf" srcId="{E09680B4-4DE5-4171-9229-569CBFC6D2ED}" destId="{5E2CD4FA-29FE-486B-9CC3-8945B20AF331}" srcOrd="0" destOrd="0" presId="urn:microsoft.com/office/officeart/2018/2/layout/IconCircleList"/>
    <dgm:cxn modelId="{8610F19F-5D9D-4510-AA82-1887BA44FEFC}" type="presOf" srcId="{67FB9A2E-0A3F-459E-9088-EF50BEE2401B}" destId="{858BA483-EE86-4B70-ADE0-4F751C3B2E38}" srcOrd="0" destOrd="0" presId="urn:microsoft.com/office/officeart/2018/2/layout/IconCircleList"/>
    <dgm:cxn modelId="{B6719CAB-1BA9-44E7-94D5-26C338CD5C68}" srcId="{819AF3C4-F80E-42D4-8AE0-ACA1E22D9C15}" destId="{A704BD20-B48D-4AA3-93DF-5675609B4938}" srcOrd="0" destOrd="0" parTransId="{DDD87F79-CC08-4A68-AB8C-6A7456412195}" sibTransId="{8B2D4D7F-53DA-426D-A5BC-1E730E6B6A76}"/>
    <dgm:cxn modelId="{86BBB0C8-9A2A-4A3C-817A-85E5CCD5F3C6}" srcId="{819AF3C4-F80E-42D4-8AE0-ACA1E22D9C15}" destId="{E87A7F72-E8B4-4DB6-83B4-77443E7732CE}" srcOrd="1" destOrd="0" parTransId="{31777420-A23E-46C1-8E73-38695301A20E}" sibTransId="{BE6C2F3C-884E-47D6-8749-9C0E9BF7558F}"/>
    <dgm:cxn modelId="{0308C7CC-30E7-4F1D-8F87-75691CB67E56}" type="presOf" srcId="{819AF3C4-F80E-42D4-8AE0-ACA1E22D9C15}" destId="{6A9C3653-42D7-4B72-A672-F93E5E93F36E}" srcOrd="0" destOrd="0" presId="urn:microsoft.com/office/officeart/2018/2/layout/IconCircleList"/>
    <dgm:cxn modelId="{686A4FE6-D7BF-4FE1-857D-30F5C7209105}" type="presOf" srcId="{8B2D4D7F-53DA-426D-A5BC-1E730E6B6A76}" destId="{B907A085-0370-47B3-838A-84373DDC3D4B}" srcOrd="0" destOrd="0" presId="urn:microsoft.com/office/officeart/2018/2/layout/IconCircleList"/>
    <dgm:cxn modelId="{6E39CC28-4CD2-4ADA-8025-C7BCFAB2737A}" type="presParOf" srcId="{6A9C3653-42D7-4B72-A672-F93E5E93F36E}" destId="{1302936D-203D-4A90-90EA-C91F288085FE}" srcOrd="0" destOrd="0" presId="urn:microsoft.com/office/officeart/2018/2/layout/IconCircleList"/>
    <dgm:cxn modelId="{60A5FF36-7EBE-41C3-870B-EE0E05BA98C7}" type="presParOf" srcId="{1302936D-203D-4A90-90EA-C91F288085FE}" destId="{7BC0D38A-E9AD-4583-B853-CFABBEC78253}" srcOrd="0" destOrd="0" presId="urn:microsoft.com/office/officeart/2018/2/layout/IconCircleList"/>
    <dgm:cxn modelId="{9D60863B-B6E8-406B-A5D3-C7C1F7983815}" type="presParOf" srcId="{7BC0D38A-E9AD-4583-B853-CFABBEC78253}" destId="{2272495B-2215-4F40-942F-1A6552AFB9DA}" srcOrd="0" destOrd="0" presId="urn:microsoft.com/office/officeart/2018/2/layout/IconCircleList"/>
    <dgm:cxn modelId="{65714964-64D3-4AF7-8EDA-2E27E2FA8CE4}" type="presParOf" srcId="{7BC0D38A-E9AD-4583-B853-CFABBEC78253}" destId="{0FCC9DD7-E4BA-4407-9A9A-4CB27814E4C0}" srcOrd="1" destOrd="0" presId="urn:microsoft.com/office/officeart/2018/2/layout/IconCircleList"/>
    <dgm:cxn modelId="{D7DF3267-5F07-4E34-A069-BD552B42544E}" type="presParOf" srcId="{7BC0D38A-E9AD-4583-B853-CFABBEC78253}" destId="{40185C9C-55E7-4825-B19B-6F5BCEE3C0F6}" srcOrd="2" destOrd="0" presId="urn:microsoft.com/office/officeart/2018/2/layout/IconCircleList"/>
    <dgm:cxn modelId="{A8E36B70-B6A2-404B-BA98-3A98AB260AB8}" type="presParOf" srcId="{7BC0D38A-E9AD-4583-B853-CFABBEC78253}" destId="{A2256925-0BEA-4084-83B2-FDD90519ABC2}" srcOrd="3" destOrd="0" presId="urn:microsoft.com/office/officeart/2018/2/layout/IconCircleList"/>
    <dgm:cxn modelId="{E80FDF20-9C8D-4EE3-BD49-1A96B8C8F3D2}" type="presParOf" srcId="{1302936D-203D-4A90-90EA-C91F288085FE}" destId="{B907A085-0370-47B3-838A-84373DDC3D4B}" srcOrd="1" destOrd="0" presId="urn:microsoft.com/office/officeart/2018/2/layout/IconCircleList"/>
    <dgm:cxn modelId="{F7A489E1-DD56-4C59-AB5F-F234941566D4}" type="presParOf" srcId="{1302936D-203D-4A90-90EA-C91F288085FE}" destId="{E197F5C5-39F9-46A6-AEF6-132B96C3A6B6}" srcOrd="2" destOrd="0" presId="urn:microsoft.com/office/officeart/2018/2/layout/IconCircleList"/>
    <dgm:cxn modelId="{019EC1C6-1EE6-4626-8570-1F214CB0915C}" type="presParOf" srcId="{E197F5C5-39F9-46A6-AEF6-132B96C3A6B6}" destId="{65FA4CAA-99A8-4A85-A0F5-4AF179106509}" srcOrd="0" destOrd="0" presId="urn:microsoft.com/office/officeart/2018/2/layout/IconCircleList"/>
    <dgm:cxn modelId="{EFF108B5-61F3-4431-8E1D-58A163A73786}" type="presParOf" srcId="{E197F5C5-39F9-46A6-AEF6-132B96C3A6B6}" destId="{3C4EDEE8-3FE0-4174-8465-F7ACB5577246}" srcOrd="1" destOrd="0" presId="urn:microsoft.com/office/officeart/2018/2/layout/IconCircleList"/>
    <dgm:cxn modelId="{D232EAFD-6BC7-441C-999B-17E27989F069}" type="presParOf" srcId="{E197F5C5-39F9-46A6-AEF6-132B96C3A6B6}" destId="{216FF2D6-F667-4C05-8624-DBDCAA5583DC}" srcOrd="2" destOrd="0" presId="urn:microsoft.com/office/officeart/2018/2/layout/IconCircleList"/>
    <dgm:cxn modelId="{D4E79C7F-FF7C-406C-99F9-66828B5F0C63}" type="presParOf" srcId="{E197F5C5-39F9-46A6-AEF6-132B96C3A6B6}" destId="{57F88C58-C037-474C-A53C-0B872BB1F133}" srcOrd="3" destOrd="0" presId="urn:microsoft.com/office/officeart/2018/2/layout/IconCircleList"/>
    <dgm:cxn modelId="{A6D2DCCB-2338-4D77-B95E-C60AC5E2E7DE}" type="presParOf" srcId="{1302936D-203D-4A90-90EA-C91F288085FE}" destId="{19A44EC5-B708-4082-98FA-F61F307B51F6}" srcOrd="3" destOrd="0" presId="urn:microsoft.com/office/officeart/2018/2/layout/IconCircleList"/>
    <dgm:cxn modelId="{02DB5E3C-D2A3-49E6-9EC8-92AF013ABAA0}" type="presParOf" srcId="{1302936D-203D-4A90-90EA-C91F288085FE}" destId="{233C7C58-499F-436F-9089-FDD57E7F5BA0}" srcOrd="4" destOrd="0" presId="urn:microsoft.com/office/officeart/2018/2/layout/IconCircleList"/>
    <dgm:cxn modelId="{8357EF4F-9FDD-44D0-93FC-5986A884F6E2}" type="presParOf" srcId="{233C7C58-499F-436F-9089-FDD57E7F5BA0}" destId="{FAAE32AE-9904-4A35-95CF-FC1F2A9D3852}" srcOrd="0" destOrd="0" presId="urn:microsoft.com/office/officeart/2018/2/layout/IconCircleList"/>
    <dgm:cxn modelId="{E098A5E5-4F66-4929-985A-A2CFAC8FF174}" type="presParOf" srcId="{233C7C58-499F-436F-9089-FDD57E7F5BA0}" destId="{4117FC2F-939B-453F-844F-45E61D309F9C}" srcOrd="1" destOrd="0" presId="urn:microsoft.com/office/officeart/2018/2/layout/IconCircleList"/>
    <dgm:cxn modelId="{6D153F5F-396B-4A55-9C34-8373BC095792}" type="presParOf" srcId="{233C7C58-499F-436F-9089-FDD57E7F5BA0}" destId="{269123D9-DB72-4F7D-9CD4-C24B37C913DD}" srcOrd="2" destOrd="0" presId="urn:microsoft.com/office/officeart/2018/2/layout/IconCircleList"/>
    <dgm:cxn modelId="{28E5C688-2016-4233-BF9B-A458ED2CC1BF}" type="presParOf" srcId="{233C7C58-499F-436F-9089-FDD57E7F5BA0}" destId="{B60EA4ED-C9E5-48B7-B98D-D37AC4E14B3E}" srcOrd="3" destOrd="0" presId="urn:microsoft.com/office/officeart/2018/2/layout/IconCircleList"/>
    <dgm:cxn modelId="{C5AEBEE3-1DC7-4B01-8D06-1BDEE1BA93B9}" type="presParOf" srcId="{1302936D-203D-4A90-90EA-C91F288085FE}" destId="{858BA483-EE86-4B70-ADE0-4F751C3B2E38}" srcOrd="5" destOrd="0" presId="urn:microsoft.com/office/officeart/2018/2/layout/IconCircleList"/>
    <dgm:cxn modelId="{9046D521-567A-4484-9553-EEE284F4D0F5}" type="presParOf" srcId="{1302936D-203D-4A90-90EA-C91F288085FE}" destId="{082AF431-5951-4900-803E-152C229CC657}" srcOrd="6" destOrd="0" presId="urn:microsoft.com/office/officeart/2018/2/layout/IconCircleList"/>
    <dgm:cxn modelId="{E6FBAE56-2B0D-4869-BE45-6F97A5A315C6}" type="presParOf" srcId="{082AF431-5951-4900-803E-152C229CC657}" destId="{B98D560D-1A06-477E-B301-9D1F8E7F4526}" srcOrd="0" destOrd="0" presId="urn:microsoft.com/office/officeart/2018/2/layout/IconCircleList"/>
    <dgm:cxn modelId="{D5AEC073-F434-4494-8C97-B5D4161B6991}" type="presParOf" srcId="{082AF431-5951-4900-803E-152C229CC657}" destId="{35BB4F36-B167-482B-89B2-6972B0186D87}" srcOrd="1" destOrd="0" presId="urn:microsoft.com/office/officeart/2018/2/layout/IconCircleList"/>
    <dgm:cxn modelId="{30528C2F-E61D-481F-BFEE-F7189AA4BE89}" type="presParOf" srcId="{082AF431-5951-4900-803E-152C229CC657}" destId="{1A070D66-DCE1-4988-8683-3959A5AE514D}" srcOrd="2" destOrd="0" presId="urn:microsoft.com/office/officeart/2018/2/layout/IconCircleList"/>
    <dgm:cxn modelId="{964D8F8A-9D3C-4D7E-AD03-F74C991BF2DA}" type="presParOf" srcId="{082AF431-5951-4900-803E-152C229CC657}" destId="{5E2CD4FA-29FE-486B-9CC3-8945B20AF33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CF4D46-91A4-4C5C-A7B5-5AA395FE156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7844C45-28F8-4617-A455-7C0203D0761A}">
      <dgm:prSet/>
      <dgm:spPr/>
      <dgm:t>
        <a:bodyPr/>
        <a:lstStyle/>
        <a:p>
          <a:r>
            <a:rPr lang="en-US"/>
            <a:t>What do we KNOW?</a:t>
          </a:r>
        </a:p>
      </dgm:t>
    </dgm:pt>
    <dgm:pt modelId="{DE5810DB-E3C5-4DE8-BC43-9F1BCA8FEDFA}" type="parTrans" cxnId="{03A08EF9-8008-4A76-82FF-B85133982210}">
      <dgm:prSet/>
      <dgm:spPr/>
      <dgm:t>
        <a:bodyPr/>
        <a:lstStyle/>
        <a:p>
          <a:endParaRPr lang="en-US"/>
        </a:p>
      </dgm:t>
    </dgm:pt>
    <dgm:pt modelId="{DC26C578-BE74-44D2-8016-A2BBCE8EAAEA}" type="sibTrans" cxnId="{03A08EF9-8008-4A76-82FF-B85133982210}">
      <dgm:prSet/>
      <dgm:spPr/>
      <dgm:t>
        <a:bodyPr/>
        <a:lstStyle/>
        <a:p>
          <a:endParaRPr lang="en-US"/>
        </a:p>
      </dgm:t>
    </dgm:pt>
    <dgm:pt modelId="{9DF56516-CF87-4124-BC91-AD5A72B265E3}">
      <dgm:prSet/>
      <dgm:spPr/>
      <dgm:t>
        <a:bodyPr/>
        <a:lstStyle/>
        <a:p>
          <a:r>
            <a:rPr lang="en-US"/>
            <a:t>What do we WANT to know?</a:t>
          </a:r>
        </a:p>
      </dgm:t>
    </dgm:pt>
    <dgm:pt modelId="{D93C28BC-0361-4BA4-AD30-47DA982AFBD4}" type="parTrans" cxnId="{2583A4D2-7333-48A0-97FF-45A3D24D847D}">
      <dgm:prSet/>
      <dgm:spPr/>
      <dgm:t>
        <a:bodyPr/>
        <a:lstStyle/>
        <a:p>
          <a:endParaRPr lang="en-US"/>
        </a:p>
      </dgm:t>
    </dgm:pt>
    <dgm:pt modelId="{B2CA78F7-9774-44B0-AC0A-7DF81DB4A63F}" type="sibTrans" cxnId="{2583A4D2-7333-48A0-97FF-45A3D24D847D}">
      <dgm:prSet/>
      <dgm:spPr/>
      <dgm:t>
        <a:bodyPr/>
        <a:lstStyle/>
        <a:p>
          <a:endParaRPr lang="en-US"/>
        </a:p>
      </dgm:t>
    </dgm:pt>
    <dgm:pt modelId="{8DB94E41-B9B0-401D-8FB3-EDEC9105DE5B}">
      <dgm:prSet/>
      <dgm:spPr/>
      <dgm:t>
        <a:bodyPr/>
        <a:lstStyle/>
        <a:p>
          <a:r>
            <a:rPr lang="en-US"/>
            <a:t>What have we LEARNED?</a:t>
          </a:r>
        </a:p>
      </dgm:t>
    </dgm:pt>
    <dgm:pt modelId="{E3662A9B-A006-4310-8524-B3C1E54442E5}" type="parTrans" cxnId="{07A3DC31-5385-43F7-A570-F53E2387C8DC}">
      <dgm:prSet/>
      <dgm:spPr/>
      <dgm:t>
        <a:bodyPr/>
        <a:lstStyle/>
        <a:p>
          <a:endParaRPr lang="en-US"/>
        </a:p>
      </dgm:t>
    </dgm:pt>
    <dgm:pt modelId="{7B54EA1C-2EE1-45E4-932C-0C851210D1DC}" type="sibTrans" cxnId="{07A3DC31-5385-43F7-A570-F53E2387C8DC}">
      <dgm:prSet/>
      <dgm:spPr/>
      <dgm:t>
        <a:bodyPr/>
        <a:lstStyle/>
        <a:p>
          <a:endParaRPr lang="en-US"/>
        </a:p>
      </dgm:t>
    </dgm:pt>
    <dgm:pt modelId="{68B03948-1992-4DDD-9539-19D23077F531}" type="pres">
      <dgm:prSet presAssocID="{4FCF4D46-91A4-4C5C-A7B5-5AA395FE1567}" presName="linear" presStyleCnt="0">
        <dgm:presLayoutVars>
          <dgm:animLvl val="lvl"/>
          <dgm:resizeHandles val="exact"/>
        </dgm:presLayoutVars>
      </dgm:prSet>
      <dgm:spPr/>
    </dgm:pt>
    <dgm:pt modelId="{6069BD1F-3204-4A3B-B03D-64FE08C5024C}" type="pres">
      <dgm:prSet presAssocID="{97844C45-28F8-4617-A455-7C0203D0761A}" presName="parentText" presStyleLbl="node1" presStyleIdx="0" presStyleCnt="3">
        <dgm:presLayoutVars>
          <dgm:chMax val="0"/>
          <dgm:bulletEnabled val="1"/>
        </dgm:presLayoutVars>
      </dgm:prSet>
      <dgm:spPr/>
    </dgm:pt>
    <dgm:pt modelId="{DB991C56-54BD-4127-AED8-225918BCEB5F}" type="pres">
      <dgm:prSet presAssocID="{DC26C578-BE74-44D2-8016-A2BBCE8EAAEA}" presName="spacer" presStyleCnt="0"/>
      <dgm:spPr/>
    </dgm:pt>
    <dgm:pt modelId="{16E62F02-7070-40D1-9DA0-66CA7EA462B8}" type="pres">
      <dgm:prSet presAssocID="{9DF56516-CF87-4124-BC91-AD5A72B265E3}" presName="parentText" presStyleLbl="node1" presStyleIdx="1" presStyleCnt="3">
        <dgm:presLayoutVars>
          <dgm:chMax val="0"/>
          <dgm:bulletEnabled val="1"/>
        </dgm:presLayoutVars>
      </dgm:prSet>
      <dgm:spPr/>
    </dgm:pt>
    <dgm:pt modelId="{3AA66884-E683-403C-BC58-3323D18DEBC3}" type="pres">
      <dgm:prSet presAssocID="{B2CA78F7-9774-44B0-AC0A-7DF81DB4A63F}" presName="spacer" presStyleCnt="0"/>
      <dgm:spPr/>
    </dgm:pt>
    <dgm:pt modelId="{C05AB651-275C-4A0F-ACEE-EB978C5F37C9}" type="pres">
      <dgm:prSet presAssocID="{8DB94E41-B9B0-401D-8FB3-EDEC9105DE5B}" presName="parentText" presStyleLbl="node1" presStyleIdx="2" presStyleCnt="3">
        <dgm:presLayoutVars>
          <dgm:chMax val="0"/>
          <dgm:bulletEnabled val="1"/>
        </dgm:presLayoutVars>
      </dgm:prSet>
      <dgm:spPr/>
    </dgm:pt>
  </dgm:ptLst>
  <dgm:cxnLst>
    <dgm:cxn modelId="{DB9EC518-2C19-437B-8C73-BEA446AFE9E4}" type="presOf" srcId="{9DF56516-CF87-4124-BC91-AD5A72B265E3}" destId="{16E62F02-7070-40D1-9DA0-66CA7EA462B8}" srcOrd="0" destOrd="0" presId="urn:microsoft.com/office/officeart/2005/8/layout/vList2"/>
    <dgm:cxn modelId="{E0E6CA30-A6A6-417B-99DD-499D1CEACFBC}" type="presOf" srcId="{8DB94E41-B9B0-401D-8FB3-EDEC9105DE5B}" destId="{C05AB651-275C-4A0F-ACEE-EB978C5F37C9}" srcOrd="0" destOrd="0" presId="urn:microsoft.com/office/officeart/2005/8/layout/vList2"/>
    <dgm:cxn modelId="{07A3DC31-5385-43F7-A570-F53E2387C8DC}" srcId="{4FCF4D46-91A4-4C5C-A7B5-5AA395FE1567}" destId="{8DB94E41-B9B0-401D-8FB3-EDEC9105DE5B}" srcOrd="2" destOrd="0" parTransId="{E3662A9B-A006-4310-8524-B3C1E54442E5}" sibTransId="{7B54EA1C-2EE1-45E4-932C-0C851210D1DC}"/>
    <dgm:cxn modelId="{1E6AB44A-D02C-49F9-8E13-32B28B4BD752}" type="presOf" srcId="{97844C45-28F8-4617-A455-7C0203D0761A}" destId="{6069BD1F-3204-4A3B-B03D-64FE08C5024C}" srcOrd="0" destOrd="0" presId="urn:microsoft.com/office/officeart/2005/8/layout/vList2"/>
    <dgm:cxn modelId="{36E9E279-7529-4C03-866D-01199515EFC1}" type="presOf" srcId="{4FCF4D46-91A4-4C5C-A7B5-5AA395FE1567}" destId="{68B03948-1992-4DDD-9539-19D23077F531}" srcOrd="0" destOrd="0" presId="urn:microsoft.com/office/officeart/2005/8/layout/vList2"/>
    <dgm:cxn modelId="{2583A4D2-7333-48A0-97FF-45A3D24D847D}" srcId="{4FCF4D46-91A4-4C5C-A7B5-5AA395FE1567}" destId="{9DF56516-CF87-4124-BC91-AD5A72B265E3}" srcOrd="1" destOrd="0" parTransId="{D93C28BC-0361-4BA4-AD30-47DA982AFBD4}" sibTransId="{B2CA78F7-9774-44B0-AC0A-7DF81DB4A63F}"/>
    <dgm:cxn modelId="{03A08EF9-8008-4A76-82FF-B85133982210}" srcId="{4FCF4D46-91A4-4C5C-A7B5-5AA395FE1567}" destId="{97844C45-28F8-4617-A455-7C0203D0761A}" srcOrd="0" destOrd="0" parTransId="{DE5810DB-E3C5-4DE8-BC43-9F1BCA8FEDFA}" sibTransId="{DC26C578-BE74-44D2-8016-A2BBCE8EAAEA}"/>
    <dgm:cxn modelId="{CAF42A58-A09F-4913-8284-3C5F8EFEE899}" type="presParOf" srcId="{68B03948-1992-4DDD-9539-19D23077F531}" destId="{6069BD1F-3204-4A3B-B03D-64FE08C5024C}" srcOrd="0" destOrd="0" presId="urn:microsoft.com/office/officeart/2005/8/layout/vList2"/>
    <dgm:cxn modelId="{BA98A1ED-7FCE-4E6A-B7A5-228FFE574D68}" type="presParOf" srcId="{68B03948-1992-4DDD-9539-19D23077F531}" destId="{DB991C56-54BD-4127-AED8-225918BCEB5F}" srcOrd="1" destOrd="0" presId="urn:microsoft.com/office/officeart/2005/8/layout/vList2"/>
    <dgm:cxn modelId="{0642D21D-9EAE-42A9-AB61-620722013277}" type="presParOf" srcId="{68B03948-1992-4DDD-9539-19D23077F531}" destId="{16E62F02-7070-40D1-9DA0-66CA7EA462B8}" srcOrd="2" destOrd="0" presId="urn:microsoft.com/office/officeart/2005/8/layout/vList2"/>
    <dgm:cxn modelId="{3B9C2475-7D77-4FC6-B175-966CA24EF288}" type="presParOf" srcId="{68B03948-1992-4DDD-9539-19D23077F531}" destId="{3AA66884-E683-403C-BC58-3323D18DEBC3}" srcOrd="3" destOrd="0" presId="urn:microsoft.com/office/officeart/2005/8/layout/vList2"/>
    <dgm:cxn modelId="{5A3292F6-07BA-4B6F-8E6D-BC17739BEDB2}" type="presParOf" srcId="{68B03948-1992-4DDD-9539-19D23077F531}" destId="{C05AB651-275C-4A0F-ACEE-EB978C5F37C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48ECBE-E3BA-4867-9C34-53F241EEB6B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9B36437E-B651-4203-A9DA-0DD73203F5D8}">
      <dgm:prSet/>
      <dgm:spPr/>
      <dgm:t>
        <a:bodyPr/>
        <a:lstStyle/>
        <a:p>
          <a:r>
            <a:rPr lang="en-US"/>
            <a:t>Soil Texture</a:t>
          </a:r>
        </a:p>
      </dgm:t>
    </dgm:pt>
    <dgm:pt modelId="{17754A70-6BC7-4F21-B624-FD41D80770F6}" type="parTrans" cxnId="{0BE3D8CB-2A26-4152-B203-87BA199EAE7F}">
      <dgm:prSet/>
      <dgm:spPr/>
      <dgm:t>
        <a:bodyPr/>
        <a:lstStyle/>
        <a:p>
          <a:endParaRPr lang="en-US"/>
        </a:p>
      </dgm:t>
    </dgm:pt>
    <dgm:pt modelId="{875EC9A4-94A5-4F8F-A0BC-9070DD832AF5}" type="sibTrans" cxnId="{0BE3D8CB-2A26-4152-B203-87BA199EAE7F}">
      <dgm:prSet/>
      <dgm:spPr/>
      <dgm:t>
        <a:bodyPr/>
        <a:lstStyle/>
        <a:p>
          <a:endParaRPr lang="en-US"/>
        </a:p>
      </dgm:t>
    </dgm:pt>
    <dgm:pt modelId="{9549FEA0-B19F-4E5B-AF94-10696C56AF14}">
      <dgm:prSet/>
      <dgm:spPr/>
      <dgm:t>
        <a:bodyPr/>
        <a:lstStyle/>
        <a:p>
          <a:r>
            <a:rPr lang="en-US"/>
            <a:t>Sand</a:t>
          </a:r>
        </a:p>
      </dgm:t>
    </dgm:pt>
    <dgm:pt modelId="{DE6AFEE8-E008-42CC-A582-3DD34C0D0A9C}" type="parTrans" cxnId="{8E83A805-9638-47D8-AF4F-D59C1A8DC361}">
      <dgm:prSet/>
      <dgm:spPr/>
      <dgm:t>
        <a:bodyPr/>
        <a:lstStyle/>
        <a:p>
          <a:endParaRPr lang="en-US"/>
        </a:p>
      </dgm:t>
    </dgm:pt>
    <dgm:pt modelId="{D9E5FC12-7F33-43D3-BB09-A301897F0198}" type="sibTrans" cxnId="{8E83A805-9638-47D8-AF4F-D59C1A8DC361}">
      <dgm:prSet/>
      <dgm:spPr/>
      <dgm:t>
        <a:bodyPr/>
        <a:lstStyle/>
        <a:p>
          <a:endParaRPr lang="en-US"/>
        </a:p>
      </dgm:t>
    </dgm:pt>
    <dgm:pt modelId="{41C0E0F7-5AD6-4B07-A626-E74FD7C82A0D}">
      <dgm:prSet/>
      <dgm:spPr/>
      <dgm:t>
        <a:bodyPr/>
        <a:lstStyle/>
        <a:p>
          <a:r>
            <a:rPr lang="en-US"/>
            <a:t>Silt</a:t>
          </a:r>
        </a:p>
      </dgm:t>
    </dgm:pt>
    <dgm:pt modelId="{2BEDA3A9-80A6-4533-A41E-20D04C79F8F9}" type="parTrans" cxnId="{EDBFD780-86CD-4D06-BB14-9428A68FBF04}">
      <dgm:prSet/>
      <dgm:spPr/>
      <dgm:t>
        <a:bodyPr/>
        <a:lstStyle/>
        <a:p>
          <a:endParaRPr lang="en-US"/>
        </a:p>
      </dgm:t>
    </dgm:pt>
    <dgm:pt modelId="{754D3C10-5AC8-49B1-AF54-E1CA844A207B}" type="sibTrans" cxnId="{EDBFD780-86CD-4D06-BB14-9428A68FBF04}">
      <dgm:prSet/>
      <dgm:spPr/>
      <dgm:t>
        <a:bodyPr/>
        <a:lstStyle/>
        <a:p>
          <a:endParaRPr lang="en-US"/>
        </a:p>
      </dgm:t>
    </dgm:pt>
    <dgm:pt modelId="{CE9135EE-870E-4E89-85B5-3D0714539A1A}">
      <dgm:prSet/>
      <dgm:spPr/>
      <dgm:t>
        <a:bodyPr/>
        <a:lstStyle/>
        <a:p>
          <a:r>
            <a:rPr lang="en-US"/>
            <a:t>Clay </a:t>
          </a:r>
        </a:p>
      </dgm:t>
    </dgm:pt>
    <dgm:pt modelId="{DE88E753-37DC-4854-BBE3-68D2A124E3CD}" type="parTrans" cxnId="{B920BE2D-4244-4602-8397-481170E3D061}">
      <dgm:prSet/>
      <dgm:spPr/>
      <dgm:t>
        <a:bodyPr/>
        <a:lstStyle/>
        <a:p>
          <a:endParaRPr lang="en-US"/>
        </a:p>
      </dgm:t>
    </dgm:pt>
    <dgm:pt modelId="{C2E58F41-E6EA-4B36-9703-6842FB8EC1CB}" type="sibTrans" cxnId="{B920BE2D-4244-4602-8397-481170E3D061}">
      <dgm:prSet/>
      <dgm:spPr/>
      <dgm:t>
        <a:bodyPr/>
        <a:lstStyle/>
        <a:p>
          <a:endParaRPr lang="en-US"/>
        </a:p>
      </dgm:t>
    </dgm:pt>
    <dgm:pt modelId="{0A149742-B596-4605-9BBD-539F2EE5CD73}">
      <dgm:prSet/>
      <dgm:spPr/>
      <dgm:t>
        <a:bodyPr/>
        <a:lstStyle/>
        <a:p>
          <a:r>
            <a:rPr lang="en-US"/>
            <a:t>Porosity </a:t>
          </a:r>
        </a:p>
      </dgm:t>
    </dgm:pt>
    <dgm:pt modelId="{71603F92-EE9C-41CC-8191-AA3C17E9FD98}" type="parTrans" cxnId="{9194DB1B-213E-43D0-B88E-81FB2969EB10}">
      <dgm:prSet/>
      <dgm:spPr/>
      <dgm:t>
        <a:bodyPr/>
        <a:lstStyle/>
        <a:p>
          <a:endParaRPr lang="en-US"/>
        </a:p>
      </dgm:t>
    </dgm:pt>
    <dgm:pt modelId="{96ECC7CF-A93C-4B1A-A6A7-81F4E4AA2CB2}" type="sibTrans" cxnId="{9194DB1B-213E-43D0-B88E-81FB2969EB10}">
      <dgm:prSet/>
      <dgm:spPr/>
      <dgm:t>
        <a:bodyPr/>
        <a:lstStyle/>
        <a:p>
          <a:endParaRPr lang="en-US"/>
        </a:p>
      </dgm:t>
    </dgm:pt>
    <dgm:pt modelId="{A6AEC54F-5470-4F6C-8631-E8CAA57C7F70}">
      <dgm:prSet/>
      <dgm:spPr/>
      <dgm:t>
        <a:bodyPr/>
        <a:lstStyle/>
        <a:p>
          <a:r>
            <a:rPr lang="en-US"/>
            <a:t>Permeability </a:t>
          </a:r>
        </a:p>
      </dgm:t>
    </dgm:pt>
    <dgm:pt modelId="{B0A7E6C6-D462-46DF-8929-F3B76D4C8864}" type="parTrans" cxnId="{83AB0CD9-EAC9-464C-8083-1840912624E9}">
      <dgm:prSet/>
      <dgm:spPr/>
      <dgm:t>
        <a:bodyPr/>
        <a:lstStyle/>
        <a:p>
          <a:endParaRPr lang="en-US"/>
        </a:p>
      </dgm:t>
    </dgm:pt>
    <dgm:pt modelId="{54A3B216-9068-42DD-AFB9-57B5D0E174ED}" type="sibTrans" cxnId="{83AB0CD9-EAC9-464C-8083-1840912624E9}">
      <dgm:prSet/>
      <dgm:spPr/>
      <dgm:t>
        <a:bodyPr/>
        <a:lstStyle/>
        <a:p>
          <a:endParaRPr lang="en-US"/>
        </a:p>
      </dgm:t>
    </dgm:pt>
    <dgm:pt modelId="{3ED67874-7901-4970-B05B-535895036142}" type="pres">
      <dgm:prSet presAssocID="{8048ECBE-E3BA-4867-9C34-53F241EEB6B4}" presName="vert0" presStyleCnt="0">
        <dgm:presLayoutVars>
          <dgm:dir/>
          <dgm:animOne val="branch"/>
          <dgm:animLvl val="lvl"/>
        </dgm:presLayoutVars>
      </dgm:prSet>
      <dgm:spPr/>
    </dgm:pt>
    <dgm:pt modelId="{2DC08141-CA98-4AB3-A93E-27736DDFED4D}" type="pres">
      <dgm:prSet presAssocID="{9B36437E-B651-4203-A9DA-0DD73203F5D8}" presName="thickLine" presStyleLbl="alignNode1" presStyleIdx="0" presStyleCnt="6"/>
      <dgm:spPr/>
    </dgm:pt>
    <dgm:pt modelId="{701C1C47-B6B3-4286-AD5F-0919E1AC5B68}" type="pres">
      <dgm:prSet presAssocID="{9B36437E-B651-4203-A9DA-0DD73203F5D8}" presName="horz1" presStyleCnt="0"/>
      <dgm:spPr/>
    </dgm:pt>
    <dgm:pt modelId="{6B5E77FF-A45D-43E3-BDB3-20A8AF9C2EB7}" type="pres">
      <dgm:prSet presAssocID="{9B36437E-B651-4203-A9DA-0DD73203F5D8}" presName="tx1" presStyleLbl="revTx" presStyleIdx="0" presStyleCnt="6"/>
      <dgm:spPr/>
    </dgm:pt>
    <dgm:pt modelId="{A3B39912-363F-4F4F-8F56-04C329A60A63}" type="pres">
      <dgm:prSet presAssocID="{9B36437E-B651-4203-A9DA-0DD73203F5D8}" presName="vert1" presStyleCnt="0"/>
      <dgm:spPr/>
    </dgm:pt>
    <dgm:pt modelId="{50A69CDD-508A-4282-913A-75C45A351816}" type="pres">
      <dgm:prSet presAssocID="{9549FEA0-B19F-4E5B-AF94-10696C56AF14}" presName="thickLine" presStyleLbl="alignNode1" presStyleIdx="1" presStyleCnt="6"/>
      <dgm:spPr/>
    </dgm:pt>
    <dgm:pt modelId="{BF33770D-0AC6-4FD9-BEE8-D6201CAE70FA}" type="pres">
      <dgm:prSet presAssocID="{9549FEA0-B19F-4E5B-AF94-10696C56AF14}" presName="horz1" presStyleCnt="0"/>
      <dgm:spPr/>
    </dgm:pt>
    <dgm:pt modelId="{D7A3729C-7E61-4101-8FE1-43CD7175C9E8}" type="pres">
      <dgm:prSet presAssocID="{9549FEA0-B19F-4E5B-AF94-10696C56AF14}" presName="tx1" presStyleLbl="revTx" presStyleIdx="1" presStyleCnt="6"/>
      <dgm:spPr/>
    </dgm:pt>
    <dgm:pt modelId="{CDC56544-8B96-4286-AD27-EE40A9A66CD3}" type="pres">
      <dgm:prSet presAssocID="{9549FEA0-B19F-4E5B-AF94-10696C56AF14}" presName="vert1" presStyleCnt="0"/>
      <dgm:spPr/>
    </dgm:pt>
    <dgm:pt modelId="{A03E83A5-5297-49C0-8A89-01C8C8CE73DE}" type="pres">
      <dgm:prSet presAssocID="{41C0E0F7-5AD6-4B07-A626-E74FD7C82A0D}" presName="thickLine" presStyleLbl="alignNode1" presStyleIdx="2" presStyleCnt="6"/>
      <dgm:spPr/>
    </dgm:pt>
    <dgm:pt modelId="{7BFEACCB-27BC-4AA5-A271-780489863D34}" type="pres">
      <dgm:prSet presAssocID="{41C0E0F7-5AD6-4B07-A626-E74FD7C82A0D}" presName="horz1" presStyleCnt="0"/>
      <dgm:spPr/>
    </dgm:pt>
    <dgm:pt modelId="{A40B6BEB-0654-43E1-8C22-50E548733520}" type="pres">
      <dgm:prSet presAssocID="{41C0E0F7-5AD6-4B07-A626-E74FD7C82A0D}" presName="tx1" presStyleLbl="revTx" presStyleIdx="2" presStyleCnt="6"/>
      <dgm:spPr/>
    </dgm:pt>
    <dgm:pt modelId="{B9DA6270-7B80-4256-8848-516CD8F8DFA2}" type="pres">
      <dgm:prSet presAssocID="{41C0E0F7-5AD6-4B07-A626-E74FD7C82A0D}" presName="vert1" presStyleCnt="0"/>
      <dgm:spPr/>
    </dgm:pt>
    <dgm:pt modelId="{1ACAD328-5B2C-4D32-9B19-94AE7AB0C751}" type="pres">
      <dgm:prSet presAssocID="{CE9135EE-870E-4E89-85B5-3D0714539A1A}" presName="thickLine" presStyleLbl="alignNode1" presStyleIdx="3" presStyleCnt="6"/>
      <dgm:spPr/>
    </dgm:pt>
    <dgm:pt modelId="{F1119358-B19A-47BB-8F76-D8AD807EB61E}" type="pres">
      <dgm:prSet presAssocID="{CE9135EE-870E-4E89-85B5-3D0714539A1A}" presName="horz1" presStyleCnt="0"/>
      <dgm:spPr/>
    </dgm:pt>
    <dgm:pt modelId="{44F96ABF-0301-4532-914D-E588F14B4E7C}" type="pres">
      <dgm:prSet presAssocID="{CE9135EE-870E-4E89-85B5-3D0714539A1A}" presName="tx1" presStyleLbl="revTx" presStyleIdx="3" presStyleCnt="6"/>
      <dgm:spPr/>
    </dgm:pt>
    <dgm:pt modelId="{BE9EB051-108F-4C00-9AA1-35AA3A74807F}" type="pres">
      <dgm:prSet presAssocID="{CE9135EE-870E-4E89-85B5-3D0714539A1A}" presName="vert1" presStyleCnt="0"/>
      <dgm:spPr/>
    </dgm:pt>
    <dgm:pt modelId="{7ECC0E7A-2F0E-4669-A8C1-16B7DB518EBC}" type="pres">
      <dgm:prSet presAssocID="{0A149742-B596-4605-9BBD-539F2EE5CD73}" presName="thickLine" presStyleLbl="alignNode1" presStyleIdx="4" presStyleCnt="6"/>
      <dgm:spPr/>
    </dgm:pt>
    <dgm:pt modelId="{8C60B0FD-5870-4E83-8D73-C80BC200AB89}" type="pres">
      <dgm:prSet presAssocID="{0A149742-B596-4605-9BBD-539F2EE5CD73}" presName="horz1" presStyleCnt="0"/>
      <dgm:spPr/>
    </dgm:pt>
    <dgm:pt modelId="{054E2511-CA7B-4A37-8649-904E29244AF1}" type="pres">
      <dgm:prSet presAssocID="{0A149742-B596-4605-9BBD-539F2EE5CD73}" presName="tx1" presStyleLbl="revTx" presStyleIdx="4" presStyleCnt="6"/>
      <dgm:spPr/>
    </dgm:pt>
    <dgm:pt modelId="{60FD9509-F201-48B2-BE2C-915F99C72FF5}" type="pres">
      <dgm:prSet presAssocID="{0A149742-B596-4605-9BBD-539F2EE5CD73}" presName="vert1" presStyleCnt="0"/>
      <dgm:spPr/>
    </dgm:pt>
    <dgm:pt modelId="{1D108E02-8B9F-4C9D-B955-76999BEBC767}" type="pres">
      <dgm:prSet presAssocID="{A6AEC54F-5470-4F6C-8631-E8CAA57C7F70}" presName="thickLine" presStyleLbl="alignNode1" presStyleIdx="5" presStyleCnt="6"/>
      <dgm:spPr/>
    </dgm:pt>
    <dgm:pt modelId="{24406502-9DAA-45B2-990A-6B7FC3304AE3}" type="pres">
      <dgm:prSet presAssocID="{A6AEC54F-5470-4F6C-8631-E8CAA57C7F70}" presName="horz1" presStyleCnt="0"/>
      <dgm:spPr/>
    </dgm:pt>
    <dgm:pt modelId="{14AA0594-95B5-4343-BCD2-CAA140DEBF6B}" type="pres">
      <dgm:prSet presAssocID="{A6AEC54F-5470-4F6C-8631-E8CAA57C7F70}" presName="tx1" presStyleLbl="revTx" presStyleIdx="5" presStyleCnt="6"/>
      <dgm:spPr/>
    </dgm:pt>
    <dgm:pt modelId="{45950D43-EDC6-436F-B981-E0D12D1E3ACF}" type="pres">
      <dgm:prSet presAssocID="{A6AEC54F-5470-4F6C-8631-E8CAA57C7F70}" presName="vert1" presStyleCnt="0"/>
      <dgm:spPr/>
    </dgm:pt>
  </dgm:ptLst>
  <dgm:cxnLst>
    <dgm:cxn modelId="{2C928D01-2BEF-4FE8-9160-AEBD224047DD}" type="presOf" srcId="{CE9135EE-870E-4E89-85B5-3D0714539A1A}" destId="{44F96ABF-0301-4532-914D-E588F14B4E7C}" srcOrd="0" destOrd="0" presId="urn:microsoft.com/office/officeart/2008/layout/LinedList"/>
    <dgm:cxn modelId="{8E83A805-9638-47D8-AF4F-D59C1A8DC361}" srcId="{8048ECBE-E3BA-4867-9C34-53F241EEB6B4}" destId="{9549FEA0-B19F-4E5B-AF94-10696C56AF14}" srcOrd="1" destOrd="0" parTransId="{DE6AFEE8-E008-42CC-A582-3DD34C0D0A9C}" sibTransId="{D9E5FC12-7F33-43D3-BB09-A301897F0198}"/>
    <dgm:cxn modelId="{14DD940E-871E-4222-8BC4-DCAB332B79E0}" type="presOf" srcId="{9B36437E-B651-4203-A9DA-0DD73203F5D8}" destId="{6B5E77FF-A45D-43E3-BDB3-20A8AF9C2EB7}" srcOrd="0" destOrd="0" presId="urn:microsoft.com/office/officeart/2008/layout/LinedList"/>
    <dgm:cxn modelId="{9194DB1B-213E-43D0-B88E-81FB2969EB10}" srcId="{8048ECBE-E3BA-4867-9C34-53F241EEB6B4}" destId="{0A149742-B596-4605-9BBD-539F2EE5CD73}" srcOrd="4" destOrd="0" parTransId="{71603F92-EE9C-41CC-8191-AA3C17E9FD98}" sibTransId="{96ECC7CF-A93C-4B1A-A6A7-81F4E4AA2CB2}"/>
    <dgm:cxn modelId="{B920BE2D-4244-4602-8397-481170E3D061}" srcId="{8048ECBE-E3BA-4867-9C34-53F241EEB6B4}" destId="{CE9135EE-870E-4E89-85B5-3D0714539A1A}" srcOrd="3" destOrd="0" parTransId="{DE88E753-37DC-4854-BBE3-68D2A124E3CD}" sibTransId="{C2E58F41-E6EA-4B36-9703-6842FB8EC1CB}"/>
    <dgm:cxn modelId="{B70EB84F-9C68-4E65-B197-2149BC188941}" type="presOf" srcId="{A6AEC54F-5470-4F6C-8631-E8CAA57C7F70}" destId="{14AA0594-95B5-4343-BCD2-CAA140DEBF6B}" srcOrd="0" destOrd="0" presId="urn:microsoft.com/office/officeart/2008/layout/LinedList"/>
    <dgm:cxn modelId="{2C29C075-F2D0-4522-9C1E-DA1D930298BE}" type="presOf" srcId="{41C0E0F7-5AD6-4B07-A626-E74FD7C82A0D}" destId="{A40B6BEB-0654-43E1-8C22-50E548733520}" srcOrd="0" destOrd="0" presId="urn:microsoft.com/office/officeart/2008/layout/LinedList"/>
    <dgm:cxn modelId="{EDBFD780-86CD-4D06-BB14-9428A68FBF04}" srcId="{8048ECBE-E3BA-4867-9C34-53F241EEB6B4}" destId="{41C0E0F7-5AD6-4B07-A626-E74FD7C82A0D}" srcOrd="2" destOrd="0" parTransId="{2BEDA3A9-80A6-4533-A41E-20D04C79F8F9}" sibTransId="{754D3C10-5AC8-49B1-AF54-E1CA844A207B}"/>
    <dgm:cxn modelId="{E0617C91-B20B-42CE-8926-6BCEF3220557}" type="presOf" srcId="{8048ECBE-E3BA-4867-9C34-53F241EEB6B4}" destId="{3ED67874-7901-4970-B05B-535895036142}" srcOrd="0" destOrd="0" presId="urn:microsoft.com/office/officeart/2008/layout/LinedList"/>
    <dgm:cxn modelId="{367505BC-44B8-47F0-B12B-AE2250A9EE1D}" type="presOf" srcId="{0A149742-B596-4605-9BBD-539F2EE5CD73}" destId="{054E2511-CA7B-4A37-8649-904E29244AF1}" srcOrd="0" destOrd="0" presId="urn:microsoft.com/office/officeart/2008/layout/LinedList"/>
    <dgm:cxn modelId="{3AD9FABD-F082-4C23-AB60-DCBA7460971F}" type="presOf" srcId="{9549FEA0-B19F-4E5B-AF94-10696C56AF14}" destId="{D7A3729C-7E61-4101-8FE1-43CD7175C9E8}" srcOrd="0" destOrd="0" presId="urn:microsoft.com/office/officeart/2008/layout/LinedList"/>
    <dgm:cxn modelId="{0BE3D8CB-2A26-4152-B203-87BA199EAE7F}" srcId="{8048ECBE-E3BA-4867-9C34-53F241EEB6B4}" destId="{9B36437E-B651-4203-A9DA-0DD73203F5D8}" srcOrd="0" destOrd="0" parTransId="{17754A70-6BC7-4F21-B624-FD41D80770F6}" sibTransId="{875EC9A4-94A5-4F8F-A0BC-9070DD832AF5}"/>
    <dgm:cxn modelId="{83AB0CD9-EAC9-464C-8083-1840912624E9}" srcId="{8048ECBE-E3BA-4867-9C34-53F241EEB6B4}" destId="{A6AEC54F-5470-4F6C-8631-E8CAA57C7F70}" srcOrd="5" destOrd="0" parTransId="{B0A7E6C6-D462-46DF-8929-F3B76D4C8864}" sibTransId="{54A3B216-9068-42DD-AFB9-57B5D0E174ED}"/>
    <dgm:cxn modelId="{D932955A-3011-43ED-ACA2-028F5466DF35}" type="presParOf" srcId="{3ED67874-7901-4970-B05B-535895036142}" destId="{2DC08141-CA98-4AB3-A93E-27736DDFED4D}" srcOrd="0" destOrd="0" presId="urn:microsoft.com/office/officeart/2008/layout/LinedList"/>
    <dgm:cxn modelId="{D3326A7B-7CA6-494F-A4D8-12A78775137F}" type="presParOf" srcId="{3ED67874-7901-4970-B05B-535895036142}" destId="{701C1C47-B6B3-4286-AD5F-0919E1AC5B68}" srcOrd="1" destOrd="0" presId="urn:microsoft.com/office/officeart/2008/layout/LinedList"/>
    <dgm:cxn modelId="{49AE8CD0-E537-4482-AE74-4FE89B0B8A95}" type="presParOf" srcId="{701C1C47-B6B3-4286-AD5F-0919E1AC5B68}" destId="{6B5E77FF-A45D-43E3-BDB3-20A8AF9C2EB7}" srcOrd="0" destOrd="0" presId="urn:microsoft.com/office/officeart/2008/layout/LinedList"/>
    <dgm:cxn modelId="{D33CD479-4BD9-4439-A75D-0A3A5C03D200}" type="presParOf" srcId="{701C1C47-B6B3-4286-AD5F-0919E1AC5B68}" destId="{A3B39912-363F-4F4F-8F56-04C329A60A63}" srcOrd="1" destOrd="0" presId="urn:microsoft.com/office/officeart/2008/layout/LinedList"/>
    <dgm:cxn modelId="{13893F17-7E02-45D2-9148-35D08C065065}" type="presParOf" srcId="{3ED67874-7901-4970-B05B-535895036142}" destId="{50A69CDD-508A-4282-913A-75C45A351816}" srcOrd="2" destOrd="0" presId="urn:microsoft.com/office/officeart/2008/layout/LinedList"/>
    <dgm:cxn modelId="{E507FE10-E103-4B0E-9FEE-20B9FD6DC6C6}" type="presParOf" srcId="{3ED67874-7901-4970-B05B-535895036142}" destId="{BF33770D-0AC6-4FD9-BEE8-D6201CAE70FA}" srcOrd="3" destOrd="0" presId="urn:microsoft.com/office/officeart/2008/layout/LinedList"/>
    <dgm:cxn modelId="{80601231-43E6-4097-BCE2-7C91300A0707}" type="presParOf" srcId="{BF33770D-0AC6-4FD9-BEE8-D6201CAE70FA}" destId="{D7A3729C-7E61-4101-8FE1-43CD7175C9E8}" srcOrd="0" destOrd="0" presId="urn:microsoft.com/office/officeart/2008/layout/LinedList"/>
    <dgm:cxn modelId="{32E6DAB3-CC95-4E24-AA10-798FCCC18E7D}" type="presParOf" srcId="{BF33770D-0AC6-4FD9-BEE8-D6201CAE70FA}" destId="{CDC56544-8B96-4286-AD27-EE40A9A66CD3}" srcOrd="1" destOrd="0" presId="urn:microsoft.com/office/officeart/2008/layout/LinedList"/>
    <dgm:cxn modelId="{079232A2-3B5B-4CBF-A7AD-A8806EF76D26}" type="presParOf" srcId="{3ED67874-7901-4970-B05B-535895036142}" destId="{A03E83A5-5297-49C0-8A89-01C8C8CE73DE}" srcOrd="4" destOrd="0" presId="urn:microsoft.com/office/officeart/2008/layout/LinedList"/>
    <dgm:cxn modelId="{F4D73C4E-D29E-4EFB-9B05-4A40C8727943}" type="presParOf" srcId="{3ED67874-7901-4970-B05B-535895036142}" destId="{7BFEACCB-27BC-4AA5-A271-780489863D34}" srcOrd="5" destOrd="0" presId="urn:microsoft.com/office/officeart/2008/layout/LinedList"/>
    <dgm:cxn modelId="{1E531018-7B48-480A-AD92-C1EF67C26095}" type="presParOf" srcId="{7BFEACCB-27BC-4AA5-A271-780489863D34}" destId="{A40B6BEB-0654-43E1-8C22-50E548733520}" srcOrd="0" destOrd="0" presId="urn:microsoft.com/office/officeart/2008/layout/LinedList"/>
    <dgm:cxn modelId="{7CBBA6A9-9C29-41DF-8BF2-D8DEA71FF4E3}" type="presParOf" srcId="{7BFEACCB-27BC-4AA5-A271-780489863D34}" destId="{B9DA6270-7B80-4256-8848-516CD8F8DFA2}" srcOrd="1" destOrd="0" presId="urn:microsoft.com/office/officeart/2008/layout/LinedList"/>
    <dgm:cxn modelId="{D4492390-1526-4748-85AA-9B66DFD1E7C2}" type="presParOf" srcId="{3ED67874-7901-4970-B05B-535895036142}" destId="{1ACAD328-5B2C-4D32-9B19-94AE7AB0C751}" srcOrd="6" destOrd="0" presId="urn:microsoft.com/office/officeart/2008/layout/LinedList"/>
    <dgm:cxn modelId="{01306B37-4BDF-42B8-882E-DB86D686BC21}" type="presParOf" srcId="{3ED67874-7901-4970-B05B-535895036142}" destId="{F1119358-B19A-47BB-8F76-D8AD807EB61E}" srcOrd="7" destOrd="0" presId="urn:microsoft.com/office/officeart/2008/layout/LinedList"/>
    <dgm:cxn modelId="{E55FF0CC-E804-4461-9764-AFA94457FD92}" type="presParOf" srcId="{F1119358-B19A-47BB-8F76-D8AD807EB61E}" destId="{44F96ABF-0301-4532-914D-E588F14B4E7C}" srcOrd="0" destOrd="0" presId="urn:microsoft.com/office/officeart/2008/layout/LinedList"/>
    <dgm:cxn modelId="{2745936C-4683-4AFA-951B-A5B57C4FD0D8}" type="presParOf" srcId="{F1119358-B19A-47BB-8F76-D8AD807EB61E}" destId="{BE9EB051-108F-4C00-9AA1-35AA3A74807F}" srcOrd="1" destOrd="0" presId="urn:microsoft.com/office/officeart/2008/layout/LinedList"/>
    <dgm:cxn modelId="{8C1B28FD-0364-4AB7-92E4-2E0D0B018AB8}" type="presParOf" srcId="{3ED67874-7901-4970-B05B-535895036142}" destId="{7ECC0E7A-2F0E-4669-A8C1-16B7DB518EBC}" srcOrd="8" destOrd="0" presId="urn:microsoft.com/office/officeart/2008/layout/LinedList"/>
    <dgm:cxn modelId="{0FD44498-7E2B-4F80-8C1C-8A17FD680965}" type="presParOf" srcId="{3ED67874-7901-4970-B05B-535895036142}" destId="{8C60B0FD-5870-4E83-8D73-C80BC200AB89}" srcOrd="9" destOrd="0" presId="urn:microsoft.com/office/officeart/2008/layout/LinedList"/>
    <dgm:cxn modelId="{1BA6AB94-C0B9-4FBF-812C-FE31131E3C58}" type="presParOf" srcId="{8C60B0FD-5870-4E83-8D73-C80BC200AB89}" destId="{054E2511-CA7B-4A37-8649-904E29244AF1}" srcOrd="0" destOrd="0" presId="urn:microsoft.com/office/officeart/2008/layout/LinedList"/>
    <dgm:cxn modelId="{7CE8CA1E-2352-4EA0-B19A-E100AC8AF2BF}" type="presParOf" srcId="{8C60B0FD-5870-4E83-8D73-C80BC200AB89}" destId="{60FD9509-F201-48B2-BE2C-915F99C72FF5}" srcOrd="1" destOrd="0" presId="urn:microsoft.com/office/officeart/2008/layout/LinedList"/>
    <dgm:cxn modelId="{DFD40195-97C2-48B9-9429-8A1333C8997A}" type="presParOf" srcId="{3ED67874-7901-4970-B05B-535895036142}" destId="{1D108E02-8B9F-4C9D-B955-76999BEBC767}" srcOrd="10" destOrd="0" presId="urn:microsoft.com/office/officeart/2008/layout/LinedList"/>
    <dgm:cxn modelId="{33D0A729-FC0B-4B41-A9D1-F2C15FE6B3BD}" type="presParOf" srcId="{3ED67874-7901-4970-B05B-535895036142}" destId="{24406502-9DAA-45B2-990A-6B7FC3304AE3}" srcOrd="11" destOrd="0" presId="urn:microsoft.com/office/officeart/2008/layout/LinedList"/>
    <dgm:cxn modelId="{EC67E6A9-A380-4DC5-9D46-65D1B0F66206}" type="presParOf" srcId="{24406502-9DAA-45B2-990A-6B7FC3304AE3}" destId="{14AA0594-95B5-4343-BCD2-CAA140DEBF6B}" srcOrd="0" destOrd="0" presId="urn:microsoft.com/office/officeart/2008/layout/LinedList"/>
    <dgm:cxn modelId="{8D4540AB-209C-4B57-B9F5-5CC383E9993C}" type="presParOf" srcId="{24406502-9DAA-45B2-990A-6B7FC3304AE3}" destId="{45950D43-EDC6-436F-B981-E0D12D1E3AC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DAE9B3-B3C1-4051-8A41-0744DDCA0A91}"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US"/>
        </a:p>
      </dgm:t>
    </dgm:pt>
    <dgm:pt modelId="{F2B89C22-4199-446B-9308-7C52DE7E1AD6}">
      <dgm:prSet/>
      <dgm:spPr/>
      <dgm:t>
        <a:bodyPr/>
        <a:lstStyle/>
        <a:p>
          <a:r>
            <a:rPr lang="en-US"/>
            <a:t>Soil is living and nonliving </a:t>
          </a:r>
        </a:p>
      </dgm:t>
    </dgm:pt>
    <dgm:pt modelId="{7E7B4510-48AD-413D-B5E7-96DAF52BEAA3}" type="parTrans" cxnId="{0AC4285F-9892-4718-824B-31DEA37024F3}">
      <dgm:prSet/>
      <dgm:spPr/>
      <dgm:t>
        <a:bodyPr/>
        <a:lstStyle/>
        <a:p>
          <a:endParaRPr lang="en-US"/>
        </a:p>
      </dgm:t>
    </dgm:pt>
    <dgm:pt modelId="{0AA4CCC5-E1AA-446D-AE77-CD1F69F4CC79}" type="sibTrans" cxnId="{0AC4285F-9892-4718-824B-31DEA37024F3}">
      <dgm:prSet/>
      <dgm:spPr/>
      <dgm:t>
        <a:bodyPr/>
        <a:lstStyle/>
        <a:p>
          <a:endParaRPr lang="en-US"/>
        </a:p>
      </dgm:t>
    </dgm:pt>
    <dgm:pt modelId="{7C36C960-FFE0-4EE8-9263-9CD8CE1991F9}">
      <dgm:prSet/>
      <dgm:spPr/>
      <dgm:t>
        <a:bodyPr/>
        <a:lstStyle/>
        <a:p>
          <a:r>
            <a:rPr lang="en-US" dirty="0"/>
            <a:t>The nonliving parts of soil include </a:t>
          </a:r>
          <a:r>
            <a:rPr lang="en-US" b="1" dirty="0"/>
            <a:t>sand, silt, and clay</a:t>
          </a:r>
        </a:p>
      </dgm:t>
    </dgm:pt>
    <dgm:pt modelId="{FE875E1C-C39E-4849-B709-03915AC6A7BE}" type="parTrans" cxnId="{11C66D92-D4D4-4C06-9B14-A60DE296C687}">
      <dgm:prSet/>
      <dgm:spPr/>
      <dgm:t>
        <a:bodyPr/>
        <a:lstStyle/>
        <a:p>
          <a:endParaRPr lang="en-US"/>
        </a:p>
      </dgm:t>
    </dgm:pt>
    <dgm:pt modelId="{3C230006-25A3-4049-BC3E-CD9F32F54A3D}" type="sibTrans" cxnId="{11C66D92-D4D4-4C06-9B14-A60DE296C687}">
      <dgm:prSet/>
      <dgm:spPr/>
      <dgm:t>
        <a:bodyPr/>
        <a:lstStyle/>
        <a:p>
          <a:endParaRPr lang="en-US"/>
        </a:p>
      </dgm:t>
    </dgm:pt>
    <dgm:pt modelId="{77DB071E-EABA-413C-9E01-973B9F2D91EC}">
      <dgm:prSet/>
      <dgm:spPr/>
      <dgm:t>
        <a:bodyPr/>
        <a:lstStyle/>
        <a:p>
          <a:r>
            <a:rPr lang="en-US" dirty="0"/>
            <a:t>The nonliving parts of soil comprise the </a:t>
          </a:r>
          <a:r>
            <a:rPr lang="en-US" b="1" dirty="0"/>
            <a:t>soil texture</a:t>
          </a:r>
        </a:p>
      </dgm:t>
    </dgm:pt>
    <dgm:pt modelId="{8B829EA4-75D8-4B4A-9306-6B21A211D9D3}" type="parTrans" cxnId="{F4399E80-F252-4D4F-91C9-2AD26AB0A463}">
      <dgm:prSet/>
      <dgm:spPr/>
      <dgm:t>
        <a:bodyPr/>
        <a:lstStyle/>
        <a:p>
          <a:endParaRPr lang="en-US"/>
        </a:p>
      </dgm:t>
    </dgm:pt>
    <dgm:pt modelId="{2F103B01-530E-4B94-807E-9C755276778D}" type="sibTrans" cxnId="{F4399E80-F252-4D4F-91C9-2AD26AB0A463}">
      <dgm:prSet/>
      <dgm:spPr/>
      <dgm:t>
        <a:bodyPr/>
        <a:lstStyle/>
        <a:p>
          <a:endParaRPr lang="en-US"/>
        </a:p>
      </dgm:t>
    </dgm:pt>
    <dgm:pt modelId="{E0C0B184-6938-4EBA-BC4B-FAF965AFEFCF}">
      <dgm:prSet/>
      <dgm:spPr/>
      <dgm:t>
        <a:bodyPr/>
        <a:lstStyle/>
        <a:p>
          <a:r>
            <a:rPr lang="en-US"/>
            <a:t>Soil texture varies by the percentage of sand, silt and clay making up the soil</a:t>
          </a:r>
        </a:p>
      </dgm:t>
    </dgm:pt>
    <dgm:pt modelId="{C8B26676-5A58-4D33-B585-8746794B5ED1}" type="parTrans" cxnId="{48F8DAF4-5321-4065-BE30-9F732B4ECEA1}">
      <dgm:prSet/>
      <dgm:spPr/>
      <dgm:t>
        <a:bodyPr/>
        <a:lstStyle/>
        <a:p>
          <a:endParaRPr lang="en-US"/>
        </a:p>
      </dgm:t>
    </dgm:pt>
    <dgm:pt modelId="{03AF7787-F477-4423-A403-884BC9F0D3BC}" type="sibTrans" cxnId="{48F8DAF4-5321-4065-BE30-9F732B4ECEA1}">
      <dgm:prSet/>
      <dgm:spPr/>
      <dgm:t>
        <a:bodyPr/>
        <a:lstStyle/>
        <a:p>
          <a:endParaRPr lang="en-US"/>
        </a:p>
      </dgm:t>
    </dgm:pt>
    <dgm:pt modelId="{8F0132A2-403C-48B8-BE8C-22C5F1C131A5}" type="pres">
      <dgm:prSet presAssocID="{0BDAE9B3-B3C1-4051-8A41-0744DDCA0A91}" presName="matrix" presStyleCnt="0">
        <dgm:presLayoutVars>
          <dgm:chMax val="1"/>
          <dgm:dir/>
          <dgm:resizeHandles val="exact"/>
        </dgm:presLayoutVars>
      </dgm:prSet>
      <dgm:spPr/>
    </dgm:pt>
    <dgm:pt modelId="{F3B00F27-464B-4598-A401-E9F1F7DAE6C8}" type="pres">
      <dgm:prSet presAssocID="{0BDAE9B3-B3C1-4051-8A41-0744DDCA0A91}" presName="axisShape" presStyleLbl="bgShp" presStyleIdx="0" presStyleCnt="1"/>
      <dgm:spPr/>
    </dgm:pt>
    <dgm:pt modelId="{651012BC-91E5-4092-B2D7-76A52315BF47}" type="pres">
      <dgm:prSet presAssocID="{0BDAE9B3-B3C1-4051-8A41-0744DDCA0A91}" presName="rect1" presStyleLbl="node1" presStyleIdx="0" presStyleCnt="4">
        <dgm:presLayoutVars>
          <dgm:chMax val="0"/>
          <dgm:chPref val="0"/>
          <dgm:bulletEnabled val="1"/>
        </dgm:presLayoutVars>
      </dgm:prSet>
      <dgm:spPr/>
    </dgm:pt>
    <dgm:pt modelId="{F96E8139-A4DF-4D86-8B51-CDCE2A2F84CA}" type="pres">
      <dgm:prSet presAssocID="{0BDAE9B3-B3C1-4051-8A41-0744DDCA0A91}" presName="rect2" presStyleLbl="node1" presStyleIdx="1" presStyleCnt="4">
        <dgm:presLayoutVars>
          <dgm:chMax val="0"/>
          <dgm:chPref val="0"/>
          <dgm:bulletEnabled val="1"/>
        </dgm:presLayoutVars>
      </dgm:prSet>
      <dgm:spPr/>
    </dgm:pt>
    <dgm:pt modelId="{968CA1ED-E729-4D08-B56D-6C8E17B4DF45}" type="pres">
      <dgm:prSet presAssocID="{0BDAE9B3-B3C1-4051-8A41-0744DDCA0A91}" presName="rect3" presStyleLbl="node1" presStyleIdx="2" presStyleCnt="4">
        <dgm:presLayoutVars>
          <dgm:chMax val="0"/>
          <dgm:chPref val="0"/>
          <dgm:bulletEnabled val="1"/>
        </dgm:presLayoutVars>
      </dgm:prSet>
      <dgm:spPr/>
    </dgm:pt>
    <dgm:pt modelId="{D3F13B3A-BDA6-4D9F-B040-534E19DC2653}" type="pres">
      <dgm:prSet presAssocID="{0BDAE9B3-B3C1-4051-8A41-0744DDCA0A91}" presName="rect4" presStyleLbl="node1" presStyleIdx="3" presStyleCnt="4">
        <dgm:presLayoutVars>
          <dgm:chMax val="0"/>
          <dgm:chPref val="0"/>
          <dgm:bulletEnabled val="1"/>
        </dgm:presLayoutVars>
      </dgm:prSet>
      <dgm:spPr/>
    </dgm:pt>
  </dgm:ptLst>
  <dgm:cxnLst>
    <dgm:cxn modelId="{E2D28E28-5C19-4243-8833-48D422159977}" type="presOf" srcId="{7C36C960-FFE0-4EE8-9263-9CD8CE1991F9}" destId="{F96E8139-A4DF-4D86-8B51-CDCE2A2F84CA}" srcOrd="0" destOrd="0" presId="urn:microsoft.com/office/officeart/2005/8/layout/matrix2"/>
    <dgm:cxn modelId="{C1589F37-74E7-4831-8792-D6E30808D9EA}" type="presOf" srcId="{77DB071E-EABA-413C-9E01-973B9F2D91EC}" destId="{968CA1ED-E729-4D08-B56D-6C8E17B4DF45}" srcOrd="0" destOrd="0" presId="urn:microsoft.com/office/officeart/2005/8/layout/matrix2"/>
    <dgm:cxn modelId="{0AC4285F-9892-4718-824B-31DEA37024F3}" srcId="{0BDAE9B3-B3C1-4051-8A41-0744DDCA0A91}" destId="{F2B89C22-4199-446B-9308-7C52DE7E1AD6}" srcOrd="0" destOrd="0" parTransId="{7E7B4510-48AD-413D-B5E7-96DAF52BEAA3}" sibTransId="{0AA4CCC5-E1AA-446D-AE77-CD1F69F4CC79}"/>
    <dgm:cxn modelId="{38EAA166-C034-40E3-9B4A-1606D944C97B}" type="presOf" srcId="{F2B89C22-4199-446B-9308-7C52DE7E1AD6}" destId="{651012BC-91E5-4092-B2D7-76A52315BF47}" srcOrd="0" destOrd="0" presId="urn:microsoft.com/office/officeart/2005/8/layout/matrix2"/>
    <dgm:cxn modelId="{8749626C-F4C3-4E70-9DCC-93754279BBDE}" type="presOf" srcId="{E0C0B184-6938-4EBA-BC4B-FAF965AFEFCF}" destId="{D3F13B3A-BDA6-4D9F-B040-534E19DC2653}" srcOrd="0" destOrd="0" presId="urn:microsoft.com/office/officeart/2005/8/layout/matrix2"/>
    <dgm:cxn modelId="{9959337B-64AE-4D39-B2F1-4A65F20989BF}" type="presOf" srcId="{0BDAE9B3-B3C1-4051-8A41-0744DDCA0A91}" destId="{8F0132A2-403C-48B8-BE8C-22C5F1C131A5}" srcOrd="0" destOrd="0" presId="urn:microsoft.com/office/officeart/2005/8/layout/matrix2"/>
    <dgm:cxn modelId="{F4399E80-F252-4D4F-91C9-2AD26AB0A463}" srcId="{0BDAE9B3-B3C1-4051-8A41-0744DDCA0A91}" destId="{77DB071E-EABA-413C-9E01-973B9F2D91EC}" srcOrd="2" destOrd="0" parTransId="{8B829EA4-75D8-4B4A-9306-6B21A211D9D3}" sibTransId="{2F103B01-530E-4B94-807E-9C755276778D}"/>
    <dgm:cxn modelId="{11C66D92-D4D4-4C06-9B14-A60DE296C687}" srcId="{0BDAE9B3-B3C1-4051-8A41-0744DDCA0A91}" destId="{7C36C960-FFE0-4EE8-9263-9CD8CE1991F9}" srcOrd="1" destOrd="0" parTransId="{FE875E1C-C39E-4849-B709-03915AC6A7BE}" sibTransId="{3C230006-25A3-4049-BC3E-CD9F32F54A3D}"/>
    <dgm:cxn modelId="{48F8DAF4-5321-4065-BE30-9F732B4ECEA1}" srcId="{0BDAE9B3-B3C1-4051-8A41-0744DDCA0A91}" destId="{E0C0B184-6938-4EBA-BC4B-FAF965AFEFCF}" srcOrd="3" destOrd="0" parTransId="{C8B26676-5A58-4D33-B585-8746794B5ED1}" sibTransId="{03AF7787-F477-4423-A403-884BC9F0D3BC}"/>
    <dgm:cxn modelId="{A45885E9-9588-477F-92A6-96887206E3E6}" type="presParOf" srcId="{8F0132A2-403C-48B8-BE8C-22C5F1C131A5}" destId="{F3B00F27-464B-4598-A401-E9F1F7DAE6C8}" srcOrd="0" destOrd="0" presId="urn:microsoft.com/office/officeart/2005/8/layout/matrix2"/>
    <dgm:cxn modelId="{FBAD34CD-6215-4681-A69E-3C8DB0D9E9F3}" type="presParOf" srcId="{8F0132A2-403C-48B8-BE8C-22C5F1C131A5}" destId="{651012BC-91E5-4092-B2D7-76A52315BF47}" srcOrd="1" destOrd="0" presId="urn:microsoft.com/office/officeart/2005/8/layout/matrix2"/>
    <dgm:cxn modelId="{D34B64F8-F773-490C-8C69-2B01CB4F7343}" type="presParOf" srcId="{8F0132A2-403C-48B8-BE8C-22C5F1C131A5}" destId="{F96E8139-A4DF-4D86-8B51-CDCE2A2F84CA}" srcOrd="2" destOrd="0" presId="urn:microsoft.com/office/officeart/2005/8/layout/matrix2"/>
    <dgm:cxn modelId="{A057DBE1-9DF6-456D-8F5D-83BF8D99C2A2}" type="presParOf" srcId="{8F0132A2-403C-48B8-BE8C-22C5F1C131A5}" destId="{968CA1ED-E729-4D08-B56D-6C8E17B4DF45}" srcOrd="3" destOrd="0" presId="urn:microsoft.com/office/officeart/2005/8/layout/matrix2"/>
    <dgm:cxn modelId="{5C24FD2B-AF4F-4D10-8536-37E9D4D9DC8D}" type="presParOf" srcId="{8F0132A2-403C-48B8-BE8C-22C5F1C131A5}" destId="{D3F13B3A-BDA6-4D9F-B040-534E19DC2653}"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C178A8E-55B9-490C-8C49-9F7D9887D071}"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59655647-EE09-4054-8909-39771B1C7A20}">
      <dgm:prSet/>
      <dgm:spPr/>
      <dgm:t>
        <a:bodyPr/>
        <a:lstStyle/>
        <a:p>
          <a:r>
            <a:rPr lang="en-US"/>
            <a:t>Soil is made up of sand, silt, and clay</a:t>
          </a:r>
        </a:p>
      </dgm:t>
    </dgm:pt>
    <dgm:pt modelId="{23EEFD24-936A-4D65-B644-31EDF6E9E5BF}" type="parTrans" cxnId="{59AD34AC-3C67-4BD4-A750-7F9D30D39470}">
      <dgm:prSet/>
      <dgm:spPr/>
      <dgm:t>
        <a:bodyPr/>
        <a:lstStyle/>
        <a:p>
          <a:endParaRPr lang="en-US"/>
        </a:p>
      </dgm:t>
    </dgm:pt>
    <dgm:pt modelId="{F5B552D2-690E-4817-95C1-8DD487F236C8}" type="sibTrans" cxnId="{59AD34AC-3C67-4BD4-A750-7F9D30D39470}">
      <dgm:prSet/>
      <dgm:spPr/>
      <dgm:t>
        <a:bodyPr/>
        <a:lstStyle/>
        <a:p>
          <a:endParaRPr lang="en-US"/>
        </a:p>
      </dgm:t>
    </dgm:pt>
    <dgm:pt modelId="{1893F0DC-6F7A-45AE-AFF9-A9573B811525}">
      <dgm:prSet/>
      <dgm:spPr/>
      <dgm:t>
        <a:bodyPr/>
        <a:lstStyle/>
        <a:p>
          <a:r>
            <a:rPr lang="en-US"/>
            <a:t>These make up soil texture and the various percentages the type of soil texture</a:t>
          </a:r>
        </a:p>
      </dgm:t>
    </dgm:pt>
    <dgm:pt modelId="{D018AB83-21D2-4BBC-BAA2-0C25D858EC4D}" type="parTrans" cxnId="{58AE04BD-F85D-4258-93DC-BBFC0AD01E0B}">
      <dgm:prSet/>
      <dgm:spPr/>
      <dgm:t>
        <a:bodyPr/>
        <a:lstStyle/>
        <a:p>
          <a:endParaRPr lang="en-US"/>
        </a:p>
      </dgm:t>
    </dgm:pt>
    <dgm:pt modelId="{5E14747B-9410-4745-AB7F-C24E6580907F}" type="sibTrans" cxnId="{58AE04BD-F85D-4258-93DC-BBFC0AD01E0B}">
      <dgm:prSet/>
      <dgm:spPr/>
      <dgm:t>
        <a:bodyPr/>
        <a:lstStyle/>
        <a:p>
          <a:endParaRPr lang="en-US"/>
        </a:p>
      </dgm:t>
    </dgm:pt>
    <dgm:pt modelId="{4E709F73-C112-4207-A830-88C456A6D203}">
      <dgm:prSet/>
      <dgm:spPr/>
      <dgm:t>
        <a:bodyPr/>
        <a:lstStyle/>
        <a:p>
          <a:r>
            <a:rPr lang="en-US"/>
            <a:t>Compare the soil samples brought in for today to the samples we looked at yesterday, what are the differences? Similarities? </a:t>
          </a:r>
        </a:p>
      </dgm:t>
    </dgm:pt>
    <dgm:pt modelId="{B8CFEDFE-11F3-44BD-A004-FBDD8888401A}" type="parTrans" cxnId="{743EC31E-61E1-40A6-9D78-1E7A94E5190A}">
      <dgm:prSet/>
      <dgm:spPr/>
      <dgm:t>
        <a:bodyPr/>
        <a:lstStyle/>
        <a:p>
          <a:endParaRPr lang="en-US"/>
        </a:p>
      </dgm:t>
    </dgm:pt>
    <dgm:pt modelId="{69716910-8F72-4A5A-8204-2B679374CAFD}" type="sibTrans" cxnId="{743EC31E-61E1-40A6-9D78-1E7A94E5190A}">
      <dgm:prSet/>
      <dgm:spPr/>
      <dgm:t>
        <a:bodyPr/>
        <a:lstStyle/>
        <a:p>
          <a:endParaRPr lang="en-US"/>
        </a:p>
      </dgm:t>
    </dgm:pt>
    <dgm:pt modelId="{CF467439-EEA1-4D68-B0D3-EEA68B35BD67}" type="pres">
      <dgm:prSet presAssocID="{FC178A8E-55B9-490C-8C49-9F7D9887D071}" presName="vert0" presStyleCnt="0">
        <dgm:presLayoutVars>
          <dgm:dir/>
          <dgm:animOne val="branch"/>
          <dgm:animLvl val="lvl"/>
        </dgm:presLayoutVars>
      </dgm:prSet>
      <dgm:spPr/>
    </dgm:pt>
    <dgm:pt modelId="{BC85E3AD-7264-4822-9B4A-E0830A44BBA5}" type="pres">
      <dgm:prSet presAssocID="{59655647-EE09-4054-8909-39771B1C7A20}" presName="thickLine" presStyleLbl="alignNode1" presStyleIdx="0" presStyleCnt="3"/>
      <dgm:spPr/>
    </dgm:pt>
    <dgm:pt modelId="{0CC5291E-7FFD-4F30-85CF-A94E1D2AAED7}" type="pres">
      <dgm:prSet presAssocID="{59655647-EE09-4054-8909-39771B1C7A20}" presName="horz1" presStyleCnt="0"/>
      <dgm:spPr/>
    </dgm:pt>
    <dgm:pt modelId="{9769F806-85CB-457E-B4A6-C6DAF5A75DE2}" type="pres">
      <dgm:prSet presAssocID="{59655647-EE09-4054-8909-39771B1C7A20}" presName="tx1" presStyleLbl="revTx" presStyleIdx="0" presStyleCnt="3"/>
      <dgm:spPr/>
    </dgm:pt>
    <dgm:pt modelId="{2DC4DC57-1E67-4708-A4B4-B75457C66825}" type="pres">
      <dgm:prSet presAssocID="{59655647-EE09-4054-8909-39771B1C7A20}" presName="vert1" presStyleCnt="0"/>
      <dgm:spPr/>
    </dgm:pt>
    <dgm:pt modelId="{7726A8A6-299C-4036-8C3F-5DFCE07B94AE}" type="pres">
      <dgm:prSet presAssocID="{1893F0DC-6F7A-45AE-AFF9-A9573B811525}" presName="thickLine" presStyleLbl="alignNode1" presStyleIdx="1" presStyleCnt="3"/>
      <dgm:spPr/>
    </dgm:pt>
    <dgm:pt modelId="{BE8E4B5E-D4FD-4C0C-87F5-7F8BFFFB4DAB}" type="pres">
      <dgm:prSet presAssocID="{1893F0DC-6F7A-45AE-AFF9-A9573B811525}" presName="horz1" presStyleCnt="0"/>
      <dgm:spPr/>
    </dgm:pt>
    <dgm:pt modelId="{AA9597A4-2B56-4A30-AE0D-3CED336F79C0}" type="pres">
      <dgm:prSet presAssocID="{1893F0DC-6F7A-45AE-AFF9-A9573B811525}" presName="tx1" presStyleLbl="revTx" presStyleIdx="1" presStyleCnt="3"/>
      <dgm:spPr/>
    </dgm:pt>
    <dgm:pt modelId="{D9D437BC-3611-4CE4-9EEC-7F744799C10B}" type="pres">
      <dgm:prSet presAssocID="{1893F0DC-6F7A-45AE-AFF9-A9573B811525}" presName="vert1" presStyleCnt="0"/>
      <dgm:spPr/>
    </dgm:pt>
    <dgm:pt modelId="{5FBE2D8A-B838-424E-84A9-A9DFB88836DC}" type="pres">
      <dgm:prSet presAssocID="{4E709F73-C112-4207-A830-88C456A6D203}" presName="thickLine" presStyleLbl="alignNode1" presStyleIdx="2" presStyleCnt="3"/>
      <dgm:spPr/>
    </dgm:pt>
    <dgm:pt modelId="{40CB7AFE-0A81-46C6-AD0E-4826E65C4000}" type="pres">
      <dgm:prSet presAssocID="{4E709F73-C112-4207-A830-88C456A6D203}" presName="horz1" presStyleCnt="0"/>
      <dgm:spPr/>
    </dgm:pt>
    <dgm:pt modelId="{DA62AA96-F08D-4E2D-AD2D-E0E22960F4CE}" type="pres">
      <dgm:prSet presAssocID="{4E709F73-C112-4207-A830-88C456A6D203}" presName="tx1" presStyleLbl="revTx" presStyleIdx="2" presStyleCnt="3"/>
      <dgm:spPr/>
    </dgm:pt>
    <dgm:pt modelId="{A2AEF024-A199-4A30-AFDB-A471DB5A8B3A}" type="pres">
      <dgm:prSet presAssocID="{4E709F73-C112-4207-A830-88C456A6D203}" presName="vert1" presStyleCnt="0"/>
      <dgm:spPr/>
    </dgm:pt>
  </dgm:ptLst>
  <dgm:cxnLst>
    <dgm:cxn modelId="{743EC31E-61E1-40A6-9D78-1E7A94E5190A}" srcId="{FC178A8E-55B9-490C-8C49-9F7D9887D071}" destId="{4E709F73-C112-4207-A830-88C456A6D203}" srcOrd="2" destOrd="0" parTransId="{B8CFEDFE-11F3-44BD-A004-FBDD8888401A}" sibTransId="{69716910-8F72-4A5A-8204-2B679374CAFD}"/>
    <dgm:cxn modelId="{B43A3A43-3952-4C6E-A47C-E9CAEC04A995}" type="presOf" srcId="{4E709F73-C112-4207-A830-88C456A6D203}" destId="{DA62AA96-F08D-4E2D-AD2D-E0E22960F4CE}" srcOrd="0" destOrd="0" presId="urn:microsoft.com/office/officeart/2008/layout/LinedList"/>
    <dgm:cxn modelId="{16BF3D51-6B53-40F6-BF2B-D8EF70AA7046}" type="presOf" srcId="{FC178A8E-55B9-490C-8C49-9F7D9887D071}" destId="{CF467439-EEA1-4D68-B0D3-EEA68B35BD67}" srcOrd="0" destOrd="0" presId="urn:microsoft.com/office/officeart/2008/layout/LinedList"/>
    <dgm:cxn modelId="{8CBE7E79-DB0C-4D5C-8653-DCDB6A5BA748}" type="presOf" srcId="{59655647-EE09-4054-8909-39771B1C7A20}" destId="{9769F806-85CB-457E-B4A6-C6DAF5A75DE2}" srcOrd="0" destOrd="0" presId="urn:microsoft.com/office/officeart/2008/layout/LinedList"/>
    <dgm:cxn modelId="{59AD34AC-3C67-4BD4-A750-7F9D30D39470}" srcId="{FC178A8E-55B9-490C-8C49-9F7D9887D071}" destId="{59655647-EE09-4054-8909-39771B1C7A20}" srcOrd="0" destOrd="0" parTransId="{23EEFD24-936A-4D65-B644-31EDF6E9E5BF}" sibTransId="{F5B552D2-690E-4817-95C1-8DD487F236C8}"/>
    <dgm:cxn modelId="{58AE04BD-F85D-4258-93DC-BBFC0AD01E0B}" srcId="{FC178A8E-55B9-490C-8C49-9F7D9887D071}" destId="{1893F0DC-6F7A-45AE-AFF9-A9573B811525}" srcOrd="1" destOrd="0" parTransId="{D018AB83-21D2-4BBC-BAA2-0C25D858EC4D}" sibTransId="{5E14747B-9410-4745-AB7F-C24E6580907F}"/>
    <dgm:cxn modelId="{7A0F4FDC-51B7-4B06-8EFE-8FDA946A9C28}" type="presOf" srcId="{1893F0DC-6F7A-45AE-AFF9-A9573B811525}" destId="{AA9597A4-2B56-4A30-AE0D-3CED336F79C0}" srcOrd="0" destOrd="0" presId="urn:microsoft.com/office/officeart/2008/layout/LinedList"/>
    <dgm:cxn modelId="{CA07AAC5-8471-44BA-B178-361014B78732}" type="presParOf" srcId="{CF467439-EEA1-4D68-B0D3-EEA68B35BD67}" destId="{BC85E3AD-7264-4822-9B4A-E0830A44BBA5}" srcOrd="0" destOrd="0" presId="urn:microsoft.com/office/officeart/2008/layout/LinedList"/>
    <dgm:cxn modelId="{2B5FD4BD-2BD6-4D43-B887-F878A59E8077}" type="presParOf" srcId="{CF467439-EEA1-4D68-B0D3-EEA68B35BD67}" destId="{0CC5291E-7FFD-4F30-85CF-A94E1D2AAED7}" srcOrd="1" destOrd="0" presId="urn:microsoft.com/office/officeart/2008/layout/LinedList"/>
    <dgm:cxn modelId="{071C47EB-7234-44D3-84C2-123BC45A2F6A}" type="presParOf" srcId="{0CC5291E-7FFD-4F30-85CF-A94E1D2AAED7}" destId="{9769F806-85CB-457E-B4A6-C6DAF5A75DE2}" srcOrd="0" destOrd="0" presId="urn:microsoft.com/office/officeart/2008/layout/LinedList"/>
    <dgm:cxn modelId="{290F0F49-827F-47B7-A538-9A63D8DC3EFE}" type="presParOf" srcId="{0CC5291E-7FFD-4F30-85CF-A94E1D2AAED7}" destId="{2DC4DC57-1E67-4708-A4B4-B75457C66825}" srcOrd="1" destOrd="0" presId="urn:microsoft.com/office/officeart/2008/layout/LinedList"/>
    <dgm:cxn modelId="{91F6E04C-AD7D-4E0C-B926-7D6AB492C9D0}" type="presParOf" srcId="{CF467439-EEA1-4D68-B0D3-EEA68B35BD67}" destId="{7726A8A6-299C-4036-8C3F-5DFCE07B94AE}" srcOrd="2" destOrd="0" presId="urn:microsoft.com/office/officeart/2008/layout/LinedList"/>
    <dgm:cxn modelId="{39049142-DB70-4230-AF39-FD67A6BC6A30}" type="presParOf" srcId="{CF467439-EEA1-4D68-B0D3-EEA68B35BD67}" destId="{BE8E4B5E-D4FD-4C0C-87F5-7F8BFFFB4DAB}" srcOrd="3" destOrd="0" presId="urn:microsoft.com/office/officeart/2008/layout/LinedList"/>
    <dgm:cxn modelId="{A85455F0-7152-4C1A-AA7A-E65936A871B6}" type="presParOf" srcId="{BE8E4B5E-D4FD-4C0C-87F5-7F8BFFFB4DAB}" destId="{AA9597A4-2B56-4A30-AE0D-3CED336F79C0}" srcOrd="0" destOrd="0" presId="urn:microsoft.com/office/officeart/2008/layout/LinedList"/>
    <dgm:cxn modelId="{0A04CF4D-C1D0-4725-8533-B25CBF2BE6B7}" type="presParOf" srcId="{BE8E4B5E-D4FD-4C0C-87F5-7F8BFFFB4DAB}" destId="{D9D437BC-3611-4CE4-9EEC-7F744799C10B}" srcOrd="1" destOrd="0" presId="urn:microsoft.com/office/officeart/2008/layout/LinedList"/>
    <dgm:cxn modelId="{4B1CE261-A5A3-4A3C-BA7A-0E3860DAFA71}" type="presParOf" srcId="{CF467439-EEA1-4D68-B0D3-EEA68B35BD67}" destId="{5FBE2D8A-B838-424E-84A9-A9DFB88836DC}" srcOrd="4" destOrd="0" presId="urn:microsoft.com/office/officeart/2008/layout/LinedList"/>
    <dgm:cxn modelId="{CFF8EE4C-49D7-49E3-B0D9-16BFB9E6F486}" type="presParOf" srcId="{CF467439-EEA1-4D68-B0D3-EEA68B35BD67}" destId="{40CB7AFE-0A81-46C6-AD0E-4826E65C4000}" srcOrd="5" destOrd="0" presId="urn:microsoft.com/office/officeart/2008/layout/LinedList"/>
    <dgm:cxn modelId="{00568233-57F5-4F30-B904-383B3A070E24}" type="presParOf" srcId="{40CB7AFE-0A81-46C6-AD0E-4826E65C4000}" destId="{DA62AA96-F08D-4E2D-AD2D-E0E22960F4CE}" srcOrd="0" destOrd="0" presId="urn:microsoft.com/office/officeart/2008/layout/LinedList"/>
    <dgm:cxn modelId="{6EC40CCD-3AE9-4ABC-95F0-7B3DED0051CB}" type="presParOf" srcId="{40CB7AFE-0A81-46C6-AD0E-4826E65C4000}" destId="{A2AEF024-A199-4A30-AFDB-A471DB5A8B3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DC1FE91-3E11-42A9-8379-E0513889AE5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48C37C0-B1E1-498A-BB23-A595D8FF7314}">
      <dgm:prSet/>
      <dgm:spPr/>
      <dgm:t>
        <a:bodyPr/>
        <a:lstStyle/>
        <a:p>
          <a:r>
            <a:rPr lang="en-US" dirty="0"/>
            <a:t>O: organic and includes organic materials from leaves in forests and dead plant material and prairies </a:t>
          </a:r>
        </a:p>
      </dgm:t>
    </dgm:pt>
    <dgm:pt modelId="{ECFFAE58-B509-44D6-B22F-BD25587F0EC9}" type="parTrans" cxnId="{275A2079-399F-4377-98D6-9B761F39DA19}">
      <dgm:prSet/>
      <dgm:spPr/>
      <dgm:t>
        <a:bodyPr/>
        <a:lstStyle/>
        <a:p>
          <a:endParaRPr lang="en-US"/>
        </a:p>
      </dgm:t>
    </dgm:pt>
    <dgm:pt modelId="{4CCA189B-EDA2-43A3-A175-D41F00164146}" type="sibTrans" cxnId="{275A2079-399F-4377-98D6-9B761F39DA19}">
      <dgm:prSet/>
      <dgm:spPr/>
      <dgm:t>
        <a:bodyPr/>
        <a:lstStyle/>
        <a:p>
          <a:endParaRPr lang="en-US"/>
        </a:p>
      </dgm:t>
    </dgm:pt>
    <dgm:pt modelId="{03535A15-6FB6-4297-B8EA-739EA3341C54}">
      <dgm:prSet/>
      <dgm:spPr/>
      <dgm:t>
        <a:bodyPr/>
        <a:lstStyle/>
        <a:p>
          <a:r>
            <a:rPr lang="en-US" dirty="0"/>
            <a:t>A: topsoil and is mostly minerals from parent material and organic matter added. It is where plants, soil organisms, and roots grow</a:t>
          </a:r>
        </a:p>
      </dgm:t>
    </dgm:pt>
    <dgm:pt modelId="{AB433473-89B5-4F30-A0F7-055A85FA06D3}" type="parTrans" cxnId="{61270CD4-17FF-47F1-BC93-C3C17A798F43}">
      <dgm:prSet/>
      <dgm:spPr/>
      <dgm:t>
        <a:bodyPr/>
        <a:lstStyle/>
        <a:p>
          <a:endParaRPr lang="en-US"/>
        </a:p>
      </dgm:t>
    </dgm:pt>
    <dgm:pt modelId="{09931D6F-0E49-45C4-82BC-B109613F87D5}" type="sibTrans" cxnId="{61270CD4-17FF-47F1-BC93-C3C17A798F43}">
      <dgm:prSet/>
      <dgm:spPr/>
      <dgm:t>
        <a:bodyPr/>
        <a:lstStyle/>
        <a:p>
          <a:endParaRPr lang="en-US"/>
        </a:p>
      </dgm:t>
    </dgm:pt>
    <dgm:pt modelId="{AC0F2386-1294-44CA-AD80-B68980811507}">
      <dgm:prSet/>
      <dgm:spPr/>
      <dgm:t>
        <a:bodyPr/>
        <a:lstStyle/>
        <a:p>
          <a:r>
            <a:rPr lang="en-US" dirty="0"/>
            <a:t>E: eluviated horizon which is leached from clay minerals and organic matter. It is more sandy </a:t>
          </a:r>
        </a:p>
      </dgm:t>
    </dgm:pt>
    <dgm:pt modelId="{C1C8603A-21A7-4767-A423-C32484A67398}" type="parTrans" cxnId="{EEE56188-0676-4677-8335-322B3AB51CFD}">
      <dgm:prSet/>
      <dgm:spPr/>
      <dgm:t>
        <a:bodyPr/>
        <a:lstStyle/>
        <a:p>
          <a:endParaRPr lang="en-US"/>
        </a:p>
      </dgm:t>
    </dgm:pt>
    <dgm:pt modelId="{F9444951-9408-41B5-8991-F79808CE7965}" type="sibTrans" cxnId="{EEE56188-0676-4677-8335-322B3AB51CFD}">
      <dgm:prSet/>
      <dgm:spPr/>
      <dgm:t>
        <a:bodyPr/>
        <a:lstStyle/>
        <a:p>
          <a:endParaRPr lang="en-US"/>
        </a:p>
      </dgm:t>
    </dgm:pt>
    <dgm:pt modelId="{E00452B8-390F-4D10-88E5-A01A49C83B6C}">
      <dgm:prSet/>
      <dgm:spPr/>
      <dgm:t>
        <a:bodyPr/>
        <a:lstStyle/>
        <a:p>
          <a:r>
            <a:rPr lang="en-US" dirty="0"/>
            <a:t>B: subsoil horizon rich in minerals that moved down from A and E, it is not present in all soils </a:t>
          </a:r>
        </a:p>
      </dgm:t>
    </dgm:pt>
    <dgm:pt modelId="{ACE32AB6-1A2D-4AB1-A12F-23EC94A2A01D}" type="parTrans" cxnId="{BE6D5104-B19C-4597-B0DC-DBA329E51395}">
      <dgm:prSet/>
      <dgm:spPr/>
      <dgm:t>
        <a:bodyPr/>
        <a:lstStyle/>
        <a:p>
          <a:endParaRPr lang="en-US"/>
        </a:p>
      </dgm:t>
    </dgm:pt>
    <dgm:pt modelId="{D0005A5B-8BD4-4406-A582-3BD052048753}" type="sibTrans" cxnId="{BE6D5104-B19C-4597-B0DC-DBA329E51395}">
      <dgm:prSet/>
      <dgm:spPr/>
      <dgm:t>
        <a:bodyPr/>
        <a:lstStyle/>
        <a:p>
          <a:endParaRPr lang="en-US"/>
        </a:p>
      </dgm:t>
    </dgm:pt>
    <dgm:pt modelId="{F2354B76-1AD1-4A5A-AE01-9E71B86A4401}">
      <dgm:prSet/>
      <dgm:spPr/>
      <dgm:t>
        <a:bodyPr/>
        <a:lstStyle/>
        <a:p>
          <a:r>
            <a:rPr lang="en-US" dirty="0"/>
            <a:t>C: parent material which all soil is developed from, it contains soil and rock </a:t>
          </a:r>
        </a:p>
      </dgm:t>
    </dgm:pt>
    <dgm:pt modelId="{5A2FA221-9E7E-464E-9A57-9EB7F789C647}" type="parTrans" cxnId="{E9663939-EBF4-4046-AE0E-224B722D450C}">
      <dgm:prSet/>
      <dgm:spPr/>
      <dgm:t>
        <a:bodyPr/>
        <a:lstStyle/>
        <a:p>
          <a:endParaRPr lang="en-US"/>
        </a:p>
      </dgm:t>
    </dgm:pt>
    <dgm:pt modelId="{F51A71C2-5E7D-449B-B1B3-6C88AA5AAC9F}" type="sibTrans" cxnId="{E9663939-EBF4-4046-AE0E-224B722D450C}">
      <dgm:prSet/>
      <dgm:spPr/>
      <dgm:t>
        <a:bodyPr/>
        <a:lstStyle/>
        <a:p>
          <a:endParaRPr lang="en-US"/>
        </a:p>
      </dgm:t>
    </dgm:pt>
    <dgm:pt modelId="{2C4E24FB-6CED-45F6-BA9E-40082EF8434E}">
      <dgm:prSet/>
      <dgm:spPr/>
      <dgm:t>
        <a:bodyPr/>
        <a:lstStyle/>
        <a:p>
          <a:r>
            <a:rPr lang="en-US" dirty="0"/>
            <a:t>R: bedrock</a:t>
          </a:r>
        </a:p>
      </dgm:t>
    </dgm:pt>
    <dgm:pt modelId="{EBA2E9BF-8D4C-45E5-B582-17372FE00B24}" type="parTrans" cxnId="{1FF529EC-DBE7-42C9-93D2-BC716B0F9B8E}">
      <dgm:prSet/>
      <dgm:spPr/>
      <dgm:t>
        <a:bodyPr/>
        <a:lstStyle/>
        <a:p>
          <a:endParaRPr lang="en-US"/>
        </a:p>
      </dgm:t>
    </dgm:pt>
    <dgm:pt modelId="{939DBB96-CD37-4FDF-82C8-E1630C8DD516}" type="sibTrans" cxnId="{1FF529EC-DBE7-42C9-93D2-BC716B0F9B8E}">
      <dgm:prSet/>
      <dgm:spPr/>
      <dgm:t>
        <a:bodyPr/>
        <a:lstStyle/>
        <a:p>
          <a:endParaRPr lang="en-US"/>
        </a:p>
      </dgm:t>
    </dgm:pt>
    <dgm:pt modelId="{AC0D14D7-B33C-4ADE-B760-2C6FDCBFCFB0}" type="pres">
      <dgm:prSet presAssocID="{CDC1FE91-3E11-42A9-8379-E0513889AE52}" presName="vert0" presStyleCnt="0">
        <dgm:presLayoutVars>
          <dgm:dir/>
          <dgm:animOne val="branch"/>
          <dgm:animLvl val="lvl"/>
        </dgm:presLayoutVars>
      </dgm:prSet>
      <dgm:spPr/>
    </dgm:pt>
    <dgm:pt modelId="{64F9E2B4-A683-4510-9BE8-E95583F3CC52}" type="pres">
      <dgm:prSet presAssocID="{548C37C0-B1E1-498A-BB23-A595D8FF7314}" presName="thickLine" presStyleLbl="alignNode1" presStyleIdx="0" presStyleCnt="6"/>
      <dgm:spPr/>
    </dgm:pt>
    <dgm:pt modelId="{DA43A695-6ECD-4A53-B01A-A63B8FBF3711}" type="pres">
      <dgm:prSet presAssocID="{548C37C0-B1E1-498A-BB23-A595D8FF7314}" presName="horz1" presStyleCnt="0"/>
      <dgm:spPr/>
    </dgm:pt>
    <dgm:pt modelId="{32D9689A-5CE0-4A6B-A0F2-2F178017D49D}" type="pres">
      <dgm:prSet presAssocID="{548C37C0-B1E1-498A-BB23-A595D8FF7314}" presName="tx1" presStyleLbl="revTx" presStyleIdx="0" presStyleCnt="6"/>
      <dgm:spPr/>
    </dgm:pt>
    <dgm:pt modelId="{4F52B201-0BD9-48E5-BB2D-CD882ADDAAA6}" type="pres">
      <dgm:prSet presAssocID="{548C37C0-B1E1-498A-BB23-A595D8FF7314}" presName="vert1" presStyleCnt="0"/>
      <dgm:spPr/>
    </dgm:pt>
    <dgm:pt modelId="{1784F042-ECA8-4F97-A335-8608B78AFB46}" type="pres">
      <dgm:prSet presAssocID="{03535A15-6FB6-4297-B8EA-739EA3341C54}" presName="thickLine" presStyleLbl="alignNode1" presStyleIdx="1" presStyleCnt="6"/>
      <dgm:spPr/>
    </dgm:pt>
    <dgm:pt modelId="{7D9AAE96-2DC6-488E-A316-03375F1AD5DD}" type="pres">
      <dgm:prSet presAssocID="{03535A15-6FB6-4297-B8EA-739EA3341C54}" presName="horz1" presStyleCnt="0"/>
      <dgm:spPr/>
    </dgm:pt>
    <dgm:pt modelId="{75B91EE2-09D4-4E61-AFAD-76A371A276D4}" type="pres">
      <dgm:prSet presAssocID="{03535A15-6FB6-4297-B8EA-739EA3341C54}" presName="tx1" presStyleLbl="revTx" presStyleIdx="1" presStyleCnt="6"/>
      <dgm:spPr/>
    </dgm:pt>
    <dgm:pt modelId="{4FA2855F-12E1-47C2-8B1B-CBA539CDC59E}" type="pres">
      <dgm:prSet presAssocID="{03535A15-6FB6-4297-B8EA-739EA3341C54}" presName="vert1" presStyleCnt="0"/>
      <dgm:spPr/>
    </dgm:pt>
    <dgm:pt modelId="{A02F0DEB-DDD8-4F69-A92D-F7B91473CCF3}" type="pres">
      <dgm:prSet presAssocID="{AC0F2386-1294-44CA-AD80-B68980811507}" presName="thickLine" presStyleLbl="alignNode1" presStyleIdx="2" presStyleCnt="6"/>
      <dgm:spPr/>
    </dgm:pt>
    <dgm:pt modelId="{9C75A7CA-5831-4B0A-9394-E2127C936802}" type="pres">
      <dgm:prSet presAssocID="{AC0F2386-1294-44CA-AD80-B68980811507}" presName="horz1" presStyleCnt="0"/>
      <dgm:spPr/>
    </dgm:pt>
    <dgm:pt modelId="{8CCE3F35-C0CD-4C7A-B065-7293BBD992C3}" type="pres">
      <dgm:prSet presAssocID="{AC0F2386-1294-44CA-AD80-B68980811507}" presName="tx1" presStyleLbl="revTx" presStyleIdx="2" presStyleCnt="6"/>
      <dgm:spPr/>
    </dgm:pt>
    <dgm:pt modelId="{CCE20414-2F58-4C10-8844-253E69A5BA18}" type="pres">
      <dgm:prSet presAssocID="{AC0F2386-1294-44CA-AD80-B68980811507}" presName="vert1" presStyleCnt="0"/>
      <dgm:spPr/>
    </dgm:pt>
    <dgm:pt modelId="{A1DA4AB8-35AD-45CA-BA0C-C8A7A523A0AA}" type="pres">
      <dgm:prSet presAssocID="{E00452B8-390F-4D10-88E5-A01A49C83B6C}" presName="thickLine" presStyleLbl="alignNode1" presStyleIdx="3" presStyleCnt="6"/>
      <dgm:spPr/>
    </dgm:pt>
    <dgm:pt modelId="{BE02026C-F215-4496-AED5-624B8FBC0674}" type="pres">
      <dgm:prSet presAssocID="{E00452B8-390F-4D10-88E5-A01A49C83B6C}" presName="horz1" presStyleCnt="0"/>
      <dgm:spPr/>
    </dgm:pt>
    <dgm:pt modelId="{FF38D9DC-E04A-4E08-95A4-21DA045019DB}" type="pres">
      <dgm:prSet presAssocID="{E00452B8-390F-4D10-88E5-A01A49C83B6C}" presName="tx1" presStyleLbl="revTx" presStyleIdx="3" presStyleCnt="6"/>
      <dgm:spPr/>
    </dgm:pt>
    <dgm:pt modelId="{7ED63A76-EDB0-4AB0-8113-7EAC998E5569}" type="pres">
      <dgm:prSet presAssocID="{E00452B8-390F-4D10-88E5-A01A49C83B6C}" presName="vert1" presStyleCnt="0"/>
      <dgm:spPr/>
    </dgm:pt>
    <dgm:pt modelId="{7F528F9F-DC33-46FC-84AF-740FA737ABBB}" type="pres">
      <dgm:prSet presAssocID="{F2354B76-1AD1-4A5A-AE01-9E71B86A4401}" presName="thickLine" presStyleLbl="alignNode1" presStyleIdx="4" presStyleCnt="6"/>
      <dgm:spPr/>
    </dgm:pt>
    <dgm:pt modelId="{D3C39DF9-BC8A-4C4F-B1AD-D54629D4F90D}" type="pres">
      <dgm:prSet presAssocID="{F2354B76-1AD1-4A5A-AE01-9E71B86A4401}" presName="horz1" presStyleCnt="0"/>
      <dgm:spPr/>
    </dgm:pt>
    <dgm:pt modelId="{D501BD9C-907F-4529-BED0-DEFD01D02EE2}" type="pres">
      <dgm:prSet presAssocID="{F2354B76-1AD1-4A5A-AE01-9E71B86A4401}" presName="tx1" presStyleLbl="revTx" presStyleIdx="4" presStyleCnt="6"/>
      <dgm:spPr/>
    </dgm:pt>
    <dgm:pt modelId="{268755BE-6423-47DE-AD05-459FAEF992D5}" type="pres">
      <dgm:prSet presAssocID="{F2354B76-1AD1-4A5A-AE01-9E71B86A4401}" presName="vert1" presStyleCnt="0"/>
      <dgm:spPr/>
    </dgm:pt>
    <dgm:pt modelId="{3CB4E0AE-9B29-451B-A5DA-3999E4979510}" type="pres">
      <dgm:prSet presAssocID="{2C4E24FB-6CED-45F6-BA9E-40082EF8434E}" presName="thickLine" presStyleLbl="alignNode1" presStyleIdx="5" presStyleCnt="6"/>
      <dgm:spPr/>
    </dgm:pt>
    <dgm:pt modelId="{F58CEF9F-4CAD-4AD0-A543-4EC17406A6B4}" type="pres">
      <dgm:prSet presAssocID="{2C4E24FB-6CED-45F6-BA9E-40082EF8434E}" presName="horz1" presStyleCnt="0"/>
      <dgm:spPr/>
    </dgm:pt>
    <dgm:pt modelId="{1D985913-91EC-422D-A1D3-491C4E9668D1}" type="pres">
      <dgm:prSet presAssocID="{2C4E24FB-6CED-45F6-BA9E-40082EF8434E}" presName="tx1" presStyleLbl="revTx" presStyleIdx="5" presStyleCnt="6"/>
      <dgm:spPr/>
    </dgm:pt>
    <dgm:pt modelId="{82B035C1-266C-475A-B9A6-7B7CE5C602C9}" type="pres">
      <dgm:prSet presAssocID="{2C4E24FB-6CED-45F6-BA9E-40082EF8434E}" presName="vert1" presStyleCnt="0"/>
      <dgm:spPr/>
    </dgm:pt>
  </dgm:ptLst>
  <dgm:cxnLst>
    <dgm:cxn modelId="{BE6D5104-B19C-4597-B0DC-DBA329E51395}" srcId="{CDC1FE91-3E11-42A9-8379-E0513889AE52}" destId="{E00452B8-390F-4D10-88E5-A01A49C83B6C}" srcOrd="3" destOrd="0" parTransId="{ACE32AB6-1A2D-4AB1-A12F-23EC94A2A01D}" sibTransId="{D0005A5B-8BD4-4406-A582-3BD052048753}"/>
    <dgm:cxn modelId="{40D7E40C-094F-4F6E-A6D0-C2F57F95A464}" type="presOf" srcId="{03535A15-6FB6-4297-B8EA-739EA3341C54}" destId="{75B91EE2-09D4-4E61-AFAD-76A371A276D4}" srcOrd="0" destOrd="0" presId="urn:microsoft.com/office/officeart/2008/layout/LinedList"/>
    <dgm:cxn modelId="{E9663939-EBF4-4046-AE0E-224B722D450C}" srcId="{CDC1FE91-3E11-42A9-8379-E0513889AE52}" destId="{F2354B76-1AD1-4A5A-AE01-9E71B86A4401}" srcOrd="4" destOrd="0" parTransId="{5A2FA221-9E7E-464E-9A57-9EB7F789C647}" sibTransId="{F51A71C2-5E7D-449B-B1B3-6C88AA5AAC9F}"/>
    <dgm:cxn modelId="{88CF7F60-8078-472B-B281-AA7681FEE016}" type="presOf" srcId="{2C4E24FB-6CED-45F6-BA9E-40082EF8434E}" destId="{1D985913-91EC-422D-A1D3-491C4E9668D1}" srcOrd="0" destOrd="0" presId="urn:microsoft.com/office/officeart/2008/layout/LinedList"/>
    <dgm:cxn modelId="{C3FBCE6E-CD82-435A-9DF0-11C29DE410E2}" type="presOf" srcId="{CDC1FE91-3E11-42A9-8379-E0513889AE52}" destId="{AC0D14D7-B33C-4ADE-B760-2C6FDCBFCFB0}" srcOrd="0" destOrd="0" presId="urn:microsoft.com/office/officeart/2008/layout/LinedList"/>
    <dgm:cxn modelId="{275A2079-399F-4377-98D6-9B761F39DA19}" srcId="{CDC1FE91-3E11-42A9-8379-E0513889AE52}" destId="{548C37C0-B1E1-498A-BB23-A595D8FF7314}" srcOrd="0" destOrd="0" parTransId="{ECFFAE58-B509-44D6-B22F-BD25587F0EC9}" sibTransId="{4CCA189B-EDA2-43A3-A175-D41F00164146}"/>
    <dgm:cxn modelId="{EEE56188-0676-4677-8335-322B3AB51CFD}" srcId="{CDC1FE91-3E11-42A9-8379-E0513889AE52}" destId="{AC0F2386-1294-44CA-AD80-B68980811507}" srcOrd="2" destOrd="0" parTransId="{C1C8603A-21A7-4767-A423-C32484A67398}" sibTransId="{F9444951-9408-41B5-8991-F79808CE7965}"/>
    <dgm:cxn modelId="{C883B094-75C4-4ED2-BA1B-15681E46C7D5}" type="presOf" srcId="{AC0F2386-1294-44CA-AD80-B68980811507}" destId="{8CCE3F35-C0CD-4C7A-B065-7293BBD992C3}" srcOrd="0" destOrd="0" presId="urn:microsoft.com/office/officeart/2008/layout/LinedList"/>
    <dgm:cxn modelId="{87D56D96-F622-4548-9BEA-11856EAD7836}" type="presOf" srcId="{F2354B76-1AD1-4A5A-AE01-9E71B86A4401}" destId="{D501BD9C-907F-4529-BED0-DEFD01D02EE2}" srcOrd="0" destOrd="0" presId="urn:microsoft.com/office/officeart/2008/layout/LinedList"/>
    <dgm:cxn modelId="{59626D97-EA0D-409F-9922-B15E739015E7}" type="presOf" srcId="{E00452B8-390F-4D10-88E5-A01A49C83B6C}" destId="{FF38D9DC-E04A-4E08-95A4-21DA045019DB}" srcOrd="0" destOrd="0" presId="urn:microsoft.com/office/officeart/2008/layout/LinedList"/>
    <dgm:cxn modelId="{C310DBB4-B5F0-4EAD-975D-CD486309B24F}" type="presOf" srcId="{548C37C0-B1E1-498A-BB23-A595D8FF7314}" destId="{32D9689A-5CE0-4A6B-A0F2-2F178017D49D}" srcOrd="0" destOrd="0" presId="urn:microsoft.com/office/officeart/2008/layout/LinedList"/>
    <dgm:cxn modelId="{61270CD4-17FF-47F1-BC93-C3C17A798F43}" srcId="{CDC1FE91-3E11-42A9-8379-E0513889AE52}" destId="{03535A15-6FB6-4297-B8EA-739EA3341C54}" srcOrd="1" destOrd="0" parTransId="{AB433473-89B5-4F30-A0F7-055A85FA06D3}" sibTransId="{09931D6F-0E49-45C4-82BC-B109613F87D5}"/>
    <dgm:cxn modelId="{1FF529EC-DBE7-42C9-93D2-BC716B0F9B8E}" srcId="{CDC1FE91-3E11-42A9-8379-E0513889AE52}" destId="{2C4E24FB-6CED-45F6-BA9E-40082EF8434E}" srcOrd="5" destOrd="0" parTransId="{EBA2E9BF-8D4C-45E5-B582-17372FE00B24}" sibTransId="{939DBB96-CD37-4FDF-82C8-E1630C8DD516}"/>
    <dgm:cxn modelId="{86F8BF3D-5424-43BC-8138-F173E49AB094}" type="presParOf" srcId="{AC0D14D7-B33C-4ADE-B760-2C6FDCBFCFB0}" destId="{64F9E2B4-A683-4510-9BE8-E95583F3CC52}" srcOrd="0" destOrd="0" presId="urn:microsoft.com/office/officeart/2008/layout/LinedList"/>
    <dgm:cxn modelId="{6718A691-CEE6-4B03-BDF9-6DE02C94AFDC}" type="presParOf" srcId="{AC0D14D7-B33C-4ADE-B760-2C6FDCBFCFB0}" destId="{DA43A695-6ECD-4A53-B01A-A63B8FBF3711}" srcOrd="1" destOrd="0" presId="urn:microsoft.com/office/officeart/2008/layout/LinedList"/>
    <dgm:cxn modelId="{BB609025-4332-4228-B6BD-486A292E86B7}" type="presParOf" srcId="{DA43A695-6ECD-4A53-B01A-A63B8FBF3711}" destId="{32D9689A-5CE0-4A6B-A0F2-2F178017D49D}" srcOrd="0" destOrd="0" presId="urn:microsoft.com/office/officeart/2008/layout/LinedList"/>
    <dgm:cxn modelId="{03032CE9-6DAF-47DF-A88A-6FEE543DA140}" type="presParOf" srcId="{DA43A695-6ECD-4A53-B01A-A63B8FBF3711}" destId="{4F52B201-0BD9-48E5-BB2D-CD882ADDAAA6}" srcOrd="1" destOrd="0" presId="urn:microsoft.com/office/officeart/2008/layout/LinedList"/>
    <dgm:cxn modelId="{9CAA9B70-ABDF-4D95-A0B2-27DE749877A2}" type="presParOf" srcId="{AC0D14D7-B33C-4ADE-B760-2C6FDCBFCFB0}" destId="{1784F042-ECA8-4F97-A335-8608B78AFB46}" srcOrd="2" destOrd="0" presId="urn:microsoft.com/office/officeart/2008/layout/LinedList"/>
    <dgm:cxn modelId="{62C990A5-FB44-40C6-A2E2-2B85E4A58EAD}" type="presParOf" srcId="{AC0D14D7-B33C-4ADE-B760-2C6FDCBFCFB0}" destId="{7D9AAE96-2DC6-488E-A316-03375F1AD5DD}" srcOrd="3" destOrd="0" presId="urn:microsoft.com/office/officeart/2008/layout/LinedList"/>
    <dgm:cxn modelId="{B74FCC00-2E79-4A7D-9168-E05D4FDA5115}" type="presParOf" srcId="{7D9AAE96-2DC6-488E-A316-03375F1AD5DD}" destId="{75B91EE2-09D4-4E61-AFAD-76A371A276D4}" srcOrd="0" destOrd="0" presId="urn:microsoft.com/office/officeart/2008/layout/LinedList"/>
    <dgm:cxn modelId="{0CFE16A1-1A81-4A12-A293-AFFC1D7327F8}" type="presParOf" srcId="{7D9AAE96-2DC6-488E-A316-03375F1AD5DD}" destId="{4FA2855F-12E1-47C2-8B1B-CBA539CDC59E}" srcOrd="1" destOrd="0" presId="urn:microsoft.com/office/officeart/2008/layout/LinedList"/>
    <dgm:cxn modelId="{E8EBA54A-6277-49A5-A14B-F3A4194F17AE}" type="presParOf" srcId="{AC0D14D7-B33C-4ADE-B760-2C6FDCBFCFB0}" destId="{A02F0DEB-DDD8-4F69-A92D-F7B91473CCF3}" srcOrd="4" destOrd="0" presId="urn:microsoft.com/office/officeart/2008/layout/LinedList"/>
    <dgm:cxn modelId="{2DF4FBE3-E948-4138-A3D4-0039B31F5DF5}" type="presParOf" srcId="{AC0D14D7-B33C-4ADE-B760-2C6FDCBFCFB0}" destId="{9C75A7CA-5831-4B0A-9394-E2127C936802}" srcOrd="5" destOrd="0" presId="urn:microsoft.com/office/officeart/2008/layout/LinedList"/>
    <dgm:cxn modelId="{2B276ACA-0481-4C34-9697-DA17BC812B8A}" type="presParOf" srcId="{9C75A7CA-5831-4B0A-9394-E2127C936802}" destId="{8CCE3F35-C0CD-4C7A-B065-7293BBD992C3}" srcOrd="0" destOrd="0" presId="urn:microsoft.com/office/officeart/2008/layout/LinedList"/>
    <dgm:cxn modelId="{A184B793-92B4-4DDB-A6EA-15DA62120A8F}" type="presParOf" srcId="{9C75A7CA-5831-4B0A-9394-E2127C936802}" destId="{CCE20414-2F58-4C10-8844-253E69A5BA18}" srcOrd="1" destOrd="0" presId="urn:microsoft.com/office/officeart/2008/layout/LinedList"/>
    <dgm:cxn modelId="{77517479-8818-47F4-BD38-616ABDC6BFD8}" type="presParOf" srcId="{AC0D14D7-B33C-4ADE-B760-2C6FDCBFCFB0}" destId="{A1DA4AB8-35AD-45CA-BA0C-C8A7A523A0AA}" srcOrd="6" destOrd="0" presId="urn:microsoft.com/office/officeart/2008/layout/LinedList"/>
    <dgm:cxn modelId="{F527D094-205E-4FDE-B585-1AB8E2BA3B8F}" type="presParOf" srcId="{AC0D14D7-B33C-4ADE-B760-2C6FDCBFCFB0}" destId="{BE02026C-F215-4496-AED5-624B8FBC0674}" srcOrd="7" destOrd="0" presId="urn:microsoft.com/office/officeart/2008/layout/LinedList"/>
    <dgm:cxn modelId="{90192244-C826-4DC0-A8C3-13DB29207E46}" type="presParOf" srcId="{BE02026C-F215-4496-AED5-624B8FBC0674}" destId="{FF38D9DC-E04A-4E08-95A4-21DA045019DB}" srcOrd="0" destOrd="0" presId="urn:microsoft.com/office/officeart/2008/layout/LinedList"/>
    <dgm:cxn modelId="{2840AC42-0BB4-4835-8940-67803D9E4A5A}" type="presParOf" srcId="{BE02026C-F215-4496-AED5-624B8FBC0674}" destId="{7ED63A76-EDB0-4AB0-8113-7EAC998E5569}" srcOrd="1" destOrd="0" presId="urn:microsoft.com/office/officeart/2008/layout/LinedList"/>
    <dgm:cxn modelId="{F2AFC788-9410-4F68-9E22-04E0339B602C}" type="presParOf" srcId="{AC0D14D7-B33C-4ADE-B760-2C6FDCBFCFB0}" destId="{7F528F9F-DC33-46FC-84AF-740FA737ABBB}" srcOrd="8" destOrd="0" presId="urn:microsoft.com/office/officeart/2008/layout/LinedList"/>
    <dgm:cxn modelId="{2140F3B5-C9FC-4EC0-88EF-967BBB6B2371}" type="presParOf" srcId="{AC0D14D7-B33C-4ADE-B760-2C6FDCBFCFB0}" destId="{D3C39DF9-BC8A-4C4F-B1AD-D54629D4F90D}" srcOrd="9" destOrd="0" presId="urn:microsoft.com/office/officeart/2008/layout/LinedList"/>
    <dgm:cxn modelId="{E693E8E2-BAF9-4D2F-8442-363071440AAD}" type="presParOf" srcId="{D3C39DF9-BC8A-4C4F-B1AD-D54629D4F90D}" destId="{D501BD9C-907F-4529-BED0-DEFD01D02EE2}" srcOrd="0" destOrd="0" presId="urn:microsoft.com/office/officeart/2008/layout/LinedList"/>
    <dgm:cxn modelId="{0D8FC119-52DF-4F5D-B19E-C23E1B2A5524}" type="presParOf" srcId="{D3C39DF9-BC8A-4C4F-B1AD-D54629D4F90D}" destId="{268755BE-6423-47DE-AD05-459FAEF992D5}" srcOrd="1" destOrd="0" presId="urn:microsoft.com/office/officeart/2008/layout/LinedList"/>
    <dgm:cxn modelId="{65F3BE1C-33B8-4770-86DA-68B7C4816997}" type="presParOf" srcId="{AC0D14D7-B33C-4ADE-B760-2C6FDCBFCFB0}" destId="{3CB4E0AE-9B29-451B-A5DA-3999E4979510}" srcOrd="10" destOrd="0" presId="urn:microsoft.com/office/officeart/2008/layout/LinedList"/>
    <dgm:cxn modelId="{2AA4A6F7-9E78-4D92-9FE5-83B548F1ED66}" type="presParOf" srcId="{AC0D14D7-B33C-4ADE-B760-2C6FDCBFCFB0}" destId="{F58CEF9F-4CAD-4AD0-A543-4EC17406A6B4}" srcOrd="11" destOrd="0" presId="urn:microsoft.com/office/officeart/2008/layout/LinedList"/>
    <dgm:cxn modelId="{3137A637-DA33-4244-9651-B099644BACD3}" type="presParOf" srcId="{F58CEF9F-4CAD-4AD0-A543-4EC17406A6B4}" destId="{1D985913-91EC-422D-A1D3-491C4E9668D1}" srcOrd="0" destOrd="0" presId="urn:microsoft.com/office/officeart/2008/layout/LinedList"/>
    <dgm:cxn modelId="{8CE269AE-B62A-4934-9336-0EB3A95265C4}" type="presParOf" srcId="{F58CEF9F-4CAD-4AD0-A543-4EC17406A6B4}" destId="{82B035C1-266C-475A-B9A6-7B7CE5C602C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06E8A8-56DA-468E-A907-31A84BFD1110}" type="doc">
      <dgm:prSet loTypeId="urn:microsoft.com/office/officeart/2005/8/layout/vList3" loCatId="list" qsTypeId="urn:microsoft.com/office/officeart/2005/8/quickstyle/simple4" qsCatId="simple" csTypeId="urn:microsoft.com/office/officeart/2005/8/colors/accent0_2" csCatId="mainScheme" phldr="1"/>
      <dgm:spPr/>
      <dgm:t>
        <a:bodyPr/>
        <a:lstStyle/>
        <a:p>
          <a:endParaRPr lang="en-US"/>
        </a:p>
      </dgm:t>
    </dgm:pt>
    <dgm:pt modelId="{0EA8DB6E-C5BC-44C7-9645-CB53DFB4C070}">
      <dgm:prSet/>
      <dgm:spPr/>
      <dgm:t>
        <a:bodyPr/>
        <a:lstStyle/>
        <a:p>
          <a:r>
            <a:rPr lang="en-US"/>
            <a:t>Parent Material</a:t>
          </a:r>
        </a:p>
      </dgm:t>
    </dgm:pt>
    <dgm:pt modelId="{DDCC68F5-440A-4C51-9028-787735BE4BEE}" type="parTrans" cxnId="{DBACC448-BD08-4E11-876A-C31785466B62}">
      <dgm:prSet/>
      <dgm:spPr/>
      <dgm:t>
        <a:bodyPr/>
        <a:lstStyle/>
        <a:p>
          <a:endParaRPr lang="en-US"/>
        </a:p>
      </dgm:t>
    </dgm:pt>
    <dgm:pt modelId="{E8A07544-8328-477A-8297-07D6663075D3}" type="sibTrans" cxnId="{DBACC448-BD08-4E11-876A-C31785466B62}">
      <dgm:prSet/>
      <dgm:spPr/>
      <dgm:t>
        <a:bodyPr/>
        <a:lstStyle/>
        <a:p>
          <a:endParaRPr lang="en-US"/>
        </a:p>
      </dgm:t>
    </dgm:pt>
    <dgm:pt modelId="{4FAC77F8-2A56-484A-81F9-8AC755C39612}">
      <dgm:prSet/>
      <dgm:spPr/>
      <dgm:t>
        <a:bodyPr/>
        <a:lstStyle/>
        <a:p>
          <a:r>
            <a:rPr lang="en-US"/>
            <a:t>Climate</a:t>
          </a:r>
        </a:p>
      </dgm:t>
    </dgm:pt>
    <dgm:pt modelId="{85069D4F-B59F-4BBE-87D8-E1C96809543C}" type="parTrans" cxnId="{CCDDA464-EE11-403F-9453-7996C1A79D29}">
      <dgm:prSet/>
      <dgm:spPr/>
      <dgm:t>
        <a:bodyPr/>
        <a:lstStyle/>
        <a:p>
          <a:endParaRPr lang="en-US"/>
        </a:p>
      </dgm:t>
    </dgm:pt>
    <dgm:pt modelId="{E392CC77-7B21-4B2A-A7EA-B597DB63E274}" type="sibTrans" cxnId="{CCDDA464-EE11-403F-9453-7996C1A79D29}">
      <dgm:prSet/>
      <dgm:spPr/>
      <dgm:t>
        <a:bodyPr/>
        <a:lstStyle/>
        <a:p>
          <a:endParaRPr lang="en-US"/>
        </a:p>
      </dgm:t>
    </dgm:pt>
    <dgm:pt modelId="{F003905D-B6AE-4F61-8799-CA33CD4C6796}">
      <dgm:prSet/>
      <dgm:spPr/>
      <dgm:t>
        <a:bodyPr/>
        <a:lstStyle/>
        <a:p>
          <a:r>
            <a:rPr lang="en-US"/>
            <a:t>Topography</a:t>
          </a:r>
        </a:p>
      </dgm:t>
    </dgm:pt>
    <dgm:pt modelId="{AF4106BE-6AF5-47EA-B40C-F5AEDC40C30D}" type="parTrans" cxnId="{E399240B-A6B4-432B-A626-B268C24987D8}">
      <dgm:prSet/>
      <dgm:spPr/>
      <dgm:t>
        <a:bodyPr/>
        <a:lstStyle/>
        <a:p>
          <a:endParaRPr lang="en-US"/>
        </a:p>
      </dgm:t>
    </dgm:pt>
    <dgm:pt modelId="{EEAD055D-7134-482B-B34C-22FE37ED5743}" type="sibTrans" cxnId="{E399240B-A6B4-432B-A626-B268C24987D8}">
      <dgm:prSet/>
      <dgm:spPr/>
      <dgm:t>
        <a:bodyPr/>
        <a:lstStyle/>
        <a:p>
          <a:endParaRPr lang="en-US"/>
        </a:p>
      </dgm:t>
    </dgm:pt>
    <dgm:pt modelId="{2FDEFC1F-546A-4F6C-8D74-BF1EE4357D4D}">
      <dgm:prSet/>
      <dgm:spPr/>
      <dgm:t>
        <a:bodyPr/>
        <a:lstStyle/>
        <a:p>
          <a:r>
            <a:rPr lang="en-US"/>
            <a:t>Time</a:t>
          </a:r>
        </a:p>
      </dgm:t>
    </dgm:pt>
    <dgm:pt modelId="{45F31DBE-651E-4858-ACBC-F83ABC5E4147}" type="parTrans" cxnId="{D1B43291-818F-4CBA-891C-8F8F3FAAB343}">
      <dgm:prSet/>
      <dgm:spPr/>
      <dgm:t>
        <a:bodyPr/>
        <a:lstStyle/>
        <a:p>
          <a:endParaRPr lang="en-US"/>
        </a:p>
      </dgm:t>
    </dgm:pt>
    <dgm:pt modelId="{B3BC9A84-AC27-47C7-B458-F694666766D2}" type="sibTrans" cxnId="{D1B43291-818F-4CBA-891C-8F8F3FAAB343}">
      <dgm:prSet/>
      <dgm:spPr/>
      <dgm:t>
        <a:bodyPr/>
        <a:lstStyle/>
        <a:p>
          <a:endParaRPr lang="en-US"/>
        </a:p>
      </dgm:t>
    </dgm:pt>
    <dgm:pt modelId="{0D551420-CC85-45BF-8173-B66B012179B9}">
      <dgm:prSet/>
      <dgm:spPr/>
      <dgm:t>
        <a:bodyPr/>
        <a:lstStyle/>
        <a:p>
          <a:r>
            <a:rPr lang="en-US"/>
            <a:t>Biological Activity</a:t>
          </a:r>
        </a:p>
      </dgm:t>
    </dgm:pt>
    <dgm:pt modelId="{F5459D74-531C-4F14-803A-5440F55A1E95}" type="parTrans" cxnId="{687E6CE8-39F8-4062-8E34-35C9884138AE}">
      <dgm:prSet/>
      <dgm:spPr/>
      <dgm:t>
        <a:bodyPr/>
        <a:lstStyle/>
        <a:p>
          <a:endParaRPr lang="en-US"/>
        </a:p>
      </dgm:t>
    </dgm:pt>
    <dgm:pt modelId="{1FDBFF1A-05FC-4C4F-B85F-F02B63BF6EBE}" type="sibTrans" cxnId="{687E6CE8-39F8-4062-8E34-35C9884138AE}">
      <dgm:prSet/>
      <dgm:spPr/>
      <dgm:t>
        <a:bodyPr/>
        <a:lstStyle/>
        <a:p>
          <a:endParaRPr lang="en-US"/>
        </a:p>
      </dgm:t>
    </dgm:pt>
    <dgm:pt modelId="{E036BA52-A87C-4A5D-90A0-22FEC0ABF1FB}" type="pres">
      <dgm:prSet presAssocID="{9006E8A8-56DA-468E-A907-31A84BFD1110}" presName="linearFlow" presStyleCnt="0">
        <dgm:presLayoutVars>
          <dgm:dir/>
          <dgm:resizeHandles val="exact"/>
        </dgm:presLayoutVars>
      </dgm:prSet>
      <dgm:spPr/>
    </dgm:pt>
    <dgm:pt modelId="{96F280E0-2981-4C80-95B9-377CCDF587FA}" type="pres">
      <dgm:prSet presAssocID="{0EA8DB6E-C5BC-44C7-9645-CB53DFB4C070}" presName="composite" presStyleCnt="0"/>
      <dgm:spPr/>
    </dgm:pt>
    <dgm:pt modelId="{0DC2F27A-066D-4C17-8386-E1FAB1E19C50}" type="pres">
      <dgm:prSet presAssocID="{0EA8DB6E-C5BC-44C7-9645-CB53DFB4C070}" presName="imgShp"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tacked Rocks with solid fill"/>
        </a:ext>
      </dgm:extLst>
    </dgm:pt>
    <dgm:pt modelId="{AB040659-0655-43D7-8D0D-01E9BAC90D39}" type="pres">
      <dgm:prSet presAssocID="{0EA8DB6E-C5BC-44C7-9645-CB53DFB4C070}" presName="txShp" presStyleLbl="node1" presStyleIdx="0" presStyleCnt="5">
        <dgm:presLayoutVars>
          <dgm:bulletEnabled val="1"/>
        </dgm:presLayoutVars>
      </dgm:prSet>
      <dgm:spPr/>
    </dgm:pt>
    <dgm:pt modelId="{1A15D446-28BE-4834-8C73-A707AEDA32FB}" type="pres">
      <dgm:prSet presAssocID="{E8A07544-8328-477A-8297-07D6663075D3}" presName="spacing" presStyleCnt="0"/>
      <dgm:spPr/>
    </dgm:pt>
    <dgm:pt modelId="{D7A1D3C8-1472-4463-A83C-70050D82EFDF}" type="pres">
      <dgm:prSet presAssocID="{4FAC77F8-2A56-484A-81F9-8AC755C39612}" presName="composite" presStyleCnt="0"/>
      <dgm:spPr/>
    </dgm:pt>
    <dgm:pt modelId="{D9C6C2EE-B631-4D2D-B6FC-7ECB78C40E51}" type="pres">
      <dgm:prSet presAssocID="{4FAC77F8-2A56-484A-81F9-8AC755C39612}" presName="imgShp" presStyleLbl="fgImgPlac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loud with solid fill"/>
        </a:ext>
      </dgm:extLst>
    </dgm:pt>
    <dgm:pt modelId="{123DFE02-A91E-4101-AB11-976D1F9D7B80}" type="pres">
      <dgm:prSet presAssocID="{4FAC77F8-2A56-484A-81F9-8AC755C39612}" presName="txShp" presStyleLbl="node1" presStyleIdx="1" presStyleCnt="5">
        <dgm:presLayoutVars>
          <dgm:bulletEnabled val="1"/>
        </dgm:presLayoutVars>
      </dgm:prSet>
      <dgm:spPr/>
    </dgm:pt>
    <dgm:pt modelId="{096C19ED-AEBB-4313-921C-FE073D829E79}" type="pres">
      <dgm:prSet presAssocID="{E392CC77-7B21-4B2A-A7EA-B597DB63E274}" presName="spacing" presStyleCnt="0"/>
      <dgm:spPr/>
    </dgm:pt>
    <dgm:pt modelId="{873EC3DD-C5B5-4B4B-80F7-8BE577B55E02}" type="pres">
      <dgm:prSet presAssocID="{F003905D-B6AE-4F61-8799-CA33CD4C6796}" presName="composite" presStyleCnt="0"/>
      <dgm:spPr/>
    </dgm:pt>
    <dgm:pt modelId="{8698F80D-BB04-4F5F-9DF7-1EA49862266F}" type="pres">
      <dgm:prSet presAssocID="{F003905D-B6AE-4F61-8799-CA33CD4C6796}" presName="imgShp" presStyleLbl="fgImgPlac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opography Map with solid fill"/>
        </a:ext>
      </dgm:extLst>
    </dgm:pt>
    <dgm:pt modelId="{2A64D9A5-E93C-494B-8D98-43023AF572E9}" type="pres">
      <dgm:prSet presAssocID="{F003905D-B6AE-4F61-8799-CA33CD4C6796}" presName="txShp" presStyleLbl="node1" presStyleIdx="2" presStyleCnt="5">
        <dgm:presLayoutVars>
          <dgm:bulletEnabled val="1"/>
        </dgm:presLayoutVars>
      </dgm:prSet>
      <dgm:spPr/>
    </dgm:pt>
    <dgm:pt modelId="{F2A753EF-403D-4B92-B836-6707BFE26B3F}" type="pres">
      <dgm:prSet presAssocID="{EEAD055D-7134-482B-B34C-22FE37ED5743}" presName="spacing" presStyleCnt="0"/>
      <dgm:spPr/>
    </dgm:pt>
    <dgm:pt modelId="{066F3D9D-2B3F-4BF5-9CA6-B291A8F0ACD4}" type="pres">
      <dgm:prSet presAssocID="{2FDEFC1F-546A-4F6C-8D74-BF1EE4357D4D}" presName="composite" presStyleCnt="0"/>
      <dgm:spPr/>
    </dgm:pt>
    <dgm:pt modelId="{C2D68B9C-2E5D-4CC6-83DA-086ABA3E4DF6}" type="pres">
      <dgm:prSet presAssocID="{2FDEFC1F-546A-4F6C-8D74-BF1EE4357D4D}" presName="imgShp" presStyleLbl="fgImgPlac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topwatch 75% with solid fill"/>
        </a:ext>
      </dgm:extLst>
    </dgm:pt>
    <dgm:pt modelId="{3B706FAA-9DC0-4375-926C-3148D5D26E3F}" type="pres">
      <dgm:prSet presAssocID="{2FDEFC1F-546A-4F6C-8D74-BF1EE4357D4D}" presName="txShp" presStyleLbl="node1" presStyleIdx="3" presStyleCnt="5">
        <dgm:presLayoutVars>
          <dgm:bulletEnabled val="1"/>
        </dgm:presLayoutVars>
      </dgm:prSet>
      <dgm:spPr/>
    </dgm:pt>
    <dgm:pt modelId="{E4E7C553-208E-4851-99D6-189F1EC1673E}" type="pres">
      <dgm:prSet presAssocID="{B3BC9A84-AC27-47C7-B458-F694666766D2}" presName="spacing" presStyleCnt="0"/>
      <dgm:spPr/>
    </dgm:pt>
    <dgm:pt modelId="{E2ACD56D-A9B3-4ACD-9152-DFBEBB8FD1B1}" type="pres">
      <dgm:prSet presAssocID="{0D551420-CC85-45BF-8173-B66B012179B9}" presName="composite" presStyleCnt="0"/>
      <dgm:spPr/>
    </dgm:pt>
    <dgm:pt modelId="{C9891A87-F1DB-4AFE-B622-9127975DC9A4}" type="pres">
      <dgm:prSet presAssocID="{0D551420-CC85-45BF-8173-B66B012179B9}" presName="imgShp" presStyleLbl="fgImgPlac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Petri Dish with solid fill"/>
        </a:ext>
      </dgm:extLst>
    </dgm:pt>
    <dgm:pt modelId="{DF1AC8D0-B804-4425-A4C3-2BE0ACAAC4B1}" type="pres">
      <dgm:prSet presAssocID="{0D551420-CC85-45BF-8173-B66B012179B9}" presName="txShp" presStyleLbl="node1" presStyleIdx="4" presStyleCnt="5">
        <dgm:presLayoutVars>
          <dgm:bulletEnabled val="1"/>
        </dgm:presLayoutVars>
      </dgm:prSet>
      <dgm:spPr/>
    </dgm:pt>
  </dgm:ptLst>
  <dgm:cxnLst>
    <dgm:cxn modelId="{E399240B-A6B4-432B-A626-B268C24987D8}" srcId="{9006E8A8-56DA-468E-A907-31A84BFD1110}" destId="{F003905D-B6AE-4F61-8799-CA33CD4C6796}" srcOrd="2" destOrd="0" parTransId="{AF4106BE-6AF5-47EA-B40C-F5AEDC40C30D}" sibTransId="{EEAD055D-7134-482B-B34C-22FE37ED5743}"/>
    <dgm:cxn modelId="{88CED626-8C7C-4DB7-A21C-F0695F61336F}" type="presOf" srcId="{0EA8DB6E-C5BC-44C7-9645-CB53DFB4C070}" destId="{AB040659-0655-43D7-8D0D-01E9BAC90D39}" srcOrd="0" destOrd="0" presId="urn:microsoft.com/office/officeart/2005/8/layout/vList3"/>
    <dgm:cxn modelId="{CCDDA464-EE11-403F-9453-7996C1A79D29}" srcId="{9006E8A8-56DA-468E-A907-31A84BFD1110}" destId="{4FAC77F8-2A56-484A-81F9-8AC755C39612}" srcOrd="1" destOrd="0" parTransId="{85069D4F-B59F-4BBE-87D8-E1C96809543C}" sibTransId="{E392CC77-7B21-4B2A-A7EA-B597DB63E274}"/>
    <dgm:cxn modelId="{DBACC448-BD08-4E11-876A-C31785466B62}" srcId="{9006E8A8-56DA-468E-A907-31A84BFD1110}" destId="{0EA8DB6E-C5BC-44C7-9645-CB53DFB4C070}" srcOrd="0" destOrd="0" parTransId="{DDCC68F5-440A-4C51-9028-787735BE4BEE}" sibTransId="{E8A07544-8328-477A-8297-07D6663075D3}"/>
    <dgm:cxn modelId="{8D426258-55F0-4A01-AF60-137E9280ADE1}" type="presOf" srcId="{2FDEFC1F-546A-4F6C-8D74-BF1EE4357D4D}" destId="{3B706FAA-9DC0-4375-926C-3148D5D26E3F}" srcOrd="0" destOrd="0" presId="urn:microsoft.com/office/officeart/2005/8/layout/vList3"/>
    <dgm:cxn modelId="{5E9AD059-918C-45DF-A0CA-915CDA141FB8}" type="presOf" srcId="{9006E8A8-56DA-468E-A907-31A84BFD1110}" destId="{E036BA52-A87C-4A5D-90A0-22FEC0ABF1FB}" srcOrd="0" destOrd="0" presId="urn:microsoft.com/office/officeart/2005/8/layout/vList3"/>
    <dgm:cxn modelId="{D1B43291-818F-4CBA-891C-8F8F3FAAB343}" srcId="{9006E8A8-56DA-468E-A907-31A84BFD1110}" destId="{2FDEFC1F-546A-4F6C-8D74-BF1EE4357D4D}" srcOrd="3" destOrd="0" parTransId="{45F31DBE-651E-4858-ACBC-F83ABC5E4147}" sibTransId="{B3BC9A84-AC27-47C7-B458-F694666766D2}"/>
    <dgm:cxn modelId="{B886A492-8A22-4B3C-83C0-755E6C659467}" type="presOf" srcId="{0D551420-CC85-45BF-8173-B66B012179B9}" destId="{DF1AC8D0-B804-4425-A4C3-2BE0ACAAC4B1}" srcOrd="0" destOrd="0" presId="urn:microsoft.com/office/officeart/2005/8/layout/vList3"/>
    <dgm:cxn modelId="{9A2565CB-2986-4EED-9245-3837CC2663EA}" type="presOf" srcId="{F003905D-B6AE-4F61-8799-CA33CD4C6796}" destId="{2A64D9A5-E93C-494B-8D98-43023AF572E9}" srcOrd="0" destOrd="0" presId="urn:microsoft.com/office/officeart/2005/8/layout/vList3"/>
    <dgm:cxn modelId="{687E6CE8-39F8-4062-8E34-35C9884138AE}" srcId="{9006E8A8-56DA-468E-A907-31A84BFD1110}" destId="{0D551420-CC85-45BF-8173-B66B012179B9}" srcOrd="4" destOrd="0" parTransId="{F5459D74-531C-4F14-803A-5440F55A1E95}" sibTransId="{1FDBFF1A-05FC-4C4F-B85F-F02B63BF6EBE}"/>
    <dgm:cxn modelId="{939021EF-5B67-4126-987F-F6AE5BE0B485}" type="presOf" srcId="{4FAC77F8-2A56-484A-81F9-8AC755C39612}" destId="{123DFE02-A91E-4101-AB11-976D1F9D7B80}" srcOrd="0" destOrd="0" presId="urn:microsoft.com/office/officeart/2005/8/layout/vList3"/>
    <dgm:cxn modelId="{01D10F6A-7D79-4F8F-B443-689FBF63A46C}" type="presParOf" srcId="{E036BA52-A87C-4A5D-90A0-22FEC0ABF1FB}" destId="{96F280E0-2981-4C80-95B9-377CCDF587FA}" srcOrd="0" destOrd="0" presId="urn:microsoft.com/office/officeart/2005/8/layout/vList3"/>
    <dgm:cxn modelId="{6D7B7F6D-C0F5-42E3-9DB0-B276E24C32FA}" type="presParOf" srcId="{96F280E0-2981-4C80-95B9-377CCDF587FA}" destId="{0DC2F27A-066D-4C17-8386-E1FAB1E19C50}" srcOrd="0" destOrd="0" presId="urn:microsoft.com/office/officeart/2005/8/layout/vList3"/>
    <dgm:cxn modelId="{0A95BB50-B716-4C92-A8E8-099065D07C1F}" type="presParOf" srcId="{96F280E0-2981-4C80-95B9-377CCDF587FA}" destId="{AB040659-0655-43D7-8D0D-01E9BAC90D39}" srcOrd="1" destOrd="0" presId="urn:microsoft.com/office/officeart/2005/8/layout/vList3"/>
    <dgm:cxn modelId="{9FA33E60-2ADC-4865-85AC-419DA1E5B415}" type="presParOf" srcId="{E036BA52-A87C-4A5D-90A0-22FEC0ABF1FB}" destId="{1A15D446-28BE-4834-8C73-A707AEDA32FB}" srcOrd="1" destOrd="0" presId="urn:microsoft.com/office/officeart/2005/8/layout/vList3"/>
    <dgm:cxn modelId="{2F2A49CA-3AFD-4EE7-B480-529E6B8C9C0B}" type="presParOf" srcId="{E036BA52-A87C-4A5D-90A0-22FEC0ABF1FB}" destId="{D7A1D3C8-1472-4463-A83C-70050D82EFDF}" srcOrd="2" destOrd="0" presId="urn:microsoft.com/office/officeart/2005/8/layout/vList3"/>
    <dgm:cxn modelId="{3B559A7D-82A8-48BC-A802-A6BD237B9FAF}" type="presParOf" srcId="{D7A1D3C8-1472-4463-A83C-70050D82EFDF}" destId="{D9C6C2EE-B631-4D2D-B6FC-7ECB78C40E51}" srcOrd="0" destOrd="0" presId="urn:microsoft.com/office/officeart/2005/8/layout/vList3"/>
    <dgm:cxn modelId="{F55473C5-E32C-4E70-AB2D-268DCB469E26}" type="presParOf" srcId="{D7A1D3C8-1472-4463-A83C-70050D82EFDF}" destId="{123DFE02-A91E-4101-AB11-976D1F9D7B80}" srcOrd="1" destOrd="0" presId="urn:microsoft.com/office/officeart/2005/8/layout/vList3"/>
    <dgm:cxn modelId="{BE443BD8-5335-4B20-9141-2F8D742B5176}" type="presParOf" srcId="{E036BA52-A87C-4A5D-90A0-22FEC0ABF1FB}" destId="{096C19ED-AEBB-4313-921C-FE073D829E79}" srcOrd="3" destOrd="0" presId="urn:microsoft.com/office/officeart/2005/8/layout/vList3"/>
    <dgm:cxn modelId="{7A0E9112-541D-4DF4-B2D7-DA92A3AF3A5D}" type="presParOf" srcId="{E036BA52-A87C-4A5D-90A0-22FEC0ABF1FB}" destId="{873EC3DD-C5B5-4B4B-80F7-8BE577B55E02}" srcOrd="4" destOrd="0" presId="urn:microsoft.com/office/officeart/2005/8/layout/vList3"/>
    <dgm:cxn modelId="{84D76FEE-7838-4657-822A-728C7A1E8A2C}" type="presParOf" srcId="{873EC3DD-C5B5-4B4B-80F7-8BE577B55E02}" destId="{8698F80D-BB04-4F5F-9DF7-1EA49862266F}" srcOrd="0" destOrd="0" presId="urn:microsoft.com/office/officeart/2005/8/layout/vList3"/>
    <dgm:cxn modelId="{37549193-FAD8-4EBA-8CB6-7311A97C447D}" type="presParOf" srcId="{873EC3DD-C5B5-4B4B-80F7-8BE577B55E02}" destId="{2A64D9A5-E93C-494B-8D98-43023AF572E9}" srcOrd="1" destOrd="0" presId="urn:microsoft.com/office/officeart/2005/8/layout/vList3"/>
    <dgm:cxn modelId="{0E895596-BDC2-4734-9480-C68BE0783AB6}" type="presParOf" srcId="{E036BA52-A87C-4A5D-90A0-22FEC0ABF1FB}" destId="{F2A753EF-403D-4B92-B836-6707BFE26B3F}" srcOrd="5" destOrd="0" presId="urn:microsoft.com/office/officeart/2005/8/layout/vList3"/>
    <dgm:cxn modelId="{656FB02B-0EE9-4B30-865D-FBD35B61CF6D}" type="presParOf" srcId="{E036BA52-A87C-4A5D-90A0-22FEC0ABF1FB}" destId="{066F3D9D-2B3F-4BF5-9CA6-B291A8F0ACD4}" srcOrd="6" destOrd="0" presId="urn:microsoft.com/office/officeart/2005/8/layout/vList3"/>
    <dgm:cxn modelId="{6D757392-1963-45C5-8537-3DBEE20E46F1}" type="presParOf" srcId="{066F3D9D-2B3F-4BF5-9CA6-B291A8F0ACD4}" destId="{C2D68B9C-2E5D-4CC6-83DA-086ABA3E4DF6}" srcOrd="0" destOrd="0" presId="urn:microsoft.com/office/officeart/2005/8/layout/vList3"/>
    <dgm:cxn modelId="{8C37EA0F-A531-45BE-83DC-E82390FD3BC7}" type="presParOf" srcId="{066F3D9D-2B3F-4BF5-9CA6-B291A8F0ACD4}" destId="{3B706FAA-9DC0-4375-926C-3148D5D26E3F}" srcOrd="1" destOrd="0" presId="urn:microsoft.com/office/officeart/2005/8/layout/vList3"/>
    <dgm:cxn modelId="{502A974C-DB7A-46E5-8F8C-DB7732F08869}" type="presParOf" srcId="{E036BA52-A87C-4A5D-90A0-22FEC0ABF1FB}" destId="{E4E7C553-208E-4851-99D6-189F1EC1673E}" srcOrd="7" destOrd="0" presId="urn:microsoft.com/office/officeart/2005/8/layout/vList3"/>
    <dgm:cxn modelId="{338CD584-A694-4C5A-88E1-7DF215C6EA5D}" type="presParOf" srcId="{E036BA52-A87C-4A5D-90A0-22FEC0ABF1FB}" destId="{E2ACD56D-A9B3-4ACD-9152-DFBEBB8FD1B1}" srcOrd="8" destOrd="0" presId="urn:microsoft.com/office/officeart/2005/8/layout/vList3"/>
    <dgm:cxn modelId="{D4F23F81-2129-4810-8DFF-480AA1037725}" type="presParOf" srcId="{E2ACD56D-A9B3-4ACD-9152-DFBEBB8FD1B1}" destId="{C9891A87-F1DB-4AFE-B622-9127975DC9A4}" srcOrd="0" destOrd="0" presId="urn:microsoft.com/office/officeart/2005/8/layout/vList3"/>
    <dgm:cxn modelId="{0365D02B-8A1C-463E-A084-03B1604D795F}" type="presParOf" srcId="{E2ACD56D-A9B3-4ACD-9152-DFBEBB8FD1B1}" destId="{DF1AC8D0-B804-4425-A4C3-2BE0ACAAC4B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C449B4A-F690-4CA9-BD4E-3A3AA57DBCC3}"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8CA41B3-9471-4B3E-B5AB-DBD3F8812FDF}">
      <dgm:prSet/>
      <dgm:spPr/>
      <dgm:t>
        <a:bodyPr/>
        <a:lstStyle/>
        <a:p>
          <a:pPr>
            <a:defRPr b="1"/>
          </a:pPr>
          <a:r>
            <a:rPr lang="en-US"/>
            <a:t>The weather conditions that prevail in the area over a general or long period of time</a:t>
          </a:r>
        </a:p>
      </dgm:t>
    </dgm:pt>
    <dgm:pt modelId="{22D610AC-D6DE-4234-B6DC-A7C9C90DC4B5}" type="parTrans" cxnId="{825F115F-EF83-4F2B-AC0F-F604AE33601F}">
      <dgm:prSet/>
      <dgm:spPr/>
      <dgm:t>
        <a:bodyPr/>
        <a:lstStyle/>
        <a:p>
          <a:endParaRPr lang="en-US"/>
        </a:p>
      </dgm:t>
    </dgm:pt>
    <dgm:pt modelId="{486DCEA9-FB4C-453F-B737-6A8CB51EBEF6}" type="sibTrans" cxnId="{825F115F-EF83-4F2B-AC0F-F604AE33601F}">
      <dgm:prSet/>
      <dgm:spPr/>
      <dgm:t>
        <a:bodyPr/>
        <a:lstStyle/>
        <a:p>
          <a:endParaRPr lang="en-US"/>
        </a:p>
      </dgm:t>
    </dgm:pt>
    <dgm:pt modelId="{70433CFD-DD20-4F11-A96B-A9D3766B279F}">
      <dgm:prSet/>
      <dgm:spPr/>
      <dgm:t>
        <a:bodyPr/>
        <a:lstStyle/>
        <a:p>
          <a:pPr>
            <a:defRPr b="1"/>
          </a:pPr>
          <a:r>
            <a:rPr lang="en-US"/>
            <a:t>Temperature and moisture influence the speed of chemical reactions: Influences decomposition and weathering </a:t>
          </a:r>
        </a:p>
      </dgm:t>
    </dgm:pt>
    <dgm:pt modelId="{D756A9C9-93AB-4FD5-A1DB-02337D48C016}" type="parTrans" cxnId="{FDA8F72D-F603-4035-94B7-2768CACA4D28}">
      <dgm:prSet/>
      <dgm:spPr/>
      <dgm:t>
        <a:bodyPr/>
        <a:lstStyle/>
        <a:p>
          <a:endParaRPr lang="en-US"/>
        </a:p>
      </dgm:t>
    </dgm:pt>
    <dgm:pt modelId="{813BB76F-DAA7-4BFF-A9AF-D58DD38BB939}" type="sibTrans" cxnId="{FDA8F72D-F603-4035-94B7-2768CACA4D28}">
      <dgm:prSet/>
      <dgm:spPr/>
      <dgm:t>
        <a:bodyPr/>
        <a:lstStyle/>
        <a:p>
          <a:endParaRPr lang="en-US"/>
        </a:p>
      </dgm:t>
    </dgm:pt>
    <dgm:pt modelId="{EB639DF7-4CEE-4718-817E-B696DEBFCC29}">
      <dgm:prSet/>
      <dgm:spPr/>
      <dgm:t>
        <a:bodyPr/>
        <a:lstStyle/>
        <a:p>
          <a:endParaRPr lang="en-US"/>
        </a:p>
      </dgm:t>
    </dgm:pt>
    <dgm:pt modelId="{A6A69B92-0C35-457E-B431-1071942498AC}" type="parTrans" cxnId="{5C9DF874-943A-4CA0-9502-7A4F16697774}">
      <dgm:prSet/>
      <dgm:spPr/>
      <dgm:t>
        <a:bodyPr/>
        <a:lstStyle/>
        <a:p>
          <a:endParaRPr lang="en-US"/>
        </a:p>
      </dgm:t>
    </dgm:pt>
    <dgm:pt modelId="{130EAC87-F006-429A-AD8D-111C284F6243}" type="sibTrans" cxnId="{5C9DF874-943A-4CA0-9502-7A4F16697774}">
      <dgm:prSet/>
      <dgm:spPr/>
      <dgm:t>
        <a:bodyPr/>
        <a:lstStyle/>
        <a:p>
          <a:endParaRPr lang="en-US"/>
        </a:p>
      </dgm:t>
    </dgm:pt>
    <dgm:pt modelId="{2587472B-AEAF-45F7-BEBE-5B67EEBB8482}">
      <dgm:prSet/>
      <dgm:spPr/>
      <dgm:t>
        <a:bodyPr/>
        <a:lstStyle/>
        <a:p>
          <a:pPr>
            <a:defRPr b="1"/>
          </a:pPr>
          <a:r>
            <a:rPr lang="en-US"/>
            <a:t>Soils develop faster in warm and moist climates and slower in cold arid climates</a:t>
          </a:r>
        </a:p>
      </dgm:t>
    </dgm:pt>
    <dgm:pt modelId="{330D2617-6ADF-4009-A575-4B88DE289209}" type="parTrans" cxnId="{FCE05847-7160-47DB-955F-09898CA526F9}">
      <dgm:prSet/>
      <dgm:spPr/>
      <dgm:t>
        <a:bodyPr/>
        <a:lstStyle/>
        <a:p>
          <a:endParaRPr lang="en-US"/>
        </a:p>
      </dgm:t>
    </dgm:pt>
    <dgm:pt modelId="{EA92B414-D5AF-4497-A0BE-496340380F04}" type="sibTrans" cxnId="{FCE05847-7160-47DB-955F-09898CA526F9}">
      <dgm:prSet/>
      <dgm:spPr/>
      <dgm:t>
        <a:bodyPr/>
        <a:lstStyle/>
        <a:p>
          <a:endParaRPr lang="en-US"/>
        </a:p>
      </dgm:t>
    </dgm:pt>
    <dgm:pt modelId="{EC00DBC5-B80D-48AD-8567-F79A4340837C}" type="pres">
      <dgm:prSet presAssocID="{2C449B4A-F690-4CA9-BD4E-3A3AA57DBCC3}" presName="outerComposite" presStyleCnt="0">
        <dgm:presLayoutVars>
          <dgm:chMax val="5"/>
          <dgm:dir/>
          <dgm:resizeHandles val="exact"/>
        </dgm:presLayoutVars>
      </dgm:prSet>
      <dgm:spPr/>
    </dgm:pt>
    <dgm:pt modelId="{1C6655BD-056F-4623-83B8-DF0A46A0A17C}" type="pres">
      <dgm:prSet presAssocID="{2C449B4A-F690-4CA9-BD4E-3A3AA57DBCC3}" presName="dummyMaxCanvas" presStyleCnt="0">
        <dgm:presLayoutVars/>
      </dgm:prSet>
      <dgm:spPr/>
    </dgm:pt>
    <dgm:pt modelId="{A2C7E606-0058-4AC8-BEE5-C79566C503EF}" type="pres">
      <dgm:prSet presAssocID="{2C449B4A-F690-4CA9-BD4E-3A3AA57DBCC3}" presName="ThreeNodes_1" presStyleLbl="node1" presStyleIdx="0" presStyleCnt="3">
        <dgm:presLayoutVars>
          <dgm:bulletEnabled val="1"/>
        </dgm:presLayoutVars>
      </dgm:prSet>
      <dgm:spPr/>
    </dgm:pt>
    <dgm:pt modelId="{B09B0EB9-2FEA-4F18-9584-0E15B335ED56}" type="pres">
      <dgm:prSet presAssocID="{2C449B4A-F690-4CA9-BD4E-3A3AA57DBCC3}" presName="ThreeNodes_2" presStyleLbl="node1" presStyleIdx="1" presStyleCnt="3">
        <dgm:presLayoutVars>
          <dgm:bulletEnabled val="1"/>
        </dgm:presLayoutVars>
      </dgm:prSet>
      <dgm:spPr/>
    </dgm:pt>
    <dgm:pt modelId="{920C6C5D-ABF0-4D1C-A3C6-9CF1F120AE5D}" type="pres">
      <dgm:prSet presAssocID="{2C449B4A-F690-4CA9-BD4E-3A3AA57DBCC3}" presName="ThreeNodes_3" presStyleLbl="node1" presStyleIdx="2" presStyleCnt="3">
        <dgm:presLayoutVars>
          <dgm:bulletEnabled val="1"/>
        </dgm:presLayoutVars>
      </dgm:prSet>
      <dgm:spPr/>
    </dgm:pt>
    <dgm:pt modelId="{BB9DDA05-11D6-4000-A4E6-8E1AD9A0A583}" type="pres">
      <dgm:prSet presAssocID="{2C449B4A-F690-4CA9-BD4E-3A3AA57DBCC3}" presName="ThreeConn_1-2" presStyleLbl="fgAccFollowNode1" presStyleIdx="0" presStyleCnt="2">
        <dgm:presLayoutVars>
          <dgm:bulletEnabled val="1"/>
        </dgm:presLayoutVars>
      </dgm:prSet>
      <dgm:spPr/>
    </dgm:pt>
    <dgm:pt modelId="{FFE42F80-904F-4196-96B6-5B886A17E48A}" type="pres">
      <dgm:prSet presAssocID="{2C449B4A-F690-4CA9-BD4E-3A3AA57DBCC3}" presName="ThreeConn_2-3" presStyleLbl="fgAccFollowNode1" presStyleIdx="1" presStyleCnt="2">
        <dgm:presLayoutVars>
          <dgm:bulletEnabled val="1"/>
        </dgm:presLayoutVars>
      </dgm:prSet>
      <dgm:spPr/>
    </dgm:pt>
    <dgm:pt modelId="{C47E98E5-07FA-4944-A1AE-F635378F4E4F}" type="pres">
      <dgm:prSet presAssocID="{2C449B4A-F690-4CA9-BD4E-3A3AA57DBCC3}" presName="ThreeNodes_1_text" presStyleLbl="node1" presStyleIdx="2" presStyleCnt="3">
        <dgm:presLayoutVars>
          <dgm:bulletEnabled val="1"/>
        </dgm:presLayoutVars>
      </dgm:prSet>
      <dgm:spPr/>
    </dgm:pt>
    <dgm:pt modelId="{2BBA11B9-73DE-449D-A478-5DE1DFBB863C}" type="pres">
      <dgm:prSet presAssocID="{2C449B4A-F690-4CA9-BD4E-3A3AA57DBCC3}" presName="ThreeNodes_2_text" presStyleLbl="node1" presStyleIdx="2" presStyleCnt="3">
        <dgm:presLayoutVars>
          <dgm:bulletEnabled val="1"/>
        </dgm:presLayoutVars>
      </dgm:prSet>
      <dgm:spPr/>
    </dgm:pt>
    <dgm:pt modelId="{6495B085-830A-4B8C-89C7-8EEC02A6B217}" type="pres">
      <dgm:prSet presAssocID="{2C449B4A-F690-4CA9-BD4E-3A3AA57DBCC3}" presName="ThreeNodes_3_text" presStyleLbl="node1" presStyleIdx="2" presStyleCnt="3">
        <dgm:presLayoutVars>
          <dgm:bulletEnabled val="1"/>
        </dgm:presLayoutVars>
      </dgm:prSet>
      <dgm:spPr/>
    </dgm:pt>
  </dgm:ptLst>
  <dgm:cxnLst>
    <dgm:cxn modelId="{3BDBAA26-B9A7-41FD-B95E-C1434024114D}" type="presOf" srcId="{EB639DF7-4CEE-4718-817E-B696DEBFCC29}" destId="{B09B0EB9-2FEA-4F18-9584-0E15B335ED56}" srcOrd="0" destOrd="1" presId="urn:microsoft.com/office/officeart/2005/8/layout/vProcess5"/>
    <dgm:cxn modelId="{FDA8F72D-F603-4035-94B7-2768CACA4D28}" srcId="{2C449B4A-F690-4CA9-BD4E-3A3AA57DBCC3}" destId="{70433CFD-DD20-4F11-A96B-A9D3766B279F}" srcOrd="1" destOrd="0" parTransId="{D756A9C9-93AB-4FD5-A1DB-02337D48C016}" sibTransId="{813BB76F-DAA7-4BFF-A9AF-D58DD38BB939}"/>
    <dgm:cxn modelId="{D8030D30-D1B7-4661-93D9-FC1BDB458DB7}" type="presOf" srcId="{70433CFD-DD20-4F11-A96B-A9D3766B279F}" destId="{B09B0EB9-2FEA-4F18-9584-0E15B335ED56}" srcOrd="0" destOrd="0" presId="urn:microsoft.com/office/officeart/2005/8/layout/vProcess5"/>
    <dgm:cxn modelId="{825F115F-EF83-4F2B-AC0F-F604AE33601F}" srcId="{2C449B4A-F690-4CA9-BD4E-3A3AA57DBCC3}" destId="{E8CA41B3-9471-4B3E-B5AB-DBD3F8812FDF}" srcOrd="0" destOrd="0" parTransId="{22D610AC-D6DE-4234-B6DC-A7C9C90DC4B5}" sibTransId="{486DCEA9-FB4C-453F-B737-6A8CB51EBEF6}"/>
    <dgm:cxn modelId="{CB5E4445-FB45-473F-8448-F8A2D300F7C3}" type="presOf" srcId="{EB639DF7-4CEE-4718-817E-B696DEBFCC29}" destId="{2BBA11B9-73DE-449D-A478-5DE1DFBB863C}" srcOrd="1" destOrd="1" presId="urn:microsoft.com/office/officeart/2005/8/layout/vProcess5"/>
    <dgm:cxn modelId="{FCE05847-7160-47DB-955F-09898CA526F9}" srcId="{2C449B4A-F690-4CA9-BD4E-3A3AA57DBCC3}" destId="{2587472B-AEAF-45F7-BEBE-5B67EEBB8482}" srcOrd="2" destOrd="0" parTransId="{330D2617-6ADF-4009-A575-4B88DE289209}" sibTransId="{EA92B414-D5AF-4497-A0BE-496340380F04}"/>
    <dgm:cxn modelId="{5C9DF874-943A-4CA0-9502-7A4F16697774}" srcId="{70433CFD-DD20-4F11-A96B-A9D3766B279F}" destId="{EB639DF7-4CEE-4718-817E-B696DEBFCC29}" srcOrd="0" destOrd="0" parTransId="{A6A69B92-0C35-457E-B431-1071942498AC}" sibTransId="{130EAC87-F006-429A-AD8D-111C284F6243}"/>
    <dgm:cxn modelId="{030FA59D-1AF0-4EDF-A814-71D00AE1E09D}" type="presOf" srcId="{2587472B-AEAF-45F7-BEBE-5B67EEBB8482}" destId="{6495B085-830A-4B8C-89C7-8EEC02A6B217}" srcOrd="1" destOrd="0" presId="urn:microsoft.com/office/officeart/2005/8/layout/vProcess5"/>
    <dgm:cxn modelId="{321157E2-C788-42AD-B663-8BE5FC4E8286}" type="presOf" srcId="{813BB76F-DAA7-4BFF-A9AF-D58DD38BB939}" destId="{FFE42F80-904F-4196-96B6-5B886A17E48A}" srcOrd="0" destOrd="0" presId="urn:microsoft.com/office/officeart/2005/8/layout/vProcess5"/>
    <dgm:cxn modelId="{07F139E7-7C61-4C2C-ADE5-4A2E2B832F86}" type="presOf" srcId="{E8CA41B3-9471-4B3E-B5AB-DBD3F8812FDF}" destId="{A2C7E606-0058-4AC8-BEE5-C79566C503EF}" srcOrd="0" destOrd="0" presId="urn:microsoft.com/office/officeart/2005/8/layout/vProcess5"/>
    <dgm:cxn modelId="{8B4B0AEC-3010-43D5-A02C-A52A10F55C71}" type="presOf" srcId="{486DCEA9-FB4C-453F-B737-6A8CB51EBEF6}" destId="{BB9DDA05-11D6-4000-A4E6-8E1AD9A0A583}" srcOrd="0" destOrd="0" presId="urn:microsoft.com/office/officeart/2005/8/layout/vProcess5"/>
    <dgm:cxn modelId="{85ACF2EC-8248-4157-BECE-44DB23CD3E35}" type="presOf" srcId="{E8CA41B3-9471-4B3E-B5AB-DBD3F8812FDF}" destId="{C47E98E5-07FA-4944-A1AE-F635378F4E4F}" srcOrd="1" destOrd="0" presId="urn:microsoft.com/office/officeart/2005/8/layout/vProcess5"/>
    <dgm:cxn modelId="{21DDA6F4-2779-471E-BEBA-80D1A0E68754}" type="presOf" srcId="{2587472B-AEAF-45F7-BEBE-5B67EEBB8482}" destId="{920C6C5D-ABF0-4D1C-A3C6-9CF1F120AE5D}" srcOrd="0" destOrd="0" presId="urn:microsoft.com/office/officeart/2005/8/layout/vProcess5"/>
    <dgm:cxn modelId="{506FA9F4-1FA6-4975-A802-A99E177C8AD0}" type="presOf" srcId="{70433CFD-DD20-4F11-A96B-A9D3766B279F}" destId="{2BBA11B9-73DE-449D-A478-5DE1DFBB863C}" srcOrd="1" destOrd="0" presId="urn:microsoft.com/office/officeart/2005/8/layout/vProcess5"/>
    <dgm:cxn modelId="{A77E7DFC-FB67-4485-8064-52D7578C6B50}" type="presOf" srcId="{2C449B4A-F690-4CA9-BD4E-3A3AA57DBCC3}" destId="{EC00DBC5-B80D-48AD-8567-F79A4340837C}" srcOrd="0" destOrd="0" presId="urn:microsoft.com/office/officeart/2005/8/layout/vProcess5"/>
    <dgm:cxn modelId="{57B6D28A-1547-45B1-9404-A5C72BB8B0EB}" type="presParOf" srcId="{EC00DBC5-B80D-48AD-8567-F79A4340837C}" destId="{1C6655BD-056F-4623-83B8-DF0A46A0A17C}" srcOrd="0" destOrd="0" presId="urn:microsoft.com/office/officeart/2005/8/layout/vProcess5"/>
    <dgm:cxn modelId="{32D99E8B-FD64-4478-B50F-3E49A0840825}" type="presParOf" srcId="{EC00DBC5-B80D-48AD-8567-F79A4340837C}" destId="{A2C7E606-0058-4AC8-BEE5-C79566C503EF}" srcOrd="1" destOrd="0" presId="urn:microsoft.com/office/officeart/2005/8/layout/vProcess5"/>
    <dgm:cxn modelId="{DF263824-9E4F-4FB4-B8E0-42226199FB23}" type="presParOf" srcId="{EC00DBC5-B80D-48AD-8567-F79A4340837C}" destId="{B09B0EB9-2FEA-4F18-9584-0E15B335ED56}" srcOrd="2" destOrd="0" presId="urn:microsoft.com/office/officeart/2005/8/layout/vProcess5"/>
    <dgm:cxn modelId="{2E88ABC9-6EF0-4D36-8553-D94BF18DCDE0}" type="presParOf" srcId="{EC00DBC5-B80D-48AD-8567-F79A4340837C}" destId="{920C6C5D-ABF0-4D1C-A3C6-9CF1F120AE5D}" srcOrd="3" destOrd="0" presId="urn:microsoft.com/office/officeart/2005/8/layout/vProcess5"/>
    <dgm:cxn modelId="{D7680561-B36D-48E2-9980-C16371FE40AE}" type="presParOf" srcId="{EC00DBC5-B80D-48AD-8567-F79A4340837C}" destId="{BB9DDA05-11D6-4000-A4E6-8E1AD9A0A583}" srcOrd="4" destOrd="0" presId="urn:microsoft.com/office/officeart/2005/8/layout/vProcess5"/>
    <dgm:cxn modelId="{B7F7079B-EFC3-4C6B-AAA6-4C1C6D80E463}" type="presParOf" srcId="{EC00DBC5-B80D-48AD-8567-F79A4340837C}" destId="{FFE42F80-904F-4196-96B6-5B886A17E48A}" srcOrd="5" destOrd="0" presId="urn:microsoft.com/office/officeart/2005/8/layout/vProcess5"/>
    <dgm:cxn modelId="{A5BBC047-C4BA-4402-A217-05FB30217B29}" type="presParOf" srcId="{EC00DBC5-B80D-48AD-8567-F79A4340837C}" destId="{C47E98E5-07FA-4944-A1AE-F635378F4E4F}" srcOrd="6" destOrd="0" presId="urn:microsoft.com/office/officeart/2005/8/layout/vProcess5"/>
    <dgm:cxn modelId="{90526115-96B9-4C19-BD2E-427F8EFE9AB4}" type="presParOf" srcId="{EC00DBC5-B80D-48AD-8567-F79A4340837C}" destId="{2BBA11B9-73DE-449D-A478-5DE1DFBB863C}" srcOrd="7" destOrd="0" presId="urn:microsoft.com/office/officeart/2005/8/layout/vProcess5"/>
    <dgm:cxn modelId="{12BEC6C5-BC8C-49C7-A0D9-4034370CB450}" type="presParOf" srcId="{EC00DBC5-B80D-48AD-8567-F79A4340837C}" destId="{6495B085-830A-4B8C-89C7-8EEC02A6B217}"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D7034FB-F139-4BCE-A0C8-0B4C9251F8FD}" type="doc">
      <dgm:prSet loTypeId="urn:microsoft.com/office/officeart/2008/layout/LinedList" loCatId="hierarchy" qsTypeId="urn:microsoft.com/office/officeart/2005/8/quickstyle/simple1" qsCatId="simple" csTypeId="urn:microsoft.com/office/officeart/2005/8/colors/accent1_2" csCatId="accent1"/>
      <dgm:spPr/>
      <dgm:t>
        <a:bodyPr/>
        <a:lstStyle/>
        <a:p>
          <a:endParaRPr lang="en-US"/>
        </a:p>
      </dgm:t>
    </dgm:pt>
    <dgm:pt modelId="{A776478B-5D2E-4D1D-A24D-89B3F2A1677B}">
      <dgm:prSet/>
      <dgm:spPr/>
      <dgm:t>
        <a:bodyPr/>
        <a:lstStyle/>
        <a:p>
          <a:r>
            <a:rPr lang="en-US" dirty="0"/>
            <a:t>Plants </a:t>
          </a:r>
        </a:p>
      </dgm:t>
    </dgm:pt>
    <dgm:pt modelId="{43FC6381-C586-4409-9090-49C75C76AB49}" type="parTrans" cxnId="{050286D0-1892-43E0-BE7D-B3ADAA32D802}">
      <dgm:prSet/>
      <dgm:spPr/>
      <dgm:t>
        <a:bodyPr/>
        <a:lstStyle/>
        <a:p>
          <a:endParaRPr lang="en-US"/>
        </a:p>
      </dgm:t>
    </dgm:pt>
    <dgm:pt modelId="{E1B7A241-0482-47D6-9307-E06F17A12DBE}" type="sibTrans" cxnId="{050286D0-1892-43E0-BE7D-B3ADAA32D802}">
      <dgm:prSet/>
      <dgm:spPr/>
      <dgm:t>
        <a:bodyPr/>
        <a:lstStyle/>
        <a:p>
          <a:endParaRPr lang="en-US"/>
        </a:p>
      </dgm:t>
    </dgm:pt>
    <dgm:pt modelId="{21E41A97-7392-43BD-B21B-A370D4AEB8DA}">
      <dgm:prSet/>
      <dgm:spPr/>
      <dgm:t>
        <a:bodyPr/>
        <a:lstStyle/>
        <a:p>
          <a:r>
            <a:rPr lang="en-US"/>
            <a:t>Animals </a:t>
          </a:r>
        </a:p>
      </dgm:t>
    </dgm:pt>
    <dgm:pt modelId="{DF046186-51B0-4D58-BD22-9ECD579E0968}" type="parTrans" cxnId="{19C73CED-BDCB-4C0B-8FDA-AF162009AE67}">
      <dgm:prSet/>
      <dgm:spPr/>
      <dgm:t>
        <a:bodyPr/>
        <a:lstStyle/>
        <a:p>
          <a:endParaRPr lang="en-US"/>
        </a:p>
      </dgm:t>
    </dgm:pt>
    <dgm:pt modelId="{0E779B31-CABC-4D76-8063-73D78F84C476}" type="sibTrans" cxnId="{19C73CED-BDCB-4C0B-8FDA-AF162009AE67}">
      <dgm:prSet/>
      <dgm:spPr/>
      <dgm:t>
        <a:bodyPr/>
        <a:lstStyle/>
        <a:p>
          <a:endParaRPr lang="en-US"/>
        </a:p>
      </dgm:t>
    </dgm:pt>
    <dgm:pt modelId="{C9116105-10CD-4EF3-820A-2915828CF6AB}">
      <dgm:prSet/>
      <dgm:spPr/>
      <dgm:t>
        <a:bodyPr/>
        <a:lstStyle/>
        <a:p>
          <a:r>
            <a:rPr lang="en-US"/>
            <a:t>Microorganisms </a:t>
          </a:r>
        </a:p>
      </dgm:t>
    </dgm:pt>
    <dgm:pt modelId="{F6F8DA31-B9CC-47DF-9518-C09078982092}" type="parTrans" cxnId="{A01386D8-9CBA-415C-AD75-324A975F99A7}">
      <dgm:prSet/>
      <dgm:spPr/>
      <dgm:t>
        <a:bodyPr/>
        <a:lstStyle/>
        <a:p>
          <a:endParaRPr lang="en-US"/>
        </a:p>
      </dgm:t>
    </dgm:pt>
    <dgm:pt modelId="{A9BD3924-989F-4032-A80B-FF58202CCD03}" type="sibTrans" cxnId="{A01386D8-9CBA-415C-AD75-324A975F99A7}">
      <dgm:prSet/>
      <dgm:spPr/>
      <dgm:t>
        <a:bodyPr/>
        <a:lstStyle/>
        <a:p>
          <a:endParaRPr lang="en-US"/>
        </a:p>
      </dgm:t>
    </dgm:pt>
    <dgm:pt modelId="{606CE998-B4CD-4BCF-AF12-1A78FD46A62A}">
      <dgm:prSet/>
      <dgm:spPr/>
      <dgm:t>
        <a:bodyPr/>
        <a:lstStyle/>
        <a:p>
          <a:r>
            <a:rPr lang="en-US"/>
            <a:t>Humans </a:t>
          </a:r>
        </a:p>
      </dgm:t>
    </dgm:pt>
    <dgm:pt modelId="{28C5EDB7-CF66-4B99-AD03-F6D6B154AF1F}" type="parTrans" cxnId="{12EFEA4A-B6D1-4885-ADB6-0E3EE862F582}">
      <dgm:prSet/>
      <dgm:spPr/>
      <dgm:t>
        <a:bodyPr/>
        <a:lstStyle/>
        <a:p>
          <a:endParaRPr lang="en-US"/>
        </a:p>
      </dgm:t>
    </dgm:pt>
    <dgm:pt modelId="{70E5C7DB-40BE-442D-A94D-13D4FA7C90BB}" type="sibTrans" cxnId="{12EFEA4A-B6D1-4885-ADB6-0E3EE862F582}">
      <dgm:prSet/>
      <dgm:spPr/>
      <dgm:t>
        <a:bodyPr/>
        <a:lstStyle/>
        <a:p>
          <a:endParaRPr lang="en-US"/>
        </a:p>
      </dgm:t>
    </dgm:pt>
    <dgm:pt modelId="{FBA7F79E-383F-4E8E-A7CA-20560A70E74E}" type="pres">
      <dgm:prSet presAssocID="{ED7034FB-F139-4BCE-A0C8-0B4C9251F8FD}" presName="vert0" presStyleCnt="0">
        <dgm:presLayoutVars>
          <dgm:dir/>
          <dgm:animOne val="branch"/>
          <dgm:animLvl val="lvl"/>
        </dgm:presLayoutVars>
      </dgm:prSet>
      <dgm:spPr/>
    </dgm:pt>
    <dgm:pt modelId="{2CA554C2-50D1-42E6-B258-BF07BAF3FC5C}" type="pres">
      <dgm:prSet presAssocID="{A776478B-5D2E-4D1D-A24D-89B3F2A1677B}" presName="thickLine" presStyleLbl="alignNode1" presStyleIdx="0" presStyleCnt="4"/>
      <dgm:spPr/>
    </dgm:pt>
    <dgm:pt modelId="{69F451DF-1643-476A-87EB-1C6E1CE78B5B}" type="pres">
      <dgm:prSet presAssocID="{A776478B-5D2E-4D1D-A24D-89B3F2A1677B}" presName="horz1" presStyleCnt="0"/>
      <dgm:spPr/>
    </dgm:pt>
    <dgm:pt modelId="{4F159995-E1D8-4C8F-8587-B7721EA09880}" type="pres">
      <dgm:prSet presAssocID="{A776478B-5D2E-4D1D-A24D-89B3F2A1677B}" presName="tx1" presStyleLbl="revTx" presStyleIdx="0" presStyleCnt="4"/>
      <dgm:spPr/>
    </dgm:pt>
    <dgm:pt modelId="{33015D9F-3478-4E16-9323-7FFF82A500B3}" type="pres">
      <dgm:prSet presAssocID="{A776478B-5D2E-4D1D-A24D-89B3F2A1677B}" presName="vert1" presStyleCnt="0"/>
      <dgm:spPr/>
    </dgm:pt>
    <dgm:pt modelId="{DB110C3B-E045-4E9C-879B-BA15FD05786D}" type="pres">
      <dgm:prSet presAssocID="{21E41A97-7392-43BD-B21B-A370D4AEB8DA}" presName="thickLine" presStyleLbl="alignNode1" presStyleIdx="1" presStyleCnt="4"/>
      <dgm:spPr/>
    </dgm:pt>
    <dgm:pt modelId="{D2D9ABD1-A349-45C8-B38D-F8FFC9F5BDB8}" type="pres">
      <dgm:prSet presAssocID="{21E41A97-7392-43BD-B21B-A370D4AEB8DA}" presName="horz1" presStyleCnt="0"/>
      <dgm:spPr/>
    </dgm:pt>
    <dgm:pt modelId="{7A3AD29C-8252-45BE-B032-513F9E0E265D}" type="pres">
      <dgm:prSet presAssocID="{21E41A97-7392-43BD-B21B-A370D4AEB8DA}" presName="tx1" presStyleLbl="revTx" presStyleIdx="1" presStyleCnt="4"/>
      <dgm:spPr/>
    </dgm:pt>
    <dgm:pt modelId="{41E97448-A4D8-40AD-9E55-01440EAA6323}" type="pres">
      <dgm:prSet presAssocID="{21E41A97-7392-43BD-B21B-A370D4AEB8DA}" presName="vert1" presStyleCnt="0"/>
      <dgm:spPr/>
    </dgm:pt>
    <dgm:pt modelId="{D05E80E2-D319-41EB-BCFA-59ABC6F2540A}" type="pres">
      <dgm:prSet presAssocID="{C9116105-10CD-4EF3-820A-2915828CF6AB}" presName="thickLine" presStyleLbl="alignNode1" presStyleIdx="2" presStyleCnt="4"/>
      <dgm:spPr/>
    </dgm:pt>
    <dgm:pt modelId="{B284277C-8C8A-44FF-9A9E-147D6B7D9AC2}" type="pres">
      <dgm:prSet presAssocID="{C9116105-10CD-4EF3-820A-2915828CF6AB}" presName="horz1" presStyleCnt="0"/>
      <dgm:spPr/>
    </dgm:pt>
    <dgm:pt modelId="{98E5A593-5CAB-4301-A15D-3DF342CC6F0C}" type="pres">
      <dgm:prSet presAssocID="{C9116105-10CD-4EF3-820A-2915828CF6AB}" presName="tx1" presStyleLbl="revTx" presStyleIdx="2" presStyleCnt="4"/>
      <dgm:spPr/>
    </dgm:pt>
    <dgm:pt modelId="{A3FFB6DD-F29C-44F7-8E01-BDFB15C88F44}" type="pres">
      <dgm:prSet presAssocID="{C9116105-10CD-4EF3-820A-2915828CF6AB}" presName="vert1" presStyleCnt="0"/>
      <dgm:spPr/>
    </dgm:pt>
    <dgm:pt modelId="{28519133-4DC8-494B-B8FB-800F08213283}" type="pres">
      <dgm:prSet presAssocID="{606CE998-B4CD-4BCF-AF12-1A78FD46A62A}" presName="thickLine" presStyleLbl="alignNode1" presStyleIdx="3" presStyleCnt="4"/>
      <dgm:spPr/>
    </dgm:pt>
    <dgm:pt modelId="{3A27F04B-C624-43F4-9E22-B1B9B4110E88}" type="pres">
      <dgm:prSet presAssocID="{606CE998-B4CD-4BCF-AF12-1A78FD46A62A}" presName="horz1" presStyleCnt="0"/>
      <dgm:spPr/>
    </dgm:pt>
    <dgm:pt modelId="{5635366A-5104-4A6C-A873-61B11195F8E2}" type="pres">
      <dgm:prSet presAssocID="{606CE998-B4CD-4BCF-AF12-1A78FD46A62A}" presName="tx1" presStyleLbl="revTx" presStyleIdx="3" presStyleCnt="4"/>
      <dgm:spPr/>
    </dgm:pt>
    <dgm:pt modelId="{395EC36E-FAFF-4AB4-BF1D-C2826127A9DD}" type="pres">
      <dgm:prSet presAssocID="{606CE998-B4CD-4BCF-AF12-1A78FD46A62A}" presName="vert1" presStyleCnt="0"/>
      <dgm:spPr/>
    </dgm:pt>
  </dgm:ptLst>
  <dgm:cxnLst>
    <dgm:cxn modelId="{8C200D1A-61AC-42B7-B90C-18AA1A943D87}" type="presOf" srcId="{A776478B-5D2E-4D1D-A24D-89B3F2A1677B}" destId="{4F159995-E1D8-4C8F-8587-B7721EA09880}" srcOrd="0" destOrd="0" presId="urn:microsoft.com/office/officeart/2008/layout/LinedList"/>
    <dgm:cxn modelId="{12EFEA4A-B6D1-4885-ADB6-0E3EE862F582}" srcId="{ED7034FB-F139-4BCE-A0C8-0B4C9251F8FD}" destId="{606CE998-B4CD-4BCF-AF12-1A78FD46A62A}" srcOrd="3" destOrd="0" parTransId="{28C5EDB7-CF66-4B99-AD03-F6D6B154AF1F}" sibTransId="{70E5C7DB-40BE-442D-A94D-13D4FA7C90BB}"/>
    <dgm:cxn modelId="{66E16B72-7978-4456-AFF9-8D5D6CD1DA5C}" type="presOf" srcId="{C9116105-10CD-4EF3-820A-2915828CF6AB}" destId="{98E5A593-5CAB-4301-A15D-3DF342CC6F0C}" srcOrd="0" destOrd="0" presId="urn:microsoft.com/office/officeart/2008/layout/LinedList"/>
    <dgm:cxn modelId="{265E6A82-283B-4B84-B7A9-4C11346B7189}" type="presOf" srcId="{606CE998-B4CD-4BCF-AF12-1A78FD46A62A}" destId="{5635366A-5104-4A6C-A873-61B11195F8E2}" srcOrd="0" destOrd="0" presId="urn:microsoft.com/office/officeart/2008/layout/LinedList"/>
    <dgm:cxn modelId="{CD1818A4-5226-49CF-AF90-D12D9B310AED}" type="presOf" srcId="{21E41A97-7392-43BD-B21B-A370D4AEB8DA}" destId="{7A3AD29C-8252-45BE-B032-513F9E0E265D}" srcOrd="0" destOrd="0" presId="urn:microsoft.com/office/officeart/2008/layout/LinedList"/>
    <dgm:cxn modelId="{050286D0-1892-43E0-BE7D-B3ADAA32D802}" srcId="{ED7034FB-F139-4BCE-A0C8-0B4C9251F8FD}" destId="{A776478B-5D2E-4D1D-A24D-89B3F2A1677B}" srcOrd="0" destOrd="0" parTransId="{43FC6381-C586-4409-9090-49C75C76AB49}" sibTransId="{E1B7A241-0482-47D6-9307-E06F17A12DBE}"/>
    <dgm:cxn modelId="{A01386D8-9CBA-415C-AD75-324A975F99A7}" srcId="{ED7034FB-F139-4BCE-A0C8-0B4C9251F8FD}" destId="{C9116105-10CD-4EF3-820A-2915828CF6AB}" srcOrd="2" destOrd="0" parTransId="{F6F8DA31-B9CC-47DF-9518-C09078982092}" sibTransId="{A9BD3924-989F-4032-A80B-FF58202CCD03}"/>
    <dgm:cxn modelId="{19C73CED-BDCB-4C0B-8FDA-AF162009AE67}" srcId="{ED7034FB-F139-4BCE-A0C8-0B4C9251F8FD}" destId="{21E41A97-7392-43BD-B21B-A370D4AEB8DA}" srcOrd="1" destOrd="0" parTransId="{DF046186-51B0-4D58-BD22-9ECD579E0968}" sibTransId="{0E779B31-CABC-4D76-8063-73D78F84C476}"/>
    <dgm:cxn modelId="{A46622F0-5A90-4C31-A2E7-5DA5C36EFCED}" type="presOf" srcId="{ED7034FB-F139-4BCE-A0C8-0B4C9251F8FD}" destId="{FBA7F79E-383F-4E8E-A7CA-20560A70E74E}" srcOrd="0" destOrd="0" presId="urn:microsoft.com/office/officeart/2008/layout/LinedList"/>
    <dgm:cxn modelId="{4F23E744-2C80-4B02-8B24-EE67C2046F85}" type="presParOf" srcId="{FBA7F79E-383F-4E8E-A7CA-20560A70E74E}" destId="{2CA554C2-50D1-42E6-B258-BF07BAF3FC5C}" srcOrd="0" destOrd="0" presId="urn:microsoft.com/office/officeart/2008/layout/LinedList"/>
    <dgm:cxn modelId="{B96FA73D-E073-46F9-A3B2-05DCA0D569D2}" type="presParOf" srcId="{FBA7F79E-383F-4E8E-A7CA-20560A70E74E}" destId="{69F451DF-1643-476A-87EB-1C6E1CE78B5B}" srcOrd="1" destOrd="0" presId="urn:microsoft.com/office/officeart/2008/layout/LinedList"/>
    <dgm:cxn modelId="{BDE2EB26-CC36-4EB1-9EF0-125DFE4C2072}" type="presParOf" srcId="{69F451DF-1643-476A-87EB-1C6E1CE78B5B}" destId="{4F159995-E1D8-4C8F-8587-B7721EA09880}" srcOrd="0" destOrd="0" presId="urn:microsoft.com/office/officeart/2008/layout/LinedList"/>
    <dgm:cxn modelId="{01022785-EA16-49C1-8C8B-F5A3F139073F}" type="presParOf" srcId="{69F451DF-1643-476A-87EB-1C6E1CE78B5B}" destId="{33015D9F-3478-4E16-9323-7FFF82A500B3}" srcOrd="1" destOrd="0" presId="urn:microsoft.com/office/officeart/2008/layout/LinedList"/>
    <dgm:cxn modelId="{B8F41BAF-B826-4F5B-A635-487D18AC8551}" type="presParOf" srcId="{FBA7F79E-383F-4E8E-A7CA-20560A70E74E}" destId="{DB110C3B-E045-4E9C-879B-BA15FD05786D}" srcOrd="2" destOrd="0" presId="urn:microsoft.com/office/officeart/2008/layout/LinedList"/>
    <dgm:cxn modelId="{CC4EF820-F55F-41AC-AF95-DD46C55A171B}" type="presParOf" srcId="{FBA7F79E-383F-4E8E-A7CA-20560A70E74E}" destId="{D2D9ABD1-A349-45C8-B38D-F8FFC9F5BDB8}" srcOrd="3" destOrd="0" presId="urn:microsoft.com/office/officeart/2008/layout/LinedList"/>
    <dgm:cxn modelId="{C483BAA6-C49B-4E0F-85C9-60DF1C3CD77F}" type="presParOf" srcId="{D2D9ABD1-A349-45C8-B38D-F8FFC9F5BDB8}" destId="{7A3AD29C-8252-45BE-B032-513F9E0E265D}" srcOrd="0" destOrd="0" presId="urn:microsoft.com/office/officeart/2008/layout/LinedList"/>
    <dgm:cxn modelId="{C574FC6B-9FFB-49DE-894C-1346F92AF508}" type="presParOf" srcId="{D2D9ABD1-A349-45C8-B38D-F8FFC9F5BDB8}" destId="{41E97448-A4D8-40AD-9E55-01440EAA6323}" srcOrd="1" destOrd="0" presId="urn:microsoft.com/office/officeart/2008/layout/LinedList"/>
    <dgm:cxn modelId="{F268D75A-DCEF-4D74-9B69-FCEA96D041B8}" type="presParOf" srcId="{FBA7F79E-383F-4E8E-A7CA-20560A70E74E}" destId="{D05E80E2-D319-41EB-BCFA-59ABC6F2540A}" srcOrd="4" destOrd="0" presId="urn:microsoft.com/office/officeart/2008/layout/LinedList"/>
    <dgm:cxn modelId="{7E05AED5-16E2-4278-A8CC-EA341D6178D0}" type="presParOf" srcId="{FBA7F79E-383F-4E8E-A7CA-20560A70E74E}" destId="{B284277C-8C8A-44FF-9A9E-147D6B7D9AC2}" srcOrd="5" destOrd="0" presId="urn:microsoft.com/office/officeart/2008/layout/LinedList"/>
    <dgm:cxn modelId="{BD751DC8-69EA-42C1-A956-0F0864E2F833}" type="presParOf" srcId="{B284277C-8C8A-44FF-9A9E-147D6B7D9AC2}" destId="{98E5A593-5CAB-4301-A15D-3DF342CC6F0C}" srcOrd="0" destOrd="0" presId="urn:microsoft.com/office/officeart/2008/layout/LinedList"/>
    <dgm:cxn modelId="{15F8521D-56E8-4449-81BB-5D5FA1C293D0}" type="presParOf" srcId="{B284277C-8C8A-44FF-9A9E-147D6B7D9AC2}" destId="{A3FFB6DD-F29C-44F7-8E01-BDFB15C88F44}" srcOrd="1" destOrd="0" presId="urn:microsoft.com/office/officeart/2008/layout/LinedList"/>
    <dgm:cxn modelId="{8B944DC4-3842-4109-A866-CCED2C353944}" type="presParOf" srcId="{FBA7F79E-383F-4E8E-A7CA-20560A70E74E}" destId="{28519133-4DC8-494B-B8FB-800F08213283}" srcOrd="6" destOrd="0" presId="urn:microsoft.com/office/officeart/2008/layout/LinedList"/>
    <dgm:cxn modelId="{EEA0BA4A-103D-41E2-997B-8F271FB95C58}" type="presParOf" srcId="{FBA7F79E-383F-4E8E-A7CA-20560A70E74E}" destId="{3A27F04B-C624-43F4-9E22-B1B9B4110E88}" srcOrd="7" destOrd="0" presId="urn:microsoft.com/office/officeart/2008/layout/LinedList"/>
    <dgm:cxn modelId="{FB34C70C-66B9-491F-993A-6751FA7F09CD}" type="presParOf" srcId="{3A27F04B-C624-43F4-9E22-B1B9B4110E88}" destId="{5635366A-5104-4A6C-A873-61B11195F8E2}" srcOrd="0" destOrd="0" presId="urn:microsoft.com/office/officeart/2008/layout/LinedList"/>
    <dgm:cxn modelId="{3B4413A1-77A3-4A75-952E-5283DD7D32E2}" type="presParOf" srcId="{3A27F04B-C624-43F4-9E22-B1B9B4110E88}" destId="{395EC36E-FAFF-4AB4-BF1D-C2826127A9D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D9610-1ED9-4390-89A1-A503814629D7}">
      <dsp:nvSpPr>
        <dsp:cNvPr id="0" name=""/>
        <dsp:cNvSpPr/>
      </dsp:nvSpPr>
      <dsp:spPr>
        <a:xfrm>
          <a:off x="3594" y="229666"/>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Soil components </a:t>
          </a:r>
          <a:endParaRPr lang="en-US" sz="1500" kern="1200"/>
        </a:p>
      </dsp:txBody>
      <dsp:txXfrm>
        <a:off x="3594" y="229666"/>
        <a:ext cx="1946002" cy="1167601"/>
      </dsp:txXfrm>
    </dsp:sp>
    <dsp:sp modelId="{A8B99B5D-68CF-496F-8890-7652B91F935B}">
      <dsp:nvSpPr>
        <dsp:cNvPr id="0" name=""/>
        <dsp:cNvSpPr/>
      </dsp:nvSpPr>
      <dsp:spPr>
        <a:xfrm>
          <a:off x="2144196" y="229666"/>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Sand </a:t>
          </a:r>
          <a:endParaRPr lang="en-US" sz="1500" kern="1200"/>
        </a:p>
      </dsp:txBody>
      <dsp:txXfrm>
        <a:off x="2144196" y="229666"/>
        <a:ext cx="1946002" cy="1167601"/>
      </dsp:txXfrm>
    </dsp:sp>
    <dsp:sp modelId="{9C2918FB-297F-460C-A6EA-3AAECA92EFD1}">
      <dsp:nvSpPr>
        <dsp:cNvPr id="0" name=""/>
        <dsp:cNvSpPr/>
      </dsp:nvSpPr>
      <dsp:spPr>
        <a:xfrm>
          <a:off x="4284798" y="229666"/>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Silt </a:t>
          </a:r>
          <a:endParaRPr lang="en-US" sz="1500" kern="1200"/>
        </a:p>
      </dsp:txBody>
      <dsp:txXfrm>
        <a:off x="4284798" y="229666"/>
        <a:ext cx="1946002" cy="1167601"/>
      </dsp:txXfrm>
    </dsp:sp>
    <dsp:sp modelId="{A15C7097-F54B-4DBB-A4A9-1764B9ECEEB6}">
      <dsp:nvSpPr>
        <dsp:cNvPr id="0" name=""/>
        <dsp:cNvSpPr/>
      </dsp:nvSpPr>
      <dsp:spPr>
        <a:xfrm>
          <a:off x="6425401" y="229666"/>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Clay </a:t>
          </a:r>
          <a:endParaRPr lang="en-US" sz="1500" kern="1200"/>
        </a:p>
      </dsp:txBody>
      <dsp:txXfrm>
        <a:off x="6425401" y="229666"/>
        <a:ext cx="1946002" cy="1167601"/>
      </dsp:txXfrm>
    </dsp:sp>
    <dsp:sp modelId="{8272174A-6C25-4E2D-8DE0-AEAD692518ED}">
      <dsp:nvSpPr>
        <dsp:cNvPr id="0" name=""/>
        <dsp:cNvSpPr/>
      </dsp:nvSpPr>
      <dsp:spPr>
        <a:xfrm>
          <a:off x="8566003" y="229666"/>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Loam </a:t>
          </a:r>
          <a:endParaRPr lang="en-US" sz="1500" kern="1200"/>
        </a:p>
      </dsp:txBody>
      <dsp:txXfrm>
        <a:off x="8566003" y="229666"/>
        <a:ext cx="1946002" cy="1167601"/>
      </dsp:txXfrm>
    </dsp:sp>
    <dsp:sp modelId="{1CB648FB-71E9-4347-8BC3-B07CFC0DD3B0}">
      <dsp:nvSpPr>
        <dsp:cNvPr id="0" name=""/>
        <dsp:cNvSpPr/>
      </dsp:nvSpPr>
      <dsp:spPr>
        <a:xfrm>
          <a:off x="3594" y="1591868"/>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Texture </a:t>
          </a:r>
          <a:endParaRPr lang="en-US" sz="1500" kern="1200"/>
        </a:p>
      </dsp:txBody>
      <dsp:txXfrm>
        <a:off x="3594" y="1591868"/>
        <a:ext cx="1946002" cy="1167601"/>
      </dsp:txXfrm>
    </dsp:sp>
    <dsp:sp modelId="{8652B9C3-29CC-43F1-B27A-6315DED2D88A}">
      <dsp:nvSpPr>
        <dsp:cNvPr id="0" name=""/>
        <dsp:cNvSpPr/>
      </dsp:nvSpPr>
      <dsp:spPr>
        <a:xfrm>
          <a:off x="2144196" y="1591868"/>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Soil Horizons </a:t>
          </a:r>
          <a:endParaRPr lang="en-US" sz="1500" kern="1200"/>
        </a:p>
      </dsp:txBody>
      <dsp:txXfrm>
        <a:off x="2144196" y="1591868"/>
        <a:ext cx="1946002" cy="1167601"/>
      </dsp:txXfrm>
    </dsp:sp>
    <dsp:sp modelId="{78A9FB98-8172-436A-9D59-D27561C07B20}">
      <dsp:nvSpPr>
        <dsp:cNvPr id="0" name=""/>
        <dsp:cNvSpPr/>
      </dsp:nvSpPr>
      <dsp:spPr>
        <a:xfrm>
          <a:off x="4284798" y="1591868"/>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Organic Matter </a:t>
          </a:r>
          <a:endParaRPr lang="en-US" sz="1500" kern="1200"/>
        </a:p>
      </dsp:txBody>
      <dsp:txXfrm>
        <a:off x="4284798" y="1591868"/>
        <a:ext cx="1946002" cy="1167601"/>
      </dsp:txXfrm>
    </dsp:sp>
    <dsp:sp modelId="{ED10E2D6-56EF-42B9-A688-29543F8119D4}">
      <dsp:nvSpPr>
        <dsp:cNvPr id="0" name=""/>
        <dsp:cNvSpPr/>
      </dsp:nvSpPr>
      <dsp:spPr>
        <a:xfrm>
          <a:off x="6425401" y="1591868"/>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Soil pH  </a:t>
          </a:r>
          <a:endParaRPr lang="en-US" sz="1500" kern="1200"/>
        </a:p>
      </dsp:txBody>
      <dsp:txXfrm>
        <a:off x="6425401" y="1591868"/>
        <a:ext cx="1946002" cy="1167601"/>
      </dsp:txXfrm>
    </dsp:sp>
    <dsp:sp modelId="{B5590367-60DF-41E3-9DBB-F330EA74EF63}">
      <dsp:nvSpPr>
        <dsp:cNvPr id="0" name=""/>
        <dsp:cNvSpPr/>
      </dsp:nvSpPr>
      <dsp:spPr>
        <a:xfrm>
          <a:off x="8566003" y="1591868"/>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Porosity </a:t>
          </a:r>
          <a:endParaRPr lang="en-US" sz="1500" kern="1200"/>
        </a:p>
      </dsp:txBody>
      <dsp:txXfrm>
        <a:off x="8566003" y="1591868"/>
        <a:ext cx="1946002" cy="1167601"/>
      </dsp:txXfrm>
    </dsp:sp>
    <dsp:sp modelId="{36AAF4BE-26E8-4BD0-AFCB-9466320E7CBA}">
      <dsp:nvSpPr>
        <dsp:cNvPr id="0" name=""/>
        <dsp:cNvSpPr/>
      </dsp:nvSpPr>
      <dsp:spPr>
        <a:xfrm>
          <a:off x="2144196" y="2954069"/>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Permeability </a:t>
          </a:r>
          <a:endParaRPr lang="en-US" sz="1500" kern="1200"/>
        </a:p>
      </dsp:txBody>
      <dsp:txXfrm>
        <a:off x="2144196" y="2954069"/>
        <a:ext cx="1946002" cy="1167601"/>
      </dsp:txXfrm>
    </dsp:sp>
    <dsp:sp modelId="{5516C293-538A-4010-88F0-6E310157364C}">
      <dsp:nvSpPr>
        <dsp:cNvPr id="0" name=""/>
        <dsp:cNvSpPr/>
      </dsp:nvSpPr>
      <dsp:spPr>
        <a:xfrm>
          <a:off x="4284798" y="2954069"/>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Aggregate </a:t>
          </a:r>
          <a:endParaRPr lang="en-US" sz="1500" kern="1200"/>
        </a:p>
      </dsp:txBody>
      <dsp:txXfrm>
        <a:off x="4284798" y="2954069"/>
        <a:ext cx="1946002" cy="1167601"/>
      </dsp:txXfrm>
    </dsp:sp>
    <dsp:sp modelId="{F022924D-981F-45D9-A696-0FA75E003A75}">
      <dsp:nvSpPr>
        <dsp:cNvPr id="0" name=""/>
        <dsp:cNvSpPr/>
      </dsp:nvSpPr>
      <dsp:spPr>
        <a:xfrm>
          <a:off x="6425401" y="2954069"/>
          <a:ext cx="1946002" cy="11676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Soil Formation Factors (parent material, climate, biological factors, topography and time)  </a:t>
          </a:r>
          <a:endParaRPr lang="en-US" sz="1500" kern="1200"/>
        </a:p>
      </dsp:txBody>
      <dsp:txXfrm>
        <a:off x="6425401" y="2954069"/>
        <a:ext cx="1946002" cy="11676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D8244-3208-4134-BC9B-11E3AC55CCD4}">
      <dsp:nvSpPr>
        <dsp:cNvPr id="0" name=""/>
        <dsp:cNvSpPr/>
      </dsp:nvSpPr>
      <dsp:spPr>
        <a:xfrm rot="5400000">
          <a:off x="3041609" y="-1054660"/>
          <a:ext cx="961913" cy="3315356"/>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Consider the table we created yesterday: Biological Factors that affect soil</a:t>
          </a:r>
        </a:p>
      </dsp:txBody>
      <dsp:txXfrm rot="-5400000">
        <a:off x="1864888" y="169018"/>
        <a:ext cx="3268399" cy="867999"/>
      </dsp:txXfrm>
    </dsp:sp>
    <dsp:sp modelId="{CDF17786-A891-4951-BB53-5A4D1F927BBF}">
      <dsp:nvSpPr>
        <dsp:cNvPr id="0" name=""/>
        <dsp:cNvSpPr/>
      </dsp:nvSpPr>
      <dsp:spPr>
        <a:xfrm>
          <a:off x="0" y="1821"/>
          <a:ext cx="1864888" cy="120239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Consider</a:t>
          </a:r>
        </a:p>
      </dsp:txBody>
      <dsp:txXfrm>
        <a:off x="58696" y="60517"/>
        <a:ext cx="1747496" cy="1084999"/>
      </dsp:txXfrm>
    </dsp:sp>
    <dsp:sp modelId="{EA3EC44C-B0DE-405D-84C0-6457A1097C31}">
      <dsp:nvSpPr>
        <dsp:cNvPr id="0" name=""/>
        <dsp:cNvSpPr/>
      </dsp:nvSpPr>
      <dsp:spPr>
        <a:xfrm rot="5400000">
          <a:off x="3041609" y="207850"/>
          <a:ext cx="961913" cy="3315356"/>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Create a table of your own and see if you can think of two additional ways that plants, animals, humans, and microorganisms affect soil </a:t>
          </a:r>
        </a:p>
      </dsp:txBody>
      <dsp:txXfrm rot="-5400000">
        <a:off x="1864888" y="1431529"/>
        <a:ext cx="3268399" cy="867999"/>
      </dsp:txXfrm>
    </dsp:sp>
    <dsp:sp modelId="{24AFB487-4852-4AE8-9D04-2BFA2CBDB309}">
      <dsp:nvSpPr>
        <dsp:cNvPr id="0" name=""/>
        <dsp:cNvSpPr/>
      </dsp:nvSpPr>
      <dsp:spPr>
        <a:xfrm>
          <a:off x="0" y="1264333"/>
          <a:ext cx="1864888" cy="120239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Create</a:t>
          </a:r>
        </a:p>
      </dsp:txBody>
      <dsp:txXfrm>
        <a:off x="58696" y="1323029"/>
        <a:ext cx="1747496" cy="1084999"/>
      </dsp:txXfrm>
    </dsp:sp>
    <dsp:sp modelId="{9F5D0806-0795-4897-A281-27F0D6056AE4}">
      <dsp:nvSpPr>
        <dsp:cNvPr id="0" name=""/>
        <dsp:cNvSpPr/>
      </dsp:nvSpPr>
      <dsp:spPr>
        <a:xfrm rot="5400000">
          <a:off x="3041609" y="1470361"/>
          <a:ext cx="961913" cy="3315356"/>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Discuss with the person sitting next to you </a:t>
          </a:r>
        </a:p>
      </dsp:txBody>
      <dsp:txXfrm rot="-5400000">
        <a:off x="1864888" y="2694040"/>
        <a:ext cx="3268399" cy="867999"/>
      </dsp:txXfrm>
    </dsp:sp>
    <dsp:sp modelId="{E82D3081-7C85-48CD-BFEE-4FB516F4E8A9}">
      <dsp:nvSpPr>
        <dsp:cNvPr id="0" name=""/>
        <dsp:cNvSpPr/>
      </dsp:nvSpPr>
      <dsp:spPr>
        <a:xfrm>
          <a:off x="0" y="2526844"/>
          <a:ext cx="1864888" cy="1202391"/>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Discuss</a:t>
          </a:r>
        </a:p>
      </dsp:txBody>
      <dsp:txXfrm>
        <a:off x="58696" y="2585540"/>
        <a:ext cx="1747496" cy="10849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CF8C99-13A7-4C36-ABEB-137F937D6236}">
      <dsp:nvSpPr>
        <dsp:cNvPr id="0" name=""/>
        <dsp:cNvSpPr/>
      </dsp:nvSpPr>
      <dsp:spPr>
        <a:xfrm>
          <a:off x="0" y="40290"/>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Soil is made up of components </a:t>
          </a:r>
        </a:p>
      </dsp:txBody>
      <dsp:txXfrm>
        <a:off x="0" y="40290"/>
        <a:ext cx="3286125" cy="1971675"/>
      </dsp:txXfrm>
    </dsp:sp>
    <dsp:sp modelId="{E1910DC6-080F-4C17-B2BA-4043F6C2A0D0}">
      <dsp:nvSpPr>
        <dsp:cNvPr id="0" name=""/>
        <dsp:cNvSpPr/>
      </dsp:nvSpPr>
      <dsp:spPr>
        <a:xfrm>
          <a:off x="3614737" y="40290"/>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Soil particles act like bricks to create structure </a:t>
          </a:r>
        </a:p>
      </dsp:txBody>
      <dsp:txXfrm>
        <a:off x="3614737" y="40290"/>
        <a:ext cx="3286125" cy="1971675"/>
      </dsp:txXfrm>
    </dsp:sp>
    <dsp:sp modelId="{8D8FEF2E-A226-4BD7-9B28-7402F8BEC6A2}">
      <dsp:nvSpPr>
        <dsp:cNvPr id="0" name=""/>
        <dsp:cNvSpPr/>
      </dsp:nvSpPr>
      <dsp:spPr>
        <a:xfrm>
          <a:off x="7229475" y="40290"/>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The “glue” that holds soil together comes from microbial glues, roots, and fungal hyphae</a:t>
          </a:r>
        </a:p>
      </dsp:txBody>
      <dsp:txXfrm>
        <a:off x="7229475" y="40290"/>
        <a:ext cx="3286125" cy="1971675"/>
      </dsp:txXfrm>
    </dsp:sp>
    <dsp:sp modelId="{FDCEFD15-C80B-4375-A7A8-31F3B3DA38D7}">
      <dsp:nvSpPr>
        <dsp:cNvPr id="0" name=""/>
        <dsp:cNvSpPr/>
      </dsp:nvSpPr>
      <dsp:spPr>
        <a:xfrm>
          <a:off x="1807368" y="2340578"/>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Arrangement of components creates windows, doors, rooms</a:t>
          </a:r>
        </a:p>
      </dsp:txBody>
      <dsp:txXfrm>
        <a:off x="1807368" y="2340578"/>
        <a:ext cx="3286125" cy="1971675"/>
      </dsp:txXfrm>
    </dsp:sp>
    <dsp:sp modelId="{9E0BAD3F-91E2-49B5-82A7-72F830B905B0}">
      <dsp:nvSpPr>
        <dsp:cNvPr id="0" name=""/>
        <dsp:cNvSpPr/>
      </dsp:nvSpPr>
      <dsp:spPr>
        <a:xfrm>
          <a:off x="5422106" y="2340578"/>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The cover on the surface acts as the roof</a:t>
          </a:r>
        </a:p>
      </dsp:txBody>
      <dsp:txXfrm>
        <a:off x="5422106" y="2340578"/>
        <a:ext cx="3286125" cy="19716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2495B-2215-4F40-942F-1A6552AFB9DA}">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CC9DD7-E4BA-4407-9A9A-4CB27814E4C0}">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56925-0BEA-4084-83B2-FDD90519ABC2}">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t>Soils are described by the type of structure</a:t>
          </a:r>
        </a:p>
      </dsp:txBody>
      <dsp:txXfrm>
        <a:off x="1948202" y="368029"/>
        <a:ext cx="3233964" cy="1371985"/>
      </dsp:txXfrm>
    </dsp:sp>
    <dsp:sp modelId="{65FA4CAA-99A8-4A85-A0F5-4AF179106509}">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4EDEE8-3FE0-4174-8465-F7ACB5577246}">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F88C58-C037-474C-A53C-0B872BB1F133}">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Structures can be very fine, fine, medium coarse, very coarse</a:t>
          </a:r>
        </a:p>
      </dsp:txBody>
      <dsp:txXfrm>
        <a:off x="7411643" y="368029"/>
        <a:ext cx="3233964" cy="1371985"/>
      </dsp:txXfrm>
    </dsp:sp>
    <dsp:sp modelId="{FAAE32AE-9904-4A35-95CF-FC1F2A9D3852}">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17FC2F-939B-453F-844F-45E61D309F9C}">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0EA4ED-C9E5-48B7-B98D-D37AC4E14B3E}">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Defined by degree of development: structureless, weak structure, moderate structure, strong structure </a:t>
          </a:r>
        </a:p>
      </dsp:txBody>
      <dsp:txXfrm>
        <a:off x="1948202" y="2452790"/>
        <a:ext cx="3233964" cy="1371985"/>
      </dsp:txXfrm>
    </dsp:sp>
    <dsp:sp modelId="{B98D560D-1A06-477E-B301-9D1F8E7F4526}">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BB4F36-B167-482B-89B2-6972B0186D87}">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2CD4FA-29FE-486B-9CC3-8945B20AF331}">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Best to define structure in dry soils as wet soils swell and will be less defined </a:t>
          </a:r>
        </a:p>
      </dsp:txBody>
      <dsp:txXfrm>
        <a:off x="7411643" y="2452790"/>
        <a:ext cx="3233964" cy="1371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9BD1F-3204-4A3B-B03D-64FE08C5024C}">
      <dsp:nvSpPr>
        <dsp:cNvPr id="0" name=""/>
        <dsp:cNvSpPr/>
      </dsp:nvSpPr>
      <dsp:spPr>
        <a:xfrm>
          <a:off x="0" y="48452"/>
          <a:ext cx="6589260" cy="163697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What do we KNOW?</a:t>
          </a:r>
        </a:p>
      </dsp:txBody>
      <dsp:txXfrm>
        <a:off x="79911" y="128363"/>
        <a:ext cx="6429438" cy="1477154"/>
      </dsp:txXfrm>
    </dsp:sp>
    <dsp:sp modelId="{16E62F02-7070-40D1-9DA0-66CA7EA462B8}">
      <dsp:nvSpPr>
        <dsp:cNvPr id="0" name=""/>
        <dsp:cNvSpPr/>
      </dsp:nvSpPr>
      <dsp:spPr>
        <a:xfrm>
          <a:off x="0" y="1803508"/>
          <a:ext cx="6589260" cy="1636976"/>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What do we WANT to know?</a:t>
          </a:r>
        </a:p>
      </dsp:txBody>
      <dsp:txXfrm>
        <a:off x="79911" y="1883419"/>
        <a:ext cx="6429438" cy="1477154"/>
      </dsp:txXfrm>
    </dsp:sp>
    <dsp:sp modelId="{C05AB651-275C-4A0F-ACEE-EB978C5F37C9}">
      <dsp:nvSpPr>
        <dsp:cNvPr id="0" name=""/>
        <dsp:cNvSpPr/>
      </dsp:nvSpPr>
      <dsp:spPr>
        <a:xfrm>
          <a:off x="0" y="3558564"/>
          <a:ext cx="6589260" cy="1636976"/>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a:t>What have we LEARNED?</a:t>
          </a:r>
        </a:p>
      </dsp:txBody>
      <dsp:txXfrm>
        <a:off x="79911" y="3638475"/>
        <a:ext cx="6429438" cy="14771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08141-CA98-4AB3-A93E-27736DDFED4D}">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5E77FF-A45D-43E3-BDB3-20A8AF9C2EB7}">
      <dsp:nvSpPr>
        <dsp:cNvPr id="0" name=""/>
        <dsp:cNvSpPr/>
      </dsp:nvSpPr>
      <dsp:spPr>
        <a:xfrm>
          <a:off x="0" y="2703"/>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Soil Texture</a:t>
          </a:r>
        </a:p>
      </dsp:txBody>
      <dsp:txXfrm>
        <a:off x="0" y="2703"/>
        <a:ext cx="6900512" cy="921789"/>
      </dsp:txXfrm>
    </dsp:sp>
    <dsp:sp modelId="{50A69CDD-508A-4282-913A-75C45A351816}">
      <dsp:nvSpPr>
        <dsp:cNvPr id="0" name=""/>
        <dsp:cNvSpPr/>
      </dsp:nvSpPr>
      <dsp:spPr>
        <a:xfrm>
          <a:off x="0" y="924492"/>
          <a:ext cx="6900512" cy="0"/>
        </a:xfrm>
        <a:prstGeom prst="line">
          <a:avLst/>
        </a:prstGeom>
        <a:solidFill>
          <a:schemeClr val="accent2">
            <a:hueOff val="1288723"/>
            <a:satOff val="-3699"/>
            <a:lumOff val="-5922"/>
            <a:alphaOff val="0"/>
          </a:schemeClr>
        </a:solidFill>
        <a:ln w="19050" cap="flat" cmpd="sng" algn="ctr">
          <a:solidFill>
            <a:schemeClr val="accent2">
              <a:hueOff val="1288723"/>
              <a:satOff val="-3699"/>
              <a:lumOff val="-5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A3729C-7E61-4101-8FE1-43CD7175C9E8}">
      <dsp:nvSpPr>
        <dsp:cNvPr id="0" name=""/>
        <dsp:cNvSpPr/>
      </dsp:nvSpPr>
      <dsp:spPr>
        <a:xfrm>
          <a:off x="0" y="924492"/>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Sand</a:t>
          </a:r>
        </a:p>
      </dsp:txBody>
      <dsp:txXfrm>
        <a:off x="0" y="924492"/>
        <a:ext cx="6900512" cy="921789"/>
      </dsp:txXfrm>
    </dsp:sp>
    <dsp:sp modelId="{A03E83A5-5297-49C0-8A89-01C8C8CE73DE}">
      <dsp:nvSpPr>
        <dsp:cNvPr id="0" name=""/>
        <dsp:cNvSpPr/>
      </dsp:nvSpPr>
      <dsp:spPr>
        <a:xfrm>
          <a:off x="0" y="1846281"/>
          <a:ext cx="6900512" cy="0"/>
        </a:xfrm>
        <a:prstGeom prst="line">
          <a:avLst/>
        </a:prstGeom>
        <a:solidFill>
          <a:schemeClr val="accent2">
            <a:hueOff val="2577445"/>
            <a:satOff val="-7397"/>
            <a:lumOff val="-11844"/>
            <a:alphaOff val="0"/>
          </a:schemeClr>
        </a:solidFill>
        <a:ln w="19050" cap="flat" cmpd="sng" algn="ctr">
          <a:solidFill>
            <a:schemeClr val="accent2">
              <a:hueOff val="2577445"/>
              <a:satOff val="-7397"/>
              <a:lumOff val="-118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0B6BEB-0654-43E1-8C22-50E548733520}">
      <dsp:nvSpPr>
        <dsp:cNvPr id="0" name=""/>
        <dsp:cNvSpPr/>
      </dsp:nvSpPr>
      <dsp:spPr>
        <a:xfrm>
          <a:off x="0" y="1846281"/>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Silt</a:t>
          </a:r>
        </a:p>
      </dsp:txBody>
      <dsp:txXfrm>
        <a:off x="0" y="1846281"/>
        <a:ext cx="6900512" cy="921789"/>
      </dsp:txXfrm>
    </dsp:sp>
    <dsp:sp modelId="{1ACAD328-5B2C-4D32-9B19-94AE7AB0C751}">
      <dsp:nvSpPr>
        <dsp:cNvPr id="0" name=""/>
        <dsp:cNvSpPr/>
      </dsp:nvSpPr>
      <dsp:spPr>
        <a:xfrm>
          <a:off x="0" y="2768070"/>
          <a:ext cx="6900512" cy="0"/>
        </a:xfrm>
        <a:prstGeom prst="line">
          <a:avLst/>
        </a:prstGeom>
        <a:solidFill>
          <a:schemeClr val="accent2">
            <a:hueOff val="3866169"/>
            <a:satOff val="-11096"/>
            <a:lumOff val="-17765"/>
            <a:alphaOff val="0"/>
          </a:schemeClr>
        </a:solidFill>
        <a:ln w="19050" cap="flat" cmpd="sng" algn="ctr">
          <a:solidFill>
            <a:schemeClr val="accent2">
              <a:hueOff val="3866169"/>
              <a:satOff val="-11096"/>
              <a:lumOff val="-17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F96ABF-0301-4532-914D-E588F14B4E7C}">
      <dsp:nvSpPr>
        <dsp:cNvPr id="0" name=""/>
        <dsp:cNvSpPr/>
      </dsp:nvSpPr>
      <dsp:spPr>
        <a:xfrm>
          <a:off x="0" y="2768070"/>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Clay </a:t>
          </a:r>
        </a:p>
      </dsp:txBody>
      <dsp:txXfrm>
        <a:off x="0" y="2768070"/>
        <a:ext cx="6900512" cy="921789"/>
      </dsp:txXfrm>
    </dsp:sp>
    <dsp:sp modelId="{7ECC0E7A-2F0E-4669-A8C1-16B7DB518EBC}">
      <dsp:nvSpPr>
        <dsp:cNvPr id="0" name=""/>
        <dsp:cNvSpPr/>
      </dsp:nvSpPr>
      <dsp:spPr>
        <a:xfrm>
          <a:off x="0" y="3689859"/>
          <a:ext cx="6900512" cy="0"/>
        </a:xfrm>
        <a:prstGeom prst="line">
          <a:avLst/>
        </a:prstGeom>
        <a:solidFill>
          <a:schemeClr val="accent2">
            <a:hueOff val="5154891"/>
            <a:satOff val="-14794"/>
            <a:lumOff val="-23687"/>
            <a:alphaOff val="0"/>
          </a:schemeClr>
        </a:solidFill>
        <a:ln w="19050" cap="flat" cmpd="sng" algn="ctr">
          <a:solidFill>
            <a:schemeClr val="accent2">
              <a:hueOff val="5154891"/>
              <a:satOff val="-14794"/>
              <a:lumOff val="-2368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4E2511-CA7B-4A37-8649-904E29244AF1}">
      <dsp:nvSpPr>
        <dsp:cNvPr id="0" name=""/>
        <dsp:cNvSpPr/>
      </dsp:nvSpPr>
      <dsp:spPr>
        <a:xfrm>
          <a:off x="0" y="3689859"/>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Porosity </a:t>
          </a:r>
        </a:p>
      </dsp:txBody>
      <dsp:txXfrm>
        <a:off x="0" y="3689859"/>
        <a:ext cx="6900512" cy="921789"/>
      </dsp:txXfrm>
    </dsp:sp>
    <dsp:sp modelId="{1D108E02-8B9F-4C9D-B955-76999BEBC767}">
      <dsp:nvSpPr>
        <dsp:cNvPr id="0" name=""/>
        <dsp:cNvSpPr/>
      </dsp:nvSpPr>
      <dsp:spPr>
        <a:xfrm>
          <a:off x="0" y="4611648"/>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AA0594-95B5-4343-BCD2-CAA140DEBF6B}">
      <dsp:nvSpPr>
        <dsp:cNvPr id="0" name=""/>
        <dsp:cNvSpPr/>
      </dsp:nvSpPr>
      <dsp:spPr>
        <a:xfrm>
          <a:off x="0" y="4611648"/>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r>
            <a:rPr lang="en-US" sz="4200" kern="1200"/>
            <a:t>Permeability </a:t>
          </a:r>
        </a:p>
      </dsp:txBody>
      <dsp:txXfrm>
        <a:off x="0" y="4611648"/>
        <a:ext cx="6900512" cy="9217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00F27-464B-4598-A401-E9F1F7DAE6C8}">
      <dsp:nvSpPr>
        <dsp:cNvPr id="0" name=""/>
        <dsp:cNvSpPr/>
      </dsp:nvSpPr>
      <dsp:spPr>
        <a:xfrm>
          <a:off x="656244" y="0"/>
          <a:ext cx="5338764" cy="5338764"/>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1012BC-91E5-4092-B2D7-76A52315BF47}">
      <dsp:nvSpPr>
        <dsp:cNvPr id="0" name=""/>
        <dsp:cNvSpPr/>
      </dsp:nvSpPr>
      <dsp:spPr>
        <a:xfrm>
          <a:off x="1003264" y="347019"/>
          <a:ext cx="2135505" cy="213550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Soil is living and nonliving </a:t>
          </a:r>
        </a:p>
      </dsp:txBody>
      <dsp:txXfrm>
        <a:off x="1107511" y="451266"/>
        <a:ext cx="1927011" cy="1927011"/>
      </dsp:txXfrm>
    </dsp:sp>
    <dsp:sp modelId="{F96E8139-A4DF-4D86-8B51-CDCE2A2F84CA}">
      <dsp:nvSpPr>
        <dsp:cNvPr id="0" name=""/>
        <dsp:cNvSpPr/>
      </dsp:nvSpPr>
      <dsp:spPr>
        <a:xfrm>
          <a:off x="3512483" y="347019"/>
          <a:ext cx="2135505" cy="213550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The nonliving parts of soil include </a:t>
          </a:r>
          <a:r>
            <a:rPr lang="en-US" sz="2100" b="1" kern="1200" dirty="0"/>
            <a:t>sand, silt, and clay</a:t>
          </a:r>
        </a:p>
      </dsp:txBody>
      <dsp:txXfrm>
        <a:off x="3616730" y="451266"/>
        <a:ext cx="1927011" cy="1927011"/>
      </dsp:txXfrm>
    </dsp:sp>
    <dsp:sp modelId="{968CA1ED-E729-4D08-B56D-6C8E17B4DF45}">
      <dsp:nvSpPr>
        <dsp:cNvPr id="0" name=""/>
        <dsp:cNvSpPr/>
      </dsp:nvSpPr>
      <dsp:spPr>
        <a:xfrm>
          <a:off x="1003264" y="2856238"/>
          <a:ext cx="2135505" cy="213550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The nonliving parts of soil comprise the </a:t>
          </a:r>
          <a:r>
            <a:rPr lang="en-US" sz="2100" b="1" kern="1200" dirty="0"/>
            <a:t>soil texture</a:t>
          </a:r>
        </a:p>
      </dsp:txBody>
      <dsp:txXfrm>
        <a:off x="1107511" y="2960485"/>
        <a:ext cx="1927011" cy="1927011"/>
      </dsp:txXfrm>
    </dsp:sp>
    <dsp:sp modelId="{D3F13B3A-BDA6-4D9F-B040-534E19DC2653}">
      <dsp:nvSpPr>
        <dsp:cNvPr id="0" name=""/>
        <dsp:cNvSpPr/>
      </dsp:nvSpPr>
      <dsp:spPr>
        <a:xfrm>
          <a:off x="3512483" y="2856238"/>
          <a:ext cx="2135505" cy="213550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Soil texture varies by the percentage of sand, silt and clay making up the soil</a:t>
          </a:r>
        </a:p>
      </dsp:txBody>
      <dsp:txXfrm>
        <a:off x="3616730" y="2960485"/>
        <a:ext cx="1927011" cy="19270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5E3AD-7264-4822-9B4A-E0830A44BBA5}">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69F806-85CB-457E-B4A6-C6DAF5A75DE2}">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Soil is made up of sand, silt, and clay</a:t>
          </a:r>
        </a:p>
      </dsp:txBody>
      <dsp:txXfrm>
        <a:off x="0" y="2703"/>
        <a:ext cx="6900512" cy="1843578"/>
      </dsp:txXfrm>
    </dsp:sp>
    <dsp:sp modelId="{7726A8A6-299C-4036-8C3F-5DFCE07B94AE}">
      <dsp:nvSpPr>
        <dsp:cNvPr id="0" name=""/>
        <dsp:cNvSpPr/>
      </dsp:nvSpPr>
      <dsp:spPr>
        <a:xfrm>
          <a:off x="0" y="1846281"/>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9597A4-2B56-4A30-AE0D-3CED336F79C0}">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These make up soil texture and the various percentages the type of soil texture</a:t>
          </a:r>
        </a:p>
      </dsp:txBody>
      <dsp:txXfrm>
        <a:off x="0" y="1846281"/>
        <a:ext cx="6900512" cy="1843578"/>
      </dsp:txXfrm>
    </dsp:sp>
    <dsp:sp modelId="{5FBE2D8A-B838-424E-84A9-A9DFB88836DC}">
      <dsp:nvSpPr>
        <dsp:cNvPr id="0" name=""/>
        <dsp:cNvSpPr/>
      </dsp:nvSpPr>
      <dsp:spPr>
        <a:xfrm>
          <a:off x="0" y="3689859"/>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62AA96-F08D-4E2D-AD2D-E0E22960F4CE}">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Compare the soil samples brought in for today to the samples we looked at yesterday, what are the differences? Similarities? </a:t>
          </a:r>
        </a:p>
      </dsp:txBody>
      <dsp:txXfrm>
        <a:off x="0" y="3689859"/>
        <a:ext cx="6900512" cy="18435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9E2B4-A683-4510-9BE8-E95583F3CC52}">
      <dsp:nvSpPr>
        <dsp:cNvPr id="0" name=""/>
        <dsp:cNvSpPr/>
      </dsp:nvSpPr>
      <dsp:spPr>
        <a:xfrm>
          <a:off x="0" y="212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9689A-5CE0-4A6B-A0F2-2F178017D49D}">
      <dsp:nvSpPr>
        <dsp:cNvPr id="0" name=""/>
        <dsp:cNvSpPr/>
      </dsp:nvSpPr>
      <dsp:spPr>
        <a:xfrm>
          <a:off x="0" y="212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O: organic and includes organic materials from leaves in forests and dead plant material and prairies </a:t>
          </a:r>
        </a:p>
      </dsp:txBody>
      <dsp:txXfrm>
        <a:off x="0" y="2124"/>
        <a:ext cx="10515600" cy="724514"/>
      </dsp:txXfrm>
    </dsp:sp>
    <dsp:sp modelId="{1784F042-ECA8-4F97-A335-8608B78AFB46}">
      <dsp:nvSpPr>
        <dsp:cNvPr id="0" name=""/>
        <dsp:cNvSpPr/>
      </dsp:nvSpPr>
      <dsp:spPr>
        <a:xfrm>
          <a:off x="0" y="72663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91EE2-09D4-4E61-AFAD-76A371A276D4}">
      <dsp:nvSpPr>
        <dsp:cNvPr id="0" name=""/>
        <dsp:cNvSpPr/>
      </dsp:nvSpPr>
      <dsp:spPr>
        <a:xfrm>
          <a:off x="0" y="72663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A: topsoil and is mostly minerals from parent material and organic matter added. It is where plants, soil organisms, and roots grow</a:t>
          </a:r>
        </a:p>
      </dsp:txBody>
      <dsp:txXfrm>
        <a:off x="0" y="726639"/>
        <a:ext cx="10515600" cy="724514"/>
      </dsp:txXfrm>
    </dsp:sp>
    <dsp:sp modelId="{A02F0DEB-DDD8-4F69-A92D-F7B91473CCF3}">
      <dsp:nvSpPr>
        <dsp:cNvPr id="0" name=""/>
        <dsp:cNvSpPr/>
      </dsp:nvSpPr>
      <dsp:spPr>
        <a:xfrm>
          <a:off x="0" y="145115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CE3F35-C0CD-4C7A-B065-7293BBD992C3}">
      <dsp:nvSpPr>
        <dsp:cNvPr id="0" name=""/>
        <dsp:cNvSpPr/>
      </dsp:nvSpPr>
      <dsp:spPr>
        <a:xfrm>
          <a:off x="0" y="1451154"/>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E: eluviated horizon which is leached from clay minerals and organic matter. It is more sandy </a:t>
          </a:r>
        </a:p>
      </dsp:txBody>
      <dsp:txXfrm>
        <a:off x="0" y="1451154"/>
        <a:ext cx="10515600" cy="724514"/>
      </dsp:txXfrm>
    </dsp:sp>
    <dsp:sp modelId="{A1DA4AB8-35AD-45CA-BA0C-C8A7A523A0AA}">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38D9DC-E04A-4E08-95A4-21DA045019DB}">
      <dsp:nvSpPr>
        <dsp:cNvPr id="0" name=""/>
        <dsp:cNvSpPr/>
      </dsp:nvSpPr>
      <dsp:spPr>
        <a:xfrm>
          <a:off x="0" y="2175669"/>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B: subsoil horizon rich in minerals that moved down from A and E, it is not present in all soils </a:t>
          </a:r>
        </a:p>
      </dsp:txBody>
      <dsp:txXfrm>
        <a:off x="0" y="2175669"/>
        <a:ext cx="10515600" cy="724514"/>
      </dsp:txXfrm>
    </dsp:sp>
    <dsp:sp modelId="{7F528F9F-DC33-46FC-84AF-740FA737ABBB}">
      <dsp:nvSpPr>
        <dsp:cNvPr id="0" name=""/>
        <dsp:cNvSpPr/>
      </dsp:nvSpPr>
      <dsp:spPr>
        <a:xfrm>
          <a:off x="0" y="290018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01BD9C-907F-4529-BED0-DEFD01D02EE2}">
      <dsp:nvSpPr>
        <dsp:cNvPr id="0" name=""/>
        <dsp:cNvSpPr/>
      </dsp:nvSpPr>
      <dsp:spPr>
        <a:xfrm>
          <a:off x="0" y="2900183"/>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C: parent material which all soil is developed from, it contains soil and rock </a:t>
          </a:r>
        </a:p>
      </dsp:txBody>
      <dsp:txXfrm>
        <a:off x="0" y="2900183"/>
        <a:ext cx="10515600" cy="724514"/>
      </dsp:txXfrm>
    </dsp:sp>
    <dsp:sp modelId="{3CB4E0AE-9B29-451B-A5DA-3999E4979510}">
      <dsp:nvSpPr>
        <dsp:cNvPr id="0" name=""/>
        <dsp:cNvSpPr/>
      </dsp:nvSpPr>
      <dsp:spPr>
        <a:xfrm>
          <a:off x="0" y="362469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985913-91EC-422D-A1D3-491C4E9668D1}">
      <dsp:nvSpPr>
        <dsp:cNvPr id="0" name=""/>
        <dsp:cNvSpPr/>
      </dsp:nvSpPr>
      <dsp:spPr>
        <a:xfrm>
          <a:off x="0" y="3624698"/>
          <a:ext cx="10515600" cy="72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R: bedrock</a:t>
          </a:r>
        </a:p>
      </dsp:txBody>
      <dsp:txXfrm>
        <a:off x="0" y="3624698"/>
        <a:ext cx="10515600" cy="7245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040659-0655-43D7-8D0D-01E9BAC90D39}">
      <dsp:nvSpPr>
        <dsp:cNvPr id="0" name=""/>
        <dsp:cNvSpPr/>
      </dsp:nvSpPr>
      <dsp:spPr>
        <a:xfrm rot="10800000">
          <a:off x="1936811" y="2205"/>
          <a:ext cx="6992874" cy="701793"/>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Parent Material</a:t>
          </a:r>
        </a:p>
      </dsp:txBody>
      <dsp:txXfrm rot="10800000">
        <a:off x="2112259" y="2205"/>
        <a:ext cx="6817426" cy="701793"/>
      </dsp:txXfrm>
    </dsp:sp>
    <dsp:sp modelId="{0DC2F27A-066D-4C17-8386-E1FAB1E19C50}">
      <dsp:nvSpPr>
        <dsp:cNvPr id="0" name=""/>
        <dsp:cNvSpPr/>
      </dsp:nvSpPr>
      <dsp:spPr>
        <a:xfrm>
          <a:off x="1585914" y="2205"/>
          <a:ext cx="701793" cy="70179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123DFE02-A91E-4101-AB11-976D1F9D7B80}">
      <dsp:nvSpPr>
        <dsp:cNvPr id="0" name=""/>
        <dsp:cNvSpPr/>
      </dsp:nvSpPr>
      <dsp:spPr>
        <a:xfrm rot="10800000">
          <a:off x="1936811" y="913488"/>
          <a:ext cx="6992874" cy="701793"/>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Climate</a:t>
          </a:r>
        </a:p>
      </dsp:txBody>
      <dsp:txXfrm rot="10800000">
        <a:off x="2112259" y="913488"/>
        <a:ext cx="6817426" cy="701793"/>
      </dsp:txXfrm>
    </dsp:sp>
    <dsp:sp modelId="{D9C6C2EE-B631-4D2D-B6FC-7ECB78C40E51}">
      <dsp:nvSpPr>
        <dsp:cNvPr id="0" name=""/>
        <dsp:cNvSpPr/>
      </dsp:nvSpPr>
      <dsp:spPr>
        <a:xfrm>
          <a:off x="1585914" y="913488"/>
          <a:ext cx="701793" cy="701793"/>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2A64D9A5-E93C-494B-8D98-43023AF572E9}">
      <dsp:nvSpPr>
        <dsp:cNvPr id="0" name=""/>
        <dsp:cNvSpPr/>
      </dsp:nvSpPr>
      <dsp:spPr>
        <a:xfrm rot="10800000">
          <a:off x="1936811" y="1824772"/>
          <a:ext cx="6992874" cy="701793"/>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Topography</a:t>
          </a:r>
        </a:p>
      </dsp:txBody>
      <dsp:txXfrm rot="10800000">
        <a:off x="2112259" y="1824772"/>
        <a:ext cx="6817426" cy="701793"/>
      </dsp:txXfrm>
    </dsp:sp>
    <dsp:sp modelId="{8698F80D-BB04-4F5F-9DF7-1EA49862266F}">
      <dsp:nvSpPr>
        <dsp:cNvPr id="0" name=""/>
        <dsp:cNvSpPr/>
      </dsp:nvSpPr>
      <dsp:spPr>
        <a:xfrm>
          <a:off x="1585914" y="1824772"/>
          <a:ext cx="701793" cy="701793"/>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3B706FAA-9DC0-4375-926C-3148D5D26E3F}">
      <dsp:nvSpPr>
        <dsp:cNvPr id="0" name=""/>
        <dsp:cNvSpPr/>
      </dsp:nvSpPr>
      <dsp:spPr>
        <a:xfrm rot="10800000">
          <a:off x="1936811" y="2736056"/>
          <a:ext cx="6992874" cy="701793"/>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Time</a:t>
          </a:r>
        </a:p>
      </dsp:txBody>
      <dsp:txXfrm rot="10800000">
        <a:off x="2112259" y="2736056"/>
        <a:ext cx="6817426" cy="701793"/>
      </dsp:txXfrm>
    </dsp:sp>
    <dsp:sp modelId="{C2D68B9C-2E5D-4CC6-83DA-086ABA3E4DF6}">
      <dsp:nvSpPr>
        <dsp:cNvPr id="0" name=""/>
        <dsp:cNvSpPr/>
      </dsp:nvSpPr>
      <dsp:spPr>
        <a:xfrm>
          <a:off x="1585914" y="2736056"/>
          <a:ext cx="701793" cy="701793"/>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1">
          <a:scrgbClr r="0" g="0" b="0"/>
        </a:fillRef>
        <a:effectRef idx="2">
          <a:scrgbClr r="0" g="0" b="0"/>
        </a:effectRef>
        <a:fontRef idx="minor"/>
      </dsp:style>
    </dsp:sp>
    <dsp:sp modelId="{DF1AC8D0-B804-4425-A4C3-2BE0ACAAC4B1}">
      <dsp:nvSpPr>
        <dsp:cNvPr id="0" name=""/>
        <dsp:cNvSpPr/>
      </dsp:nvSpPr>
      <dsp:spPr>
        <a:xfrm rot="10800000">
          <a:off x="1936811" y="3647339"/>
          <a:ext cx="6992874" cy="701793"/>
        </a:xfrm>
        <a:prstGeom prst="homePlat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Biological Activity</a:t>
          </a:r>
        </a:p>
      </dsp:txBody>
      <dsp:txXfrm rot="10800000">
        <a:off x="2112259" y="3647339"/>
        <a:ext cx="6817426" cy="701793"/>
      </dsp:txXfrm>
    </dsp:sp>
    <dsp:sp modelId="{C9891A87-F1DB-4AFE-B622-9127975DC9A4}">
      <dsp:nvSpPr>
        <dsp:cNvPr id="0" name=""/>
        <dsp:cNvSpPr/>
      </dsp:nvSpPr>
      <dsp:spPr>
        <a:xfrm>
          <a:off x="1585914" y="3647339"/>
          <a:ext cx="701793" cy="701793"/>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a:effectLst/>
      </dsp:spPr>
      <dsp:style>
        <a:lnRef idx="0">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7E606-0058-4AC8-BEE5-C79566C503EF}">
      <dsp:nvSpPr>
        <dsp:cNvPr id="0" name=""/>
        <dsp:cNvSpPr/>
      </dsp:nvSpPr>
      <dsp:spPr>
        <a:xfrm>
          <a:off x="0" y="0"/>
          <a:ext cx="8938260" cy="130540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1"/>
          </a:pPr>
          <a:r>
            <a:rPr lang="en-US" sz="2000" kern="1200"/>
            <a:t>The weather conditions that prevail in the area over a general or long period of time</a:t>
          </a:r>
        </a:p>
      </dsp:txBody>
      <dsp:txXfrm>
        <a:off x="38234" y="38234"/>
        <a:ext cx="7529629" cy="1228933"/>
      </dsp:txXfrm>
    </dsp:sp>
    <dsp:sp modelId="{B09B0EB9-2FEA-4F18-9584-0E15B335ED56}">
      <dsp:nvSpPr>
        <dsp:cNvPr id="0" name=""/>
        <dsp:cNvSpPr/>
      </dsp:nvSpPr>
      <dsp:spPr>
        <a:xfrm>
          <a:off x="788669" y="1522968"/>
          <a:ext cx="8938260" cy="130540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1"/>
          </a:pPr>
          <a:r>
            <a:rPr lang="en-US" sz="2000" kern="1200"/>
            <a:t>Temperature and moisture influence the speed of chemical reactions: Influences decomposition and weathering </a:t>
          </a:r>
        </a:p>
        <a:p>
          <a:pPr marL="171450" lvl="1" indent="-171450" algn="l" defTabSz="711200">
            <a:lnSpc>
              <a:spcPct val="90000"/>
            </a:lnSpc>
            <a:spcBef>
              <a:spcPct val="0"/>
            </a:spcBef>
            <a:spcAft>
              <a:spcPct val="15000"/>
            </a:spcAft>
            <a:buChar char="•"/>
          </a:pPr>
          <a:endParaRPr lang="en-US" sz="1600" kern="1200"/>
        </a:p>
      </dsp:txBody>
      <dsp:txXfrm>
        <a:off x="826903" y="1561202"/>
        <a:ext cx="7224611" cy="1228933"/>
      </dsp:txXfrm>
    </dsp:sp>
    <dsp:sp modelId="{920C6C5D-ABF0-4D1C-A3C6-9CF1F120AE5D}">
      <dsp:nvSpPr>
        <dsp:cNvPr id="0" name=""/>
        <dsp:cNvSpPr/>
      </dsp:nvSpPr>
      <dsp:spPr>
        <a:xfrm>
          <a:off x="1577339" y="3045936"/>
          <a:ext cx="8938260" cy="130540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defRPr b="1"/>
          </a:pPr>
          <a:r>
            <a:rPr lang="en-US" sz="2000" kern="1200"/>
            <a:t>Soils develop faster in warm and moist climates and slower in cold arid climates</a:t>
          </a:r>
        </a:p>
      </dsp:txBody>
      <dsp:txXfrm>
        <a:off x="1615573" y="3084170"/>
        <a:ext cx="7224611" cy="1228933"/>
      </dsp:txXfrm>
    </dsp:sp>
    <dsp:sp modelId="{BB9DDA05-11D6-4000-A4E6-8E1AD9A0A583}">
      <dsp:nvSpPr>
        <dsp:cNvPr id="0" name=""/>
        <dsp:cNvSpPr/>
      </dsp:nvSpPr>
      <dsp:spPr>
        <a:xfrm>
          <a:off x="8089749" y="989929"/>
          <a:ext cx="848510" cy="848510"/>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0664" y="989929"/>
        <a:ext cx="466680" cy="638504"/>
      </dsp:txXfrm>
    </dsp:sp>
    <dsp:sp modelId="{FFE42F80-904F-4196-96B6-5B886A17E48A}">
      <dsp:nvSpPr>
        <dsp:cNvPr id="0" name=""/>
        <dsp:cNvSpPr/>
      </dsp:nvSpPr>
      <dsp:spPr>
        <a:xfrm>
          <a:off x="8878419" y="2504195"/>
          <a:ext cx="848510" cy="848510"/>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334" y="2504195"/>
        <a:ext cx="466680" cy="63850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554C2-50D1-42E6-B258-BF07BAF3FC5C}">
      <dsp:nvSpPr>
        <dsp:cNvPr id="0" name=""/>
        <dsp:cNvSpPr/>
      </dsp:nvSpPr>
      <dsp:spPr>
        <a:xfrm>
          <a:off x="0" y="0"/>
          <a:ext cx="108204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159995-E1D8-4C8F-8587-B7721EA09880}">
      <dsp:nvSpPr>
        <dsp:cNvPr id="0" name=""/>
        <dsp:cNvSpPr/>
      </dsp:nvSpPr>
      <dsp:spPr>
        <a:xfrm>
          <a:off x="0" y="0"/>
          <a:ext cx="10820400" cy="933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Plants </a:t>
          </a:r>
        </a:p>
      </dsp:txBody>
      <dsp:txXfrm>
        <a:off x="0" y="0"/>
        <a:ext cx="10820400" cy="933449"/>
      </dsp:txXfrm>
    </dsp:sp>
    <dsp:sp modelId="{DB110C3B-E045-4E9C-879B-BA15FD05786D}">
      <dsp:nvSpPr>
        <dsp:cNvPr id="0" name=""/>
        <dsp:cNvSpPr/>
      </dsp:nvSpPr>
      <dsp:spPr>
        <a:xfrm>
          <a:off x="0" y="933449"/>
          <a:ext cx="108204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3AD29C-8252-45BE-B032-513F9E0E265D}">
      <dsp:nvSpPr>
        <dsp:cNvPr id="0" name=""/>
        <dsp:cNvSpPr/>
      </dsp:nvSpPr>
      <dsp:spPr>
        <a:xfrm>
          <a:off x="0" y="933449"/>
          <a:ext cx="10820400" cy="933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Animals </a:t>
          </a:r>
        </a:p>
      </dsp:txBody>
      <dsp:txXfrm>
        <a:off x="0" y="933449"/>
        <a:ext cx="10820400" cy="933449"/>
      </dsp:txXfrm>
    </dsp:sp>
    <dsp:sp modelId="{D05E80E2-D319-41EB-BCFA-59ABC6F2540A}">
      <dsp:nvSpPr>
        <dsp:cNvPr id="0" name=""/>
        <dsp:cNvSpPr/>
      </dsp:nvSpPr>
      <dsp:spPr>
        <a:xfrm>
          <a:off x="0" y="1866899"/>
          <a:ext cx="108204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E5A593-5CAB-4301-A15D-3DF342CC6F0C}">
      <dsp:nvSpPr>
        <dsp:cNvPr id="0" name=""/>
        <dsp:cNvSpPr/>
      </dsp:nvSpPr>
      <dsp:spPr>
        <a:xfrm>
          <a:off x="0" y="1866899"/>
          <a:ext cx="10820400" cy="933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Microorganisms </a:t>
          </a:r>
        </a:p>
      </dsp:txBody>
      <dsp:txXfrm>
        <a:off x="0" y="1866899"/>
        <a:ext cx="10820400" cy="933449"/>
      </dsp:txXfrm>
    </dsp:sp>
    <dsp:sp modelId="{28519133-4DC8-494B-B8FB-800F08213283}">
      <dsp:nvSpPr>
        <dsp:cNvPr id="0" name=""/>
        <dsp:cNvSpPr/>
      </dsp:nvSpPr>
      <dsp:spPr>
        <a:xfrm>
          <a:off x="0" y="2800349"/>
          <a:ext cx="108204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35366A-5104-4A6C-A873-61B11195F8E2}">
      <dsp:nvSpPr>
        <dsp:cNvPr id="0" name=""/>
        <dsp:cNvSpPr/>
      </dsp:nvSpPr>
      <dsp:spPr>
        <a:xfrm>
          <a:off x="0" y="2800349"/>
          <a:ext cx="10820400" cy="933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a:t>Humans </a:t>
          </a:r>
        </a:p>
      </dsp:txBody>
      <dsp:txXfrm>
        <a:off x="0" y="2800349"/>
        <a:ext cx="10820400" cy="93344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4CC5DA-BDF2-4CD0-AD81-1D73358149C5}"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6E7D-D42C-4C16-AC20-4EE7265E4DBB}" type="slidenum">
              <a:rPr lang="en-US" smtClean="0"/>
              <a:t>‹#›</a:t>
            </a:fld>
            <a:endParaRPr lang="en-US"/>
          </a:p>
        </p:txBody>
      </p:sp>
    </p:spTree>
    <p:extLst>
      <p:ext uri="{BB962C8B-B14F-4D97-AF65-F5344CB8AC3E}">
        <p14:creationId xmlns:p14="http://schemas.microsoft.com/office/powerpoint/2010/main" val="174900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alibri" panose="020F0502020204030204" pitchFamily="34" charset="0"/>
              </a:rPr>
              <a:t>To start our lesson on regenerative agriculture, we must start at the basis for all life - soil. Soil is composed of both living and nonliving materials. Today, we are going to discuss the non-living particles which comprises soil</a:t>
            </a:r>
            <a:r>
              <a:rPr lang="en-US" sz="1800" b="1" i="0" dirty="0">
                <a:solidFill>
                  <a:srgbClr val="000000"/>
                </a:solidFill>
                <a:effectLst/>
                <a:highlight>
                  <a:srgbClr val="FFFFFF"/>
                </a:highlight>
                <a:latin typeface="Calibri" panose="020F0502020204030204" pitchFamily="34" charset="0"/>
              </a:rPr>
              <a:t> texture</a:t>
            </a:r>
            <a:r>
              <a:rPr lang="en-US" sz="1800" b="0" i="0" dirty="0">
                <a:solidFill>
                  <a:srgbClr val="000000"/>
                </a:solidFill>
                <a:effectLst/>
                <a:highlight>
                  <a:srgbClr val="FFFFFF"/>
                </a:highlight>
                <a:latin typeface="Calibri" panose="020F0502020204030204" pitchFamily="34" charset="0"/>
              </a:rPr>
              <a:t>. Soil texture refers to the proportion of sand, silt, and clay sized particles in the soil.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5</a:t>
            </a:fld>
            <a:endParaRPr lang="en-US"/>
          </a:p>
        </p:txBody>
      </p:sp>
    </p:spTree>
    <p:extLst>
      <p:ext uri="{BB962C8B-B14F-4D97-AF65-F5344CB8AC3E}">
        <p14:creationId xmlns:p14="http://schemas.microsoft.com/office/powerpoint/2010/main" val="3219797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highlight>
                  <a:srgbClr val="FFFFFF"/>
                </a:highlight>
                <a:latin typeface="Calibri" panose="020F0502020204030204" pitchFamily="34" charset="0"/>
              </a:rPr>
              <a:t>Soil Horizons are soil layers that differ in many properties, including color, texture, structure, thickness, chemical/mineral content. Soil scientists use the letters O, A, E, B, C, and R to identify the horizons. However, not all soils have each horizon, and the thickness of each horizon can vary greatly from the picture seen here.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16</a:t>
            </a:fld>
            <a:endParaRPr lang="en-US"/>
          </a:p>
        </p:txBody>
      </p:sp>
    </p:spTree>
    <p:extLst>
      <p:ext uri="{BB962C8B-B14F-4D97-AF65-F5344CB8AC3E}">
        <p14:creationId xmlns:p14="http://schemas.microsoft.com/office/powerpoint/2010/main" val="510735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The “O” horizon stands for organic and includes organic materials from leaves in forests and dead plant material and prairies. Where might we see soil that does not have an “O” layer? (</a:t>
            </a:r>
            <a:r>
              <a:rPr lang="en-US" sz="1800" b="0" i="1" u="none" strike="noStrike" dirty="0">
                <a:solidFill>
                  <a:srgbClr val="000000"/>
                </a:solidFill>
                <a:effectLst/>
                <a:highlight>
                  <a:srgbClr val="FFFFFF"/>
                </a:highlight>
                <a:latin typeface="Calibri" panose="020F0502020204030204" pitchFamily="34" charset="0"/>
              </a:rPr>
              <a:t>anticipate answers such as top of a mountain or in areas where plants may not grow). </a:t>
            </a:r>
            <a:r>
              <a:rPr lang="en-US" sz="1800" b="0" i="0" dirty="0">
                <a:solidFill>
                  <a:srgbClr val="000000"/>
                </a:solidFill>
                <a:effectLst/>
                <a:highlight>
                  <a:srgbClr val="FFFFFF"/>
                </a:highlight>
                <a:latin typeface="Calibri" panose="020F0502020204030204" pitchFamily="34" charset="0"/>
              </a:rPr>
              <a:t>The A horizon or topsoil is mostly minerals from parent material and organic matter added.  It’s a good place for plants, soil organisms and roots to grow.  E is the eluviated horizon, it is leached of clay and minerals and organic matter and is sandier and lighter in color than the A horizon, you may not find it in every soil type. The B or subsoil horizon is rich in minerals that moved down from the A and E horizons, also not present in all soils.  C is the parent material which all soil developed from. It contains soil and rock from the lower layer of bedrock.  R or bedrock is a rock mass that forms the parent material for some soils if close enough to the surface to weather or contact with lichens or moss.  These horizons represent the physical, biological and chemical processes that soils went through during development.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17</a:t>
            </a:fld>
            <a:endParaRPr lang="en-US"/>
          </a:p>
        </p:txBody>
      </p:sp>
    </p:spTree>
    <p:extLst>
      <p:ext uri="{BB962C8B-B14F-4D97-AF65-F5344CB8AC3E}">
        <p14:creationId xmlns:p14="http://schemas.microsoft.com/office/powerpoint/2010/main" val="4118145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Parent material is the type of rock or mineral in which the soil was formed. The material could have been bedrock that weathered in place. These “residual” soils have the same general chemistry as original rocks. More commonly, soils form from materials that have moved from elsewhere. Wind, ice, or water can all move soils and frequently do. Windblown “loess” is common in the Midwest, which buries glacial till in many areas. Glacial till is a material ground up and moved by a glacier. Alluvium is sediment along the rivers that have different textures depending on the speed of the river.</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19</a:t>
            </a:fld>
            <a:endParaRPr lang="en-US"/>
          </a:p>
        </p:txBody>
      </p:sp>
    </p:spTree>
    <p:extLst>
      <p:ext uri="{BB962C8B-B14F-4D97-AF65-F5344CB8AC3E}">
        <p14:creationId xmlns:p14="http://schemas.microsoft.com/office/powerpoint/2010/main" val="2022201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Climate is the weather conditions prevailing in an area, in general or over a long period (Oxford Dictionary). Temperature and moisture influence the speed of chemical reactions, which help control how fast rocks weather and dead organisms decompose. Soils develop faster in warm, moist climates and slowest in cold arid ones. </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20</a:t>
            </a:fld>
            <a:endParaRPr lang="en-US"/>
          </a:p>
        </p:txBody>
      </p:sp>
    </p:spTree>
    <p:extLst>
      <p:ext uri="{BB962C8B-B14F-4D97-AF65-F5344CB8AC3E}">
        <p14:creationId xmlns:p14="http://schemas.microsoft.com/office/powerpoint/2010/main" val="977605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Topography is the arrangement of the natural and artificial physical features of an area (Oxford dictionary). The shape of the land and the direction it faces make a difference in how much sunlight the soil gets and how much water it keeps. Deeper soils form at the bottom of a hill than at the top because gravity and water move particles down the slope. </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21</a:t>
            </a:fld>
            <a:endParaRPr lang="en-US"/>
          </a:p>
        </p:txBody>
      </p:sp>
    </p:spTree>
    <p:extLst>
      <p:ext uri="{BB962C8B-B14F-4D97-AF65-F5344CB8AC3E}">
        <p14:creationId xmlns:p14="http://schemas.microsoft.com/office/powerpoint/2010/main" val="3923196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Time also affects the soil. Over time, soils exhibit features that reflect the other forming factors. Soil formation processes are continuous. Soil is nearly always changing due to other formation factors. Older soils differ from younger soils because they have had longer to develop. </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22</a:t>
            </a:fld>
            <a:endParaRPr lang="en-US"/>
          </a:p>
        </p:txBody>
      </p:sp>
    </p:spTree>
    <p:extLst>
      <p:ext uri="{BB962C8B-B14F-4D97-AF65-F5344CB8AC3E}">
        <p14:creationId xmlns:p14="http://schemas.microsoft.com/office/powerpoint/2010/main" val="332193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highlight>
                  <a:srgbClr val="FFFFFF"/>
                </a:highlight>
                <a:latin typeface="Century Schoolbook" panose="02040604050505020304" pitchFamily="18" charset="0"/>
              </a:rPr>
              <a:t>However, we haven’t discussed the last soil formation factor. This factor is one that we will spend the most time on in this unit as it involves our management actions as it relates to soil. The last soil formation factor is </a:t>
            </a:r>
            <a:r>
              <a:rPr lang="en-US" sz="1800" b="1" i="0" u="none" strike="noStrike" dirty="0">
                <a:solidFill>
                  <a:srgbClr val="000000"/>
                </a:solidFill>
                <a:effectLst/>
                <a:highlight>
                  <a:srgbClr val="FFFFFF"/>
                </a:highlight>
                <a:latin typeface="Century Schoolbook" panose="02040604050505020304" pitchFamily="18" charset="0"/>
              </a:rPr>
              <a:t>biological factors. </a:t>
            </a:r>
            <a:r>
              <a:rPr lang="en-US" sz="1800" b="0" i="0" dirty="0">
                <a:solidFill>
                  <a:srgbClr val="000000"/>
                </a:solidFill>
                <a:effectLst/>
                <a:highlight>
                  <a:srgbClr val="FFFFFF"/>
                </a:highlight>
                <a:latin typeface="Century Schoolbook" panose="02040604050505020304" pitchFamily="18"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u="none" strike="noStrike" dirty="0">
                <a:solidFill>
                  <a:srgbClr val="000000"/>
                </a:solidFill>
                <a:effectLst/>
                <a:highlight>
                  <a:srgbClr val="FFFFFF"/>
                </a:highlight>
                <a:latin typeface="Century Schoolbook" panose="02040604050505020304" pitchFamily="18" charset="0"/>
              </a:rPr>
              <a:t>Plants, animals, micro-organisms and humans affect soil formation. Let’s brainstorm ways that humans, animals, plants and micro-organisms affect soil. </a:t>
            </a:r>
            <a:r>
              <a:rPr lang="en-US" sz="1800" b="0" i="0" dirty="0">
                <a:solidFill>
                  <a:srgbClr val="000000"/>
                </a:solidFill>
                <a:effectLst/>
                <a:highlight>
                  <a:srgbClr val="FFFFFF"/>
                </a:highlight>
                <a:latin typeface="Century Schoolbook" panose="02040604050505020304" pitchFamily="18"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1" u="none" strike="noStrike" dirty="0">
                <a:solidFill>
                  <a:srgbClr val="000000"/>
                </a:solidFill>
                <a:effectLst/>
                <a:highlight>
                  <a:srgbClr val="FFFFFF"/>
                </a:highlight>
                <a:latin typeface="Century Schoolbook" panose="02040604050505020304" pitchFamily="18" charset="0"/>
              </a:rPr>
              <a:t>Create 4 columns on the board. Label each column “humans” “animals” “plants” and “micro-organisms.” Facilitate discussion with the class and add ways that biological factors affect soil. Below is a sample graph, but it is not all inclusive. Encourage thoughts about ways these biological factors interact together to form soils. </a:t>
            </a:r>
            <a:r>
              <a:rPr lang="en-US" sz="1800" b="0" i="0" dirty="0">
                <a:solidFill>
                  <a:srgbClr val="000000"/>
                </a:solidFill>
                <a:effectLst/>
                <a:highlight>
                  <a:srgbClr val="FFFFFF"/>
                </a:highlight>
                <a:latin typeface="Century Schoolbook" panose="02040604050505020304" pitchFamily="18" charset="0"/>
              </a:rPr>
              <a:t> </a:t>
            </a:r>
            <a:endParaRPr lang="en-US" sz="2800"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23</a:t>
            </a:fld>
            <a:endParaRPr lang="en-US"/>
          </a:p>
        </p:txBody>
      </p:sp>
    </p:spTree>
    <p:extLst>
      <p:ext uri="{BB962C8B-B14F-4D97-AF65-F5344CB8AC3E}">
        <p14:creationId xmlns:p14="http://schemas.microsoft.com/office/powerpoint/2010/main" val="4073381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Consider the table we created yesterday. Create a table of your own and add two additional ways that plants, animals, humans and micro-organisms might affect the soil. </a:t>
            </a:r>
            <a:r>
              <a:rPr lang="en-US" sz="1800" b="0" i="1" u="none" strike="noStrike" dirty="0">
                <a:solidFill>
                  <a:srgbClr val="000000"/>
                </a:solidFill>
                <a:effectLst/>
                <a:highlight>
                  <a:srgbClr val="FFFFFF"/>
                </a:highlight>
                <a:latin typeface="Century Schoolbook" panose="02040604050505020304" pitchFamily="18" charset="0"/>
              </a:rPr>
              <a:t>(Give approximately 1 minute to do this)</a:t>
            </a:r>
            <a:r>
              <a:rPr lang="en-US" sz="1800" b="0" i="0" u="none" strike="noStrike" dirty="0">
                <a:solidFill>
                  <a:srgbClr val="000000"/>
                </a:solidFill>
                <a:effectLst/>
                <a:highlight>
                  <a:srgbClr val="FFFFFF"/>
                </a:highlight>
                <a:latin typeface="Century Schoolbook" panose="02040604050505020304" pitchFamily="18" charset="0"/>
              </a:rPr>
              <a:t> Now, let’s share your ideas with the person sitting next to you (</a:t>
            </a:r>
            <a:r>
              <a:rPr lang="en-US" sz="1800" b="0" i="1" u="none" strike="noStrike" dirty="0">
                <a:solidFill>
                  <a:srgbClr val="000000"/>
                </a:solidFill>
                <a:effectLst/>
                <a:highlight>
                  <a:srgbClr val="FFFFFF"/>
                </a:highlight>
                <a:latin typeface="Century Schoolbook" panose="02040604050505020304" pitchFamily="18" charset="0"/>
              </a:rPr>
              <a:t>teachers may assign partners as needed instead. Give approximately 1 minute here). </a:t>
            </a:r>
            <a:r>
              <a:rPr lang="en-US" sz="1800" b="0" i="0" u="none" strike="noStrike" dirty="0">
                <a:solidFill>
                  <a:srgbClr val="000000"/>
                </a:solidFill>
                <a:effectLst/>
                <a:highlight>
                  <a:srgbClr val="FFFFFF"/>
                </a:highlight>
                <a:latin typeface="Century Schoolbook" panose="02040604050505020304" pitchFamily="18" charset="0"/>
              </a:rPr>
              <a:t>Now, would anyone like to share their partner’s ideas with the class? (</a:t>
            </a:r>
            <a:r>
              <a:rPr lang="en-US" sz="1800" b="0" i="1" u="none" strike="noStrike" dirty="0">
                <a:solidFill>
                  <a:srgbClr val="000000"/>
                </a:solidFill>
                <a:effectLst/>
                <a:highlight>
                  <a:srgbClr val="FFFFFF"/>
                </a:highlight>
                <a:latin typeface="Century Schoolbook" panose="02040604050505020304" pitchFamily="18" charset="0"/>
              </a:rPr>
              <a:t>write ideas on the graph from yesterday).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24</a:t>
            </a:fld>
            <a:endParaRPr lang="en-US"/>
          </a:p>
        </p:txBody>
      </p:sp>
    </p:spTree>
    <p:extLst>
      <p:ext uri="{BB962C8B-B14F-4D97-AF65-F5344CB8AC3E}">
        <p14:creationId xmlns:p14="http://schemas.microsoft.com/office/powerpoint/2010/main" val="1087564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highlight>
                  <a:srgbClr val="FFFFFF"/>
                </a:highlight>
                <a:latin typeface="Century Schoolbook" panose="02040604050505020304" pitchFamily="18" charset="0"/>
              </a:rPr>
              <a:t>For today’s lesson, we are going to complete a scavenger hunt using the USDA’s Web Soil Survey. There are a lot of uses for this database, but today we are going to explore soil types around our school, home and national interests. </a:t>
            </a:r>
            <a:r>
              <a:rPr lang="en-US" sz="1800" b="0" i="1" u="none" strike="noStrike" dirty="0">
                <a:solidFill>
                  <a:srgbClr val="000000"/>
                </a:solidFill>
                <a:effectLst/>
                <a:highlight>
                  <a:srgbClr val="FFFFFF"/>
                </a:highlight>
                <a:latin typeface="Century Schoolbook" panose="02040604050505020304" pitchFamily="18" charset="0"/>
              </a:rPr>
              <a:t>Pass out the scavenger hunt worksheet. </a:t>
            </a:r>
            <a:r>
              <a:rPr lang="en-US" sz="1800" b="0" i="0" dirty="0">
                <a:solidFill>
                  <a:srgbClr val="000000"/>
                </a:solidFill>
                <a:effectLst/>
                <a:highlight>
                  <a:srgbClr val="FFFFFF"/>
                </a:highlight>
                <a:latin typeface="Century Schoolbook" panose="02040604050505020304" pitchFamily="18"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u="none" strike="noStrike" dirty="0">
                <a:solidFill>
                  <a:srgbClr val="000000"/>
                </a:solidFill>
                <a:effectLst/>
                <a:highlight>
                  <a:srgbClr val="FFFFFF"/>
                </a:highlight>
                <a:latin typeface="Century Schoolbook" panose="02040604050505020304" pitchFamily="18" charset="0"/>
              </a:rPr>
              <a:t>Tour of the Website (10 minutes)</a:t>
            </a:r>
            <a:r>
              <a:rPr lang="en-US" sz="1800" b="0" i="1" u="none" strike="noStrike" dirty="0">
                <a:solidFill>
                  <a:srgbClr val="000000"/>
                </a:solidFill>
                <a:effectLst/>
                <a:highlight>
                  <a:srgbClr val="FFFFFF"/>
                </a:highlight>
                <a:latin typeface="Century Schoolbook" panose="02040604050505020304" pitchFamily="18" charset="0"/>
              </a:rPr>
              <a:t> Teachers should familiarize themselves with the functions of the website prior to teaching the lesson. </a:t>
            </a:r>
            <a:r>
              <a:rPr lang="en-US" sz="1800" b="0" i="0" dirty="0">
                <a:solidFill>
                  <a:srgbClr val="000000"/>
                </a:solidFill>
                <a:effectLst/>
                <a:highlight>
                  <a:srgbClr val="FFFFFF"/>
                </a:highlight>
                <a:latin typeface="Century Schoolbook" panose="02040604050505020304" pitchFamily="18"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u="none" strike="noStrike" dirty="0">
                <a:solidFill>
                  <a:srgbClr val="000000"/>
                </a:solidFill>
                <a:effectLst/>
                <a:highlight>
                  <a:srgbClr val="FFFFFF"/>
                </a:highlight>
                <a:latin typeface="Century Schoolbook" panose="02040604050505020304" pitchFamily="18" charset="0"/>
              </a:rPr>
              <a:t>Students should complete the worksheet/scavenger hunt. ~30 minutes. (Time may vary by student/ability level. An idea to expand this activity is to allow additional time to explore the website or students can present their findings to a group or the class.)</a:t>
            </a:r>
            <a:r>
              <a:rPr lang="en-US" sz="1800" b="0" i="0" dirty="0">
                <a:solidFill>
                  <a:srgbClr val="000000"/>
                </a:solidFill>
                <a:effectLst/>
                <a:highlight>
                  <a:srgbClr val="FFFFFF"/>
                </a:highlight>
                <a:latin typeface="Century Schoolbook" panose="02040604050505020304" pitchFamily="18" charset="0"/>
              </a:rPr>
              <a:t>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25</a:t>
            </a:fld>
            <a:endParaRPr lang="en-US"/>
          </a:p>
        </p:txBody>
      </p:sp>
    </p:spTree>
    <p:extLst>
      <p:ext uri="{BB962C8B-B14F-4D97-AF65-F5344CB8AC3E}">
        <p14:creationId xmlns:p14="http://schemas.microsoft.com/office/powerpoint/2010/main" val="181440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Think of building a house. To build a house, what things would you need? What kind of structural components would a person need to build a strong house? Write for 2 minutes about how you would build a structurally strong house.</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26</a:t>
            </a:fld>
            <a:endParaRPr lang="en-US"/>
          </a:p>
        </p:txBody>
      </p:sp>
    </p:spTree>
    <p:extLst>
      <p:ext uri="{BB962C8B-B14F-4D97-AF65-F5344CB8AC3E}">
        <p14:creationId xmlns:p14="http://schemas.microsoft.com/office/powerpoint/2010/main" val="2642613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strike="sngStrike" dirty="0">
                <a:solidFill>
                  <a:srgbClr val="000000"/>
                </a:solidFill>
                <a:effectLst/>
                <a:highlight>
                  <a:srgbClr val="FFFFFF"/>
                </a:highlight>
                <a:latin typeface="Calibri" panose="020F0502020204030204" pitchFamily="34" charset="0"/>
              </a:rPr>
              <a:t>Sand </a:t>
            </a:r>
            <a:r>
              <a:rPr lang="en-US" sz="1800" b="0" i="0" dirty="0">
                <a:solidFill>
                  <a:srgbClr val="000000"/>
                </a:solidFill>
                <a:effectLst/>
                <a:highlight>
                  <a:srgbClr val="FFFFFF"/>
                </a:highlight>
                <a:latin typeface="Calibri" panose="020F0502020204030204" pitchFamily="34" charset="0"/>
              </a:rPr>
              <a:t>is the largest particle in soil. Some soils are composed mostly of sand</a:t>
            </a:r>
            <a:r>
              <a:rPr lang="en-US" sz="1800" b="0" i="0" u="sng" dirty="0">
                <a:solidFill>
                  <a:srgbClr val="D13438"/>
                </a:solidFill>
                <a:effectLst/>
                <a:highlight>
                  <a:srgbClr val="FFFFFF"/>
                </a:highlight>
                <a:latin typeface="Calibri" panose="020F0502020204030204" pitchFamily="34" charset="0"/>
              </a:rPr>
              <a:t> </a:t>
            </a:r>
            <a:r>
              <a:rPr lang="en-US" sz="1800" b="0" i="0" dirty="0">
                <a:solidFill>
                  <a:srgbClr val="000000"/>
                </a:solidFill>
                <a:effectLst/>
                <a:highlight>
                  <a:srgbClr val="FFFFFF"/>
                </a:highlight>
                <a:latin typeface="Calibri" panose="020F0502020204030204" pitchFamily="34" charset="0"/>
              </a:rPr>
              <a:t>- think of sandy beaches. Sand ranges in size from 2.0 to 0.05mm in diameter. It is often the easiest particle to feel in soil. </a:t>
            </a:r>
            <a:r>
              <a:rPr lang="en-US" sz="1800" b="0" i="1" dirty="0">
                <a:solidFill>
                  <a:srgbClr val="000000"/>
                </a:solidFill>
                <a:effectLst/>
                <a:highlight>
                  <a:srgbClr val="FFFFFF"/>
                </a:highlight>
                <a:latin typeface="Calibri" panose="020F0502020204030204" pitchFamily="34" charset="0"/>
              </a:rPr>
              <a:t>Pass sample of sand around classroom. Ask students to describe the feel of sand; for larger classrooms or to save time; ask one student to feel and describe to the class.</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6</a:t>
            </a:fld>
            <a:endParaRPr lang="en-US"/>
          </a:p>
        </p:txBody>
      </p:sp>
    </p:spTree>
    <p:extLst>
      <p:ext uri="{BB962C8B-B14F-4D97-AF65-F5344CB8AC3E}">
        <p14:creationId xmlns:p14="http://schemas.microsoft.com/office/powerpoint/2010/main" val="3788303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Soil has structure, it is made up of components that when they work together, they provide different materials like when you build a house.  The soil particles which are like bricks when they all come together, they build a structure like a home.  The glue and nails that holds all the soils together is aggregation and comes from soil biology or microbial glues, roots, fungal hyphae that stabilize the soil structure and creates a series of rooms windows and doorways. The arrangement of the different components creates windows, doors and rooms.  The cover on the surface acts as a roof.</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27</a:t>
            </a:fld>
            <a:endParaRPr lang="en-US"/>
          </a:p>
        </p:txBody>
      </p:sp>
    </p:spTree>
    <p:extLst>
      <p:ext uri="{BB962C8B-B14F-4D97-AF65-F5344CB8AC3E}">
        <p14:creationId xmlns:p14="http://schemas.microsoft.com/office/powerpoint/2010/main" val="3800198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Soil structure is the spatial arrangement of soil particles into small clumps, called peds or aggregates.  Soil particles (sand, silt, clay and even organic matter and biology) bind together to form these peds or aggregates.  Peds or aggregates have various shapes depending on their texture and on the conditions in which they formed: getting wet and drying out or freezing and thawing, plant roots and from the interference of people.  They can resemble balls, blocks, columns, and plates.  In between the peds are spaces or pores where water, air and soil animals move and live.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28</a:t>
            </a:fld>
            <a:endParaRPr lang="en-US"/>
          </a:p>
        </p:txBody>
      </p:sp>
    </p:spTree>
    <p:extLst>
      <p:ext uri="{BB962C8B-B14F-4D97-AF65-F5344CB8AC3E}">
        <p14:creationId xmlns:p14="http://schemas.microsoft.com/office/powerpoint/2010/main" val="2008119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Some soil structures are considered structureless, for example, single-grained where there is no aggregation or ped formation.  Consider your sandy beach or a crop field that is blowing in the wind as single grained.  Some that are composed of mostly clay can compact together to form massive structure, there is no pore space.  </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29</a:t>
            </a:fld>
            <a:endParaRPr lang="en-US"/>
          </a:p>
        </p:txBody>
      </p:sp>
    </p:spTree>
    <p:extLst>
      <p:ext uri="{BB962C8B-B14F-4D97-AF65-F5344CB8AC3E}">
        <p14:creationId xmlns:p14="http://schemas.microsoft.com/office/powerpoint/2010/main" val="1421348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The four-principal soil ped shapes are spheroidal, platy, prism-like and blocklike. </a:t>
            </a:r>
            <a:endParaRPr lang="en-US" sz="1800" b="0" i="0" dirty="0">
              <a:solidFill>
                <a:srgbClr val="000000"/>
              </a:solidFill>
              <a:effectLst/>
              <a:highlight>
                <a:srgbClr val="FFFFFF"/>
              </a:highlight>
              <a:latin typeface="Century Schoolbook" panose="02040604050505020304" pitchFamily="18" charset="0"/>
            </a:endParaRPr>
          </a:p>
          <a:p>
            <a:r>
              <a:rPr lang="en-US" dirty="0"/>
              <a:t>Picture https://link.springer.com/chapter/10.1007/978-94-007-5663-2_5</a:t>
            </a:r>
          </a:p>
        </p:txBody>
      </p:sp>
      <p:sp>
        <p:nvSpPr>
          <p:cNvPr id="4" name="Slide Number Placeholder 3"/>
          <p:cNvSpPr>
            <a:spLocks noGrp="1"/>
          </p:cNvSpPr>
          <p:nvPr>
            <p:ph type="sldNum" sz="quarter" idx="5"/>
          </p:nvPr>
        </p:nvSpPr>
        <p:spPr/>
        <p:txBody>
          <a:bodyPr/>
          <a:lstStyle/>
          <a:p>
            <a:fld id="{0A426E7D-D42C-4C16-AC20-4EE7265E4DBB}" type="slidenum">
              <a:rPr lang="en-US" smtClean="0"/>
              <a:t>30</a:t>
            </a:fld>
            <a:endParaRPr lang="en-US"/>
          </a:p>
        </p:txBody>
      </p:sp>
    </p:spTree>
    <p:extLst>
      <p:ext uri="{BB962C8B-B14F-4D97-AF65-F5344CB8AC3E}">
        <p14:creationId xmlns:p14="http://schemas.microsoft.com/office/powerpoint/2010/main" val="2156441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highlight>
                  <a:srgbClr val="FFFFFF"/>
                </a:highlight>
                <a:latin typeface="Century Schoolbook" panose="02040604050505020304" pitchFamily="18" charset="0"/>
              </a:rPr>
              <a:t>The spheroidal can be granular or crumb depending on poor space and are found predominately in the A horizon. They range from less than 1 mm to 10 mm in diameter.  </a:t>
            </a:r>
            <a:r>
              <a:rPr lang="en-US" sz="12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31</a:t>
            </a:fld>
            <a:endParaRPr lang="en-US"/>
          </a:p>
        </p:txBody>
      </p:sp>
    </p:spTree>
    <p:extLst>
      <p:ext uri="{BB962C8B-B14F-4D97-AF65-F5344CB8AC3E}">
        <p14:creationId xmlns:p14="http://schemas.microsoft.com/office/powerpoint/2010/main" val="24714929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Natural platelike structure, relative thin horizontal sheet like peds, will be found in the E horizon. You can also find it at the surface in the A horizon when compaction occurs due to man’s interference.  Platy structure often is created by man from tillage during wet periods or overgrazing and are a product of time and space, or too many animals in too long of a period it ranges in thickness from 1mm to up to 10mm.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32</a:t>
            </a:fld>
            <a:endParaRPr lang="en-US"/>
          </a:p>
        </p:txBody>
      </p:sp>
    </p:spTree>
    <p:extLst>
      <p:ext uri="{BB962C8B-B14F-4D97-AF65-F5344CB8AC3E}">
        <p14:creationId xmlns:p14="http://schemas.microsoft.com/office/powerpoint/2010/main" val="1500402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highlight>
                  <a:srgbClr val="FFFFFF"/>
                </a:highlight>
                <a:latin typeface="Century Schoolbook" panose="02040604050505020304" pitchFamily="18" charset="0"/>
              </a:rPr>
              <a:t>Block-like structure is mostly common in the B horizon but can also be seen in the A horizon when someone stops tilling and starts adding cover crops or eliminates pesticides and uses green manure as a resource that is disked in. </a:t>
            </a:r>
            <a:r>
              <a:rPr lang="en-US" sz="1800" b="0" i="0" dirty="0">
                <a:solidFill>
                  <a:srgbClr val="000000"/>
                </a:solidFill>
                <a:effectLst/>
                <a:highlight>
                  <a:srgbClr val="FFFFFF"/>
                </a:highlight>
                <a:latin typeface="Century Schoolbook" panose="02040604050505020304" pitchFamily="18"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u="none" strike="noStrike" dirty="0">
                <a:solidFill>
                  <a:srgbClr val="000000"/>
                </a:solidFill>
                <a:effectLst/>
                <a:highlight>
                  <a:srgbClr val="FFFFFF"/>
                </a:highlight>
                <a:latin typeface="Century Schoolbook" panose="02040604050505020304" pitchFamily="18" charset="0"/>
              </a:rPr>
              <a:t>Blocky peds are irregular, rough, and shaped like a die.  They can be described as angular, when the edges of the peds are sharp and the faces of the peds are distinct, or they can be subangular.  Subangular peds have some rounding of the edges like they have been shaved off.  They can range in size from 5 to 50mm across.  </a:t>
            </a:r>
            <a:r>
              <a:rPr lang="en-US" sz="1800" b="0" i="0" dirty="0">
                <a:solidFill>
                  <a:srgbClr val="000000"/>
                </a:solidFill>
                <a:effectLst/>
                <a:highlight>
                  <a:srgbClr val="FFFFFF"/>
                </a:highlight>
                <a:latin typeface="Century Schoolbook" panose="02040604050505020304" pitchFamily="18" charset="0"/>
              </a:rPr>
              <a:t> </a:t>
            </a:r>
            <a:endParaRPr lang="en-US" sz="2800"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33</a:t>
            </a:fld>
            <a:endParaRPr lang="en-US"/>
          </a:p>
        </p:txBody>
      </p:sp>
    </p:spTree>
    <p:extLst>
      <p:ext uri="{BB962C8B-B14F-4D97-AF65-F5344CB8AC3E}">
        <p14:creationId xmlns:p14="http://schemas.microsoft.com/office/powerpoint/2010/main" val="785728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Prism-like structure is either termed columnar or prismatic.  They are characterized by vertically orient prisms or pillarlike peds that vary in size among different soils. They can be around 10 to 500 mm in diameter.  Columnar which is a pillar like ped with the tops of the pillar being rounded off.  These can be indicative of saline soils.  When the top of the pillar is flat that is termed prismatic.  It is many times associated with swelling type clay.  It is indicative of soils in semi-arid or arid environments in the B horizon.  These types of structure allow deep percolation of water into the ground and plant roots can then find the edges of these prisms and follow it down to find nutrients.  In humid regions prismatic structure sometimes occurs in poorly drained soils.</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34</a:t>
            </a:fld>
            <a:endParaRPr lang="en-US"/>
          </a:p>
        </p:txBody>
      </p:sp>
    </p:spTree>
    <p:extLst>
      <p:ext uri="{BB962C8B-B14F-4D97-AF65-F5344CB8AC3E}">
        <p14:creationId xmlns:p14="http://schemas.microsoft.com/office/powerpoint/2010/main" val="2410180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alibri" panose="020F0502020204030204" pitchFamily="34" charset="0"/>
              </a:rPr>
              <a:t>When describing these types of structures, a soil scientist will describe the type as above and from Very fine, fine, medium coarse to very coarse and the degree of the development or how prevalent they appear as structureless, strong, moderate or weak.  It’s best to observe this when the soil is dry.  When they are wet the peds will swell and the distinction will disappear or be less defined. </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35</a:t>
            </a:fld>
            <a:endParaRPr lang="en-US"/>
          </a:p>
        </p:txBody>
      </p:sp>
    </p:spTree>
    <p:extLst>
      <p:ext uri="{BB962C8B-B14F-4D97-AF65-F5344CB8AC3E}">
        <p14:creationId xmlns:p14="http://schemas.microsoft.com/office/powerpoint/2010/main" val="4165840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Calibri" panose="020F0502020204030204" pitchFamily="34" charset="0"/>
              </a:rPr>
              <a:t>Clay</a:t>
            </a:r>
            <a:r>
              <a:rPr lang="en-US" sz="1800" b="0" i="0" dirty="0">
                <a:solidFill>
                  <a:srgbClr val="000000"/>
                </a:solidFill>
                <a:effectLst/>
                <a:highlight>
                  <a:srgbClr val="FFFFFF"/>
                </a:highlight>
                <a:latin typeface="Calibri" panose="020F0502020204030204" pitchFamily="34" charset="0"/>
              </a:rPr>
              <a:t> is the smallest particle in soil.  Clay has a diameter of less than 0.002mm, making it the smallest. It is also the particle that is the easiest to compact. Clay has often been used throughout history to make pots and other ornamental pieces. When you think of compaction, clay can be smooshed together due to their small size  to make clay pots, which allows very little air to exist between the particles. If you compare that to sand, a lot of air can exist around the particle making it difficult to smoosh together. </a:t>
            </a:r>
            <a:r>
              <a:rPr lang="en-US" sz="1800" b="0" i="1" dirty="0">
                <a:solidFill>
                  <a:srgbClr val="000000"/>
                </a:solidFill>
                <a:effectLst/>
                <a:highlight>
                  <a:srgbClr val="FFFFFF"/>
                </a:highlight>
                <a:latin typeface="Calibri" panose="020F0502020204030204" pitchFamily="34" charset="0"/>
              </a:rPr>
              <a:t>Pass sample of clay around classroom. Ask students to describe the feel of clay; for larger classrooms or to save time; ask one student to feel and describe to the class.</a:t>
            </a:r>
            <a:r>
              <a:rPr lang="en-US" sz="1800" b="0" i="0" dirty="0">
                <a:solidFill>
                  <a:srgbClr val="000000"/>
                </a:solidFill>
                <a:effectLst/>
                <a:highlight>
                  <a:srgbClr val="FFFFFF"/>
                </a:highligh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8</a:t>
            </a:fld>
            <a:endParaRPr lang="en-US"/>
          </a:p>
        </p:txBody>
      </p:sp>
    </p:spTree>
    <p:extLst>
      <p:ext uri="{BB962C8B-B14F-4D97-AF65-F5344CB8AC3E}">
        <p14:creationId xmlns:p14="http://schemas.microsoft.com/office/powerpoint/2010/main" val="1338741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Calibri" panose="020F0502020204030204" pitchFamily="34" charset="0"/>
              </a:rPr>
              <a:t>Porosity </a:t>
            </a:r>
            <a:r>
              <a:rPr lang="en-US" sz="1800" b="0" i="0" dirty="0">
                <a:solidFill>
                  <a:srgbClr val="000000"/>
                </a:solidFill>
                <a:effectLst/>
                <a:highlight>
                  <a:srgbClr val="FFFFFF"/>
                </a:highlight>
                <a:latin typeface="Calibri" panose="020F0502020204030204" pitchFamily="34" charset="0"/>
              </a:rPr>
              <a:t>and </a:t>
            </a:r>
            <a:r>
              <a:rPr lang="en-US" sz="1800" b="1" i="0" dirty="0">
                <a:solidFill>
                  <a:srgbClr val="000000"/>
                </a:solidFill>
                <a:effectLst/>
                <a:highlight>
                  <a:srgbClr val="FFFFFF"/>
                </a:highlight>
                <a:latin typeface="Calibri" panose="020F0502020204030204" pitchFamily="34" charset="0"/>
              </a:rPr>
              <a:t>Permeability</a:t>
            </a:r>
            <a:r>
              <a:rPr lang="en-US" sz="1800" b="0" i="0" dirty="0">
                <a:solidFill>
                  <a:srgbClr val="000000"/>
                </a:solidFill>
                <a:effectLst/>
                <a:highlight>
                  <a:srgbClr val="FFFFFF"/>
                </a:highlight>
                <a:latin typeface="Calibri" panose="020F0502020204030204" pitchFamily="34" charset="0"/>
              </a:rPr>
              <a:t>. Porosity is the amount of pore</a:t>
            </a:r>
            <a:r>
              <a:rPr lang="en-US" sz="1800" b="0" i="0" u="sng" dirty="0">
                <a:solidFill>
                  <a:srgbClr val="D13438"/>
                </a:solidFill>
                <a:effectLst/>
                <a:highlight>
                  <a:srgbClr val="FFFFFF"/>
                </a:highlight>
                <a:latin typeface="Calibri" panose="020F0502020204030204" pitchFamily="34" charset="0"/>
              </a:rPr>
              <a:t>s</a:t>
            </a:r>
            <a:r>
              <a:rPr lang="en-US" sz="1800" b="0" i="0" dirty="0">
                <a:solidFill>
                  <a:srgbClr val="000000"/>
                </a:solidFill>
                <a:effectLst/>
                <a:highlight>
                  <a:srgbClr val="FFFFFF"/>
                </a:highlight>
                <a:latin typeface="Calibri" panose="020F0502020204030204" pitchFamily="34" charset="0"/>
              </a:rPr>
              <a:t>, or open space between soil particles. Fine textured soil has more pore space than coarse textured because more particles can be included in a unit volume as compared to larger ones. Soils with a high degree of porosity means that water is more readily absorbed. Permeability is the amount of connectivity between soil pores. Soils with a high degree of permeability means that water runs through quite easily. Can you guess which of these three samples has a high degree of porosity? (</a:t>
            </a:r>
            <a:r>
              <a:rPr lang="en-US" sz="1800" b="0" i="1" dirty="0">
                <a:solidFill>
                  <a:srgbClr val="000000"/>
                </a:solidFill>
                <a:effectLst/>
                <a:highlight>
                  <a:srgbClr val="FFFFFF"/>
                </a:highlight>
                <a:latin typeface="Calibri" panose="020F0502020204030204" pitchFamily="34" charset="0"/>
              </a:rPr>
              <a:t>Clay) </a:t>
            </a:r>
            <a:r>
              <a:rPr lang="en-US" sz="1800" b="0" i="0" dirty="0">
                <a:solidFill>
                  <a:srgbClr val="000000"/>
                </a:solidFill>
                <a:effectLst/>
                <a:highlight>
                  <a:srgbClr val="FFFFFF"/>
                </a:highlight>
                <a:latin typeface="Calibri" panose="020F0502020204030204" pitchFamily="34" charset="0"/>
              </a:rPr>
              <a:t>How about permeability? </a:t>
            </a:r>
            <a:r>
              <a:rPr lang="en-US" sz="1800" b="0" i="1" dirty="0">
                <a:solidFill>
                  <a:srgbClr val="000000"/>
                </a:solidFill>
                <a:effectLst/>
                <a:highlight>
                  <a:srgbClr val="FFFFFF"/>
                </a:highlight>
                <a:latin typeface="Calibri" panose="020F0502020204030204" pitchFamily="34" charset="0"/>
              </a:rPr>
              <a:t>(Sand) </a:t>
            </a:r>
            <a:r>
              <a:rPr lang="en-US" sz="1800" b="0" i="0" dirty="0">
                <a:solidFill>
                  <a:srgbClr val="000000"/>
                </a:solidFill>
                <a:effectLst/>
                <a:highlight>
                  <a:srgbClr val="FFFFFF"/>
                </a:highlight>
                <a:latin typeface="Calibri" panose="020F0502020204030204" pitchFamily="34" charset="0"/>
              </a:rPr>
              <a:t>We will continue to visit this topic as we move throughout this unit.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9</a:t>
            </a:fld>
            <a:endParaRPr lang="en-US"/>
          </a:p>
        </p:txBody>
      </p:sp>
    </p:spTree>
    <p:extLst>
      <p:ext uri="{BB962C8B-B14F-4D97-AF65-F5344CB8AC3E}">
        <p14:creationId xmlns:p14="http://schemas.microsoft.com/office/powerpoint/2010/main" val="52416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alibri" panose="020F0502020204030204" pitchFamily="34" charset="0"/>
              </a:rPr>
              <a:t>Now, you have seen three soil particles, but do these samples look like soil you see in a field, yard or even around our community? No, because these particles rarely exist as the sole component in a soil. Most of the time, they are combined as percentages of relative amounts that give soil its texture. Here is the soil texture triangle.</a:t>
            </a:r>
            <a:r>
              <a:rPr lang="en-US" sz="1800" b="0" i="1" dirty="0">
                <a:solidFill>
                  <a:srgbClr val="000000"/>
                </a:solidFill>
                <a:effectLst/>
                <a:highlight>
                  <a:srgbClr val="FFFFFF"/>
                </a:highlight>
                <a:latin typeface="Calibri" panose="020F0502020204030204" pitchFamily="34" charset="0"/>
              </a:rPr>
              <a:t> Pass around soil texture triangle provided. You can also use the link provided by NRCS if you prefer to have a digital version. Ask students what they notice about the triangle. </a:t>
            </a:r>
            <a:r>
              <a:rPr lang="en-US" sz="1800" b="0" i="0" dirty="0">
                <a:solidFill>
                  <a:srgbClr val="000000"/>
                </a:solidFill>
                <a:effectLst/>
                <a:highlight>
                  <a:srgbClr val="FFFFFF"/>
                </a:highlight>
                <a:latin typeface="Calibri" panose="020F0502020204030204" pitchFamily="34" charset="0"/>
              </a:rPr>
              <a:t> </a:t>
            </a:r>
          </a:p>
          <a:p>
            <a:endParaRPr lang="en-US" sz="1800" b="0" i="0" dirty="0">
              <a:solidFill>
                <a:srgbClr val="000000"/>
              </a:solidFill>
              <a:effectLst/>
              <a:highlight>
                <a:srgbClr val="FFFFFF"/>
              </a:highlight>
              <a:latin typeface="Calibri" panose="020F0502020204030204" pitchFamily="34" charset="0"/>
            </a:endParaRPr>
          </a:p>
          <a:p>
            <a:r>
              <a:rPr lang="en-US" sz="1800" b="0" i="0" dirty="0">
                <a:solidFill>
                  <a:srgbClr val="000000"/>
                </a:solidFill>
                <a:effectLst/>
                <a:highlight>
                  <a:srgbClr val="FFFFFF"/>
                </a:highlight>
                <a:latin typeface="Calibri" panose="020F0502020204030204" pitchFamily="34" charset="0"/>
              </a:rPr>
              <a:t>The soil texture triangle has three sides, representing percentages of the three soil particles we have discussed. It also has types of texture by percentage within the triangle. For example, if we have soil that is 65% sand, 30% clay, and 5% silt- we have sandy clay loam. </a:t>
            </a:r>
            <a:r>
              <a:rPr lang="en-US" sz="1800" b="0" i="1" dirty="0">
                <a:solidFill>
                  <a:srgbClr val="000000"/>
                </a:solidFill>
                <a:effectLst/>
                <a:highlight>
                  <a:srgbClr val="FFFFFF"/>
                </a:highlight>
                <a:latin typeface="Calibri" panose="020F0502020204030204" pitchFamily="34" charset="0"/>
              </a:rPr>
              <a:t>Provide students with several more examples to practice using the soil texture triangle. </a:t>
            </a:r>
            <a:r>
              <a:rPr lang="en-US" sz="1800" b="0" i="0" dirty="0">
                <a:solidFill>
                  <a:srgbClr val="000000"/>
                </a:solidFill>
                <a:effectLst/>
                <a:highlight>
                  <a:srgbClr val="FFFFFF"/>
                </a:highlight>
                <a:latin typeface="Calibri" panose="020F0502020204030204" pitchFamily="34" charset="0"/>
              </a:rPr>
              <a:t> </a:t>
            </a:r>
          </a:p>
          <a:p>
            <a:endParaRPr lang="en-US" sz="1800" b="0" i="0" dirty="0">
              <a:solidFill>
                <a:srgbClr val="000000"/>
              </a:solidFill>
              <a:effectLst/>
              <a:highlight>
                <a:srgbClr val="FFFFFF"/>
              </a:highlight>
              <a:latin typeface="Calibri" panose="020F0502020204030204" pitchFamily="34" charset="0"/>
            </a:endParaRPr>
          </a:p>
          <a:p>
            <a:r>
              <a:rPr lang="en-US" sz="1800" b="0" i="0" dirty="0">
                <a:solidFill>
                  <a:srgbClr val="000000"/>
                </a:solidFill>
                <a:effectLst/>
                <a:highlight>
                  <a:srgbClr val="FFFFFF"/>
                </a:highlight>
                <a:latin typeface="Calibri" panose="020F0502020204030204" pitchFamily="34" charset="0"/>
              </a:rPr>
              <a:t>Loam is defined as material having equal parts sand, silt and clay</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10</a:t>
            </a:fld>
            <a:endParaRPr lang="en-US"/>
          </a:p>
        </p:txBody>
      </p:sp>
    </p:spTree>
    <p:extLst>
      <p:ext uri="{BB962C8B-B14F-4D97-AF65-F5344CB8AC3E}">
        <p14:creationId xmlns:p14="http://schemas.microsoft.com/office/powerpoint/2010/main" val="1635103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alibri" panose="020F0502020204030204" pitchFamily="34" charset="0"/>
              </a:rPr>
              <a:t>Ask students to bring in different types of soil from their home, school or community. Teachers are advised to keep multiple soil samples in their classroom for tomorrow’s activity. You may also ONLY provide the soil samples and skip homework for students. </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11</a:t>
            </a:fld>
            <a:endParaRPr lang="en-US"/>
          </a:p>
        </p:txBody>
      </p:sp>
    </p:spTree>
    <p:extLst>
      <p:ext uri="{BB962C8B-B14F-4D97-AF65-F5344CB8AC3E}">
        <p14:creationId xmlns:p14="http://schemas.microsoft.com/office/powerpoint/2010/main" val="2619189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https://www.nrcs.usda.gov/sites/default/files/2023-10/SOIL_QUALITY_SITE_ASSESSMENT_CARD.pdf</a:t>
            </a:r>
          </a:p>
        </p:txBody>
      </p:sp>
      <p:sp>
        <p:nvSpPr>
          <p:cNvPr id="4" name="Slide Number Placeholder 3"/>
          <p:cNvSpPr>
            <a:spLocks noGrp="1"/>
          </p:cNvSpPr>
          <p:nvPr>
            <p:ph type="sldNum" sz="quarter" idx="5"/>
          </p:nvPr>
        </p:nvSpPr>
        <p:spPr/>
        <p:txBody>
          <a:bodyPr/>
          <a:lstStyle/>
          <a:p>
            <a:fld id="{0A426E7D-D42C-4C16-AC20-4EE7265E4DBB}" type="slidenum">
              <a:rPr lang="en-US" smtClean="0"/>
              <a:t>13</a:t>
            </a:fld>
            <a:endParaRPr lang="en-US"/>
          </a:p>
        </p:txBody>
      </p:sp>
    </p:spTree>
    <p:extLst>
      <p:ext uri="{BB962C8B-B14F-4D97-AF65-F5344CB8AC3E}">
        <p14:creationId xmlns:p14="http://schemas.microsoft.com/office/powerpoint/2010/main" val="325281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https://www.nrcs.usda.gov/sites/default/files/2023-10/SOIL_QUALITY_SITE_ASSESSMENT_CARD.pdf</a:t>
            </a:r>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14</a:t>
            </a:fld>
            <a:endParaRPr lang="en-US"/>
          </a:p>
        </p:txBody>
      </p:sp>
    </p:spTree>
    <p:extLst>
      <p:ext uri="{BB962C8B-B14F-4D97-AF65-F5344CB8AC3E}">
        <p14:creationId xmlns:p14="http://schemas.microsoft.com/office/powerpoint/2010/main" val="1672621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highlight>
                  <a:srgbClr val="FFFFFF"/>
                </a:highlight>
                <a:latin typeface="Century Schoolbook" panose="02040604050505020304" pitchFamily="18" charset="0"/>
              </a:rPr>
              <a:t>Yesterday, we learned that soil is made up of clay, silt and sand by observing those components and by using the soil texture triangle. But we also learned that soil doesn’t usually look like any of those components. Why do you think that soil, like we see in our activity this morning, looks different than the samples we saw yesterday? </a:t>
            </a:r>
            <a:r>
              <a:rPr lang="en-US" sz="1800" b="0" i="1" u="none" strike="noStrike" dirty="0">
                <a:solidFill>
                  <a:srgbClr val="000000"/>
                </a:solidFill>
                <a:effectLst/>
                <a:highlight>
                  <a:srgbClr val="FFFFFF"/>
                </a:highlight>
                <a:latin typeface="Century Schoolbook" panose="02040604050505020304" pitchFamily="18" charset="0"/>
              </a:rPr>
              <a:t>(anticipate answers like “it is black/brown, there are other things like roots in it, </a:t>
            </a:r>
            <a:r>
              <a:rPr lang="en-US" sz="1800" b="0" i="1" u="none" strike="noStrike" dirty="0" err="1">
                <a:solidFill>
                  <a:srgbClr val="000000"/>
                </a:solidFill>
                <a:effectLst/>
                <a:highlight>
                  <a:srgbClr val="FFFFFF"/>
                </a:highlight>
                <a:latin typeface="Century Schoolbook" panose="02040604050505020304" pitchFamily="18" charset="0"/>
              </a:rPr>
              <a:t>etc</a:t>
            </a:r>
            <a:r>
              <a:rPr lang="en-US" sz="1800" b="0" i="1" u="none" strike="noStrike" dirty="0">
                <a:solidFill>
                  <a:srgbClr val="000000"/>
                </a:solidFill>
                <a:effectLst/>
                <a:highlight>
                  <a:srgbClr val="FFFFFF"/>
                </a:highlight>
                <a:latin typeface="Century Schoolbook" panose="02040604050505020304" pitchFamily="18" charset="0"/>
              </a:rPr>
              <a:t>) </a:t>
            </a:r>
            <a:r>
              <a:rPr lang="en-US" sz="1800" b="0" i="0" u="none" strike="noStrike" dirty="0">
                <a:solidFill>
                  <a:srgbClr val="000000"/>
                </a:solidFill>
                <a:effectLst/>
                <a:highlight>
                  <a:srgbClr val="FFFFFF"/>
                </a:highlight>
                <a:latin typeface="Century Schoolbook" panose="02040604050505020304" pitchFamily="18" charset="0"/>
              </a:rPr>
              <a:t>Well, to answer that question, we must look at several factors that influence what soil looks like. </a:t>
            </a:r>
            <a:r>
              <a:rPr lang="en-US" sz="1800" b="0" i="0" dirty="0">
                <a:solidFill>
                  <a:srgbClr val="000000"/>
                </a:solidFill>
                <a:effectLst/>
                <a:highlight>
                  <a:srgbClr val="FFFFFF"/>
                </a:highlight>
                <a:latin typeface="Century Schoolbook" panose="02040604050505020304" pitchFamily="18"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u="none" strike="noStrike" dirty="0">
                <a:solidFill>
                  <a:srgbClr val="000000"/>
                </a:solidFill>
                <a:effectLst/>
                <a:highlight>
                  <a:srgbClr val="FFFFFF"/>
                </a:highlight>
                <a:latin typeface="Century Schoolbook" panose="02040604050505020304" pitchFamily="18" charset="0"/>
              </a:rPr>
              <a:t>Today, we will discuss soil horizons and formation factors.</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0A426E7D-D42C-4C16-AC20-4EE7265E4DBB}" type="slidenum">
              <a:rPr lang="en-US" smtClean="0"/>
              <a:t>15</a:t>
            </a:fld>
            <a:endParaRPr lang="en-US"/>
          </a:p>
        </p:txBody>
      </p:sp>
    </p:spTree>
    <p:extLst>
      <p:ext uri="{BB962C8B-B14F-4D97-AF65-F5344CB8AC3E}">
        <p14:creationId xmlns:p14="http://schemas.microsoft.com/office/powerpoint/2010/main" val="3904369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82033-D6F4-256C-2C3C-2983D3397A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BC0BDE-6897-43F9-4CDA-D6CC278DAF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CE418-58C3-CF3D-438F-31D8926F39DB}"/>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5" name="Footer Placeholder 4">
            <a:extLst>
              <a:ext uri="{FF2B5EF4-FFF2-40B4-BE49-F238E27FC236}">
                <a16:creationId xmlns:a16="http://schemas.microsoft.com/office/drawing/2014/main" id="{068D3D53-040C-5DC6-101A-90B2792B5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E8EF96-7502-AD56-C14A-2719337328E9}"/>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184133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58329-7CAA-3029-E385-653BAD2E5A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80B356-7649-BFDC-9828-8DED279AD2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E1E41C-94A0-44A2-9899-13F4D9B14C8D}"/>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5" name="Footer Placeholder 4">
            <a:extLst>
              <a:ext uri="{FF2B5EF4-FFF2-40B4-BE49-F238E27FC236}">
                <a16:creationId xmlns:a16="http://schemas.microsoft.com/office/drawing/2014/main" id="{4CC39F47-FD31-C910-18B9-909954D72D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4E1BE-DD01-EA55-1029-9F791A78F775}"/>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421981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2982B2-6FFC-8D7A-04AE-BE67DB3442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764E79-4084-9E13-1F31-B698213B7B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6B30B8-99AD-F5FC-0DFA-8A19E7A03510}"/>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5" name="Footer Placeholder 4">
            <a:extLst>
              <a:ext uri="{FF2B5EF4-FFF2-40B4-BE49-F238E27FC236}">
                <a16:creationId xmlns:a16="http://schemas.microsoft.com/office/drawing/2014/main" id="{EAA74EA7-A6A3-3C5F-E921-FB958F0B0F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106EBC-EAAA-3C46-6BE1-46EDD124AF74}"/>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3599422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28068-442E-83FD-5663-098D2F7EDF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DF515F-1A8C-B5D8-23D4-A18DE12429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F0496A-CA15-E3A0-627F-576F5E5E3835}"/>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5" name="Footer Placeholder 4">
            <a:extLst>
              <a:ext uri="{FF2B5EF4-FFF2-40B4-BE49-F238E27FC236}">
                <a16:creationId xmlns:a16="http://schemas.microsoft.com/office/drawing/2014/main" id="{5517A2C9-20E0-6A63-803C-BA2FFEC8E3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85E6C6-1184-040E-227F-32D33706EFFA}"/>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155646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C96E9-AFD8-8E3D-0256-5A166E677D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2E44F7-0CDF-9D87-3B27-F749ECA3A9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E4125F-E145-90A2-788E-8E467EF5C266}"/>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5" name="Footer Placeholder 4">
            <a:extLst>
              <a:ext uri="{FF2B5EF4-FFF2-40B4-BE49-F238E27FC236}">
                <a16:creationId xmlns:a16="http://schemas.microsoft.com/office/drawing/2014/main" id="{9703DC67-8BDF-5714-2364-FAA703A698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0F5164-ABB3-EDB4-C6D9-7B3365634BAF}"/>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1512428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CE553-7077-3CB8-CC45-25E10DE2B4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572225-C79C-CAB3-EB03-CB9F07A0EF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77F3CB-CD8E-7B1B-5E35-5C28198B73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B4CDB4-CCD8-2D2E-797A-6BF2356C45D3}"/>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6" name="Footer Placeholder 5">
            <a:extLst>
              <a:ext uri="{FF2B5EF4-FFF2-40B4-BE49-F238E27FC236}">
                <a16:creationId xmlns:a16="http://schemas.microsoft.com/office/drawing/2014/main" id="{AA744C95-452F-D789-BF70-5A988C2C4D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F70053-E6FA-556B-BB4F-784A45E02861}"/>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3678314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FCDC0-FF8D-82A0-20BC-E6AD07E286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CC0D2B-8CCE-6952-AE31-2A11CF4FCF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1E097B-4D58-1BEA-18DE-E5C86E778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4B0C1B-42B3-8C7B-B2E4-1DCED97303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FF39EE-5B07-00DD-0C2A-2984A4FA7D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07844C-91C0-463E-962F-D7AD5AEAE1CA}"/>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8" name="Footer Placeholder 7">
            <a:extLst>
              <a:ext uri="{FF2B5EF4-FFF2-40B4-BE49-F238E27FC236}">
                <a16:creationId xmlns:a16="http://schemas.microsoft.com/office/drawing/2014/main" id="{8CF3ECC3-226F-FB5D-40B1-A4B881186D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20A9FB2-F994-C84D-AB00-84FE5C4D4460}"/>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4186007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9EEC8-E518-0F16-6231-33B98CF2BC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68CB58-23E6-988C-E173-9F4155F690C1}"/>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4" name="Footer Placeholder 3">
            <a:extLst>
              <a:ext uri="{FF2B5EF4-FFF2-40B4-BE49-F238E27FC236}">
                <a16:creationId xmlns:a16="http://schemas.microsoft.com/office/drawing/2014/main" id="{25EF32A9-862D-A6E7-BB0A-825FF4E352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77CB66-C1DE-3D8A-E65B-8F4642DECD22}"/>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2491779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086EF3-AC30-3855-1104-FC46792A0C7D}"/>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3" name="Footer Placeholder 2">
            <a:extLst>
              <a:ext uri="{FF2B5EF4-FFF2-40B4-BE49-F238E27FC236}">
                <a16:creationId xmlns:a16="http://schemas.microsoft.com/office/drawing/2014/main" id="{DCCAAB4C-A6E6-8EB8-93CF-AEBE2BCBD2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BD70DD-6C15-AC35-9C19-1309B2183475}"/>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1906345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6E31-6AB4-64B3-EB32-A53154F017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B0BE04-C094-8100-DB3F-E96959075E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188E7C-BC96-9B6C-80DA-D4E2DDA9F8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E92CF5-E475-0AD3-D76B-8B1C16A808B4}"/>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6" name="Footer Placeholder 5">
            <a:extLst>
              <a:ext uri="{FF2B5EF4-FFF2-40B4-BE49-F238E27FC236}">
                <a16:creationId xmlns:a16="http://schemas.microsoft.com/office/drawing/2014/main" id="{7FA65581-89F8-B614-7256-A3ABE35E83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BB79AA-19C1-E000-FE57-FD05E4AECEF6}"/>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358546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CA506-6F46-9A62-5ECE-17D80ABA2F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9DF322-039E-70B1-01B1-BFA0ABD43F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3C4428-9507-9747-95D7-BF06C444B9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F88E7C-6E66-5B16-AE32-7935A59AAB70}"/>
              </a:ext>
            </a:extLst>
          </p:cNvPr>
          <p:cNvSpPr>
            <a:spLocks noGrp="1"/>
          </p:cNvSpPr>
          <p:nvPr>
            <p:ph type="dt" sz="half" idx="10"/>
          </p:nvPr>
        </p:nvSpPr>
        <p:spPr/>
        <p:txBody>
          <a:bodyPr/>
          <a:lstStyle/>
          <a:p>
            <a:fld id="{2106A493-7DB1-4003-9990-7D8756C33BF2}" type="datetimeFigureOut">
              <a:rPr lang="en-US" smtClean="0"/>
              <a:t>7/30/2024</a:t>
            </a:fld>
            <a:endParaRPr lang="en-US"/>
          </a:p>
        </p:txBody>
      </p:sp>
      <p:sp>
        <p:nvSpPr>
          <p:cNvPr id="6" name="Footer Placeholder 5">
            <a:extLst>
              <a:ext uri="{FF2B5EF4-FFF2-40B4-BE49-F238E27FC236}">
                <a16:creationId xmlns:a16="http://schemas.microsoft.com/office/drawing/2014/main" id="{FB4C6CAE-A6F8-24F1-B644-E77939875B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C3975B-7F5C-1EAE-E5C9-1DDFA50E67EF}"/>
              </a:ext>
            </a:extLst>
          </p:cNvPr>
          <p:cNvSpPr>
            <a:spLocks noGrp="1"/>
          </p:cNvSpPr>
          <p:nvPr>
            <p:ph type="sldNum" sz="quarter" idx="12"/>
          </p:nvPr>
        </p:nvSpPr>
        <p:spPr/>
        <p:txBody>
          <a:bodyPr/>
          <a:lstStyle/>
          <a:p>
            <a:fld id="{D94EE45F-1352-4220-A492-FBB26025568D}" type="slidenum">
              <a:rPr lang="en-US" smtClean="0"/>
              <a:t>‹#›</a:t>
            </a:fld>
            <a:endParaRPr lang="en-US"/>
          </a:p>
        </p:txBody>
      </p:sp>
    </p:spTree>
    <p:extLst>
      <p:ext uri="{BB962C8B-B14F-4D97-AF65-F5344CB8AC3E}">
        <p14:creationId xmlns:p14="http://schemas.microsoft.com/office/powerpoint/2010/main" val="441991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8058C-74CE-1A40-09E4-E1F777BEF0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3B6778-FC77-B19F-1C3E-BC6C44101D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3E6F3C-255A-FB9E-3CF2-C00735F7B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06A493-7DB1-4003-9990-7D8756C33BF2}" type="datetimeFigureOut">
              <a:rPr lang="en-US" smtClean="0"/>
              <a:t>7/30/2024</a:t>
            </a:fld>
            <a:endParaRPr lang="en-US"/>
          </a:p>
        </p:txBody>
      </p:sp>
      <p:sp>
        <p:nvSpPr>
          <p:cNvPr id="5" name="Footer Placeholder 4">
            <a:extLst>
              <a:ext uri="{FF2B5EF4-FFF2-40B4-BE49-F238E27FC236}">
                <a16:creationId xmlns:a16="http://schemas.microsoft.com/office/drawing/2014/main" id="{7A98EF6D-9107-297B-906E-F37D0D3ADB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6AF05D-7BD1-9A8D-766F-6F9B0AA4F1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4EE45F-1352-4220-A492-FBB26025568D}" type="slidenum">
              <a:rPr lang="en-US" smtClean="0"/>
              <a:t>‹#›</a:t>
            </a:fld>
            <a:endParaRPr lang="en-US"/>
          </a:p>
        </p:txBody>
      </p:sp>
    </p:spTree>
    <p:extLst>
      <p:ext uri="{BB962C8B-B14F-4D97-AF65-F5344CB8AC3E}">
        <p14:creationId xmlns:p14="http://schemas.microsoft.com/office/powerpoint/2010/main" val="3617614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3.jpeg"/><Relationship Id="rId7" Type="http://schemas.openxmlformats.org/officeDocument/2006/relationships/diagramColors" Target="../diagrams/colors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25.jpg"/><Relationship Id="rId7" Type="http://schemas.openxmlformats.org/officeDocument/2006/relationships/diagramColors" Target="../diagrams/colors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5.xml.rels><?xml version="1.0" encoding="UTF-8" standalone="yes"?>
<Relationships xmlns="http://schemas.openxmlformats.org/package/2006/relationships"><Relationship Id="rId3" Type="http://schemas.openxmlformats.org/officeDocument/2006/relationships/hyperlink" Target="https://websoilsurvey.nrcs.usda.gov/app/WebSoilSurvey.aspx"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hyperlink" Target="https://link.springer.com/chapter/10.1007/978-94-007-5663-2_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nions growing out of soil">
            <a:extLst>
              <a:ext uri="{FF2B5EF4-FFF2-40B4-BE49-F238E27FC236}">
                <a16:creationId xmlns:a16="http://schemas.microsoft.com/office/drawing/2014/main" id="{1B40B291-A5D2-74B8-7F44-6FD8729A79A8}"/>
              </a:ext>
            </a:extLst>
          </p:cNvPr>
          <p:cNvPicPr>
            <a:picLocks noChangeAspect="1"/>
          </p:cNvPicPr>
          <p:nvPr/>
        </p:nvPicPr>
        <p:blipFill rotWithShape="1">
          <a:blip r:embed="rId2">
            <a:extLst>
              <a:ext uri="{28A0092B-C50C-407E-A947-70E740481C1C}">
                <a14:useLocalDpi xmlns:a14="http://schemas.microsoft.com/office/drawing/2010/main" val="0"/>
              </a:ext>
            </a:extLst>
          </a:blip>
          <a:srcRect t="8452" r="23585" b="639"/>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3EA6E57-5E6D-0B71-C513-99F51E4BD8A1}"/>
              </a:ext>
            </a:extLst>
          </p:cNvPr>
          <p:cNvSpPr>
            <a:spLocks noGrp="1"/>
          </p:cNvSpPr>
          <p:nvPr>
            <p:ph type="ctrTitle"/>
          </p:nvPr>
        </p:nvSpPr>
        <p:spPr>
          <a:xfrm>
            <a:off x="477981" y="1122363"/>
            <a:ext cx="4023360" cy="3204134"/>
          </a:xfrm>
        </p:spPr>
        <p:txBody>
          <a:bodyPr anchor="b">
            <a:normAutofit/>
          </a:bodyPr>
          <a:lstStyle/>
          <a:p>
            <a:pPr algn="l"/>
            <a:r>
              <a:rPr lang="en-US" sz="4800"/>
              <a:t>Introduction to Soils</a:t>
            </a:r>
          </a:p>
        </p:txBody>
      </p:sp>
      <p:sp>
        <p:nvSpPr>
          <p:cNvPr id="3" name="Subtitle 2">
            <a:extLst>
              <a:ext uri="{FF2B5EF4-FFF2-40B4-BE49-F238E27FC236}">
                <a16:creationId xmlns:a16="http://schemas.microsoft.com/office/drawing/2014/main" id="{D0415BDE-E50E-1AA2-84A8-E9041A9E01BF}"/>
              </a:ext>
            </a:extLst>
          </p:cNvPr>
          <p:cNvSpPr>
            <a:spLocks noGrp="1"/>
          </p:cNvSpPr>
          <p:nvPr>
            <p:ph type="subTitle" idx="1"/>
          </p:nvPr>
        </p:nvSpPr>
        <p:spPr>
          <a:xfrm>
            <a:off x="477980" y="4872922"/>
            <a:ext cx="4023359" cy="1208141"/>
          </a:xfrm>
        </p:spPr>
        <p:txBody>
          <a:bodyPr>
            <a:normAutofit/>
          </a:bodyPr>
          <a:lstStyle/>
          <a:p>
            <a:pPr algn="l"/>
            <a:endParaRPr lang="en-US" sz="2000"/>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929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B7462282-63AA-3F64-AEDA-00FCE2687421}"/>
              </a:ext>
            </a:extLst>
          </p:cNvPr>
          <p:cNvSpPr>
            <a:spLocks noGrp="1"/>
          </p:cNvSpPr>
          <p:nvPr>
            <p:ph type="title"/>
          </p:nvPr>
        </p:nvSpPr>
        <p:spPr>
          <a:xfrm>
            <a:off x="589560" y="856180"/>
            <a:ext cx="4560584" cy="1128068"/>
          </a:xfrm>
        </p:spPr>
        <p:txBody>
          <a:bodyPr anchor="ctr">
            <a:normAutofit/>
          </a:bodyPr>
          <a:lstStyle/>
          <a:p>
            <a:r>
              <a:rPr lang="en-US" sz="4000" dirty="0"/>
              <a:t>Soil Texture Triangle</a:t>
            </a:r>
          </a:p>
        </p:txBody>
      </p:sp>
      <p:grpSp>
        <p:nvGrpSpPr>
          <p:cNvPr id="23" name="Group 2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83D1925-19F7-F96B-B085-9EEF391E0CE2}"/>
              </a:ext>
            </a:extLst>
          </p:cNvPr>
          <p:cNvSpPr>
            <a:spLocks noGrp="1"/>
          </p:cNvSpPr>
          <p:nvPr>
            <p:ph idx="1"/>
          </p:nvPr>
        </p:nvSpPr>
        <p:spPr>
          <a:xfrm>
            <a:off x="590719" y="2330505"/>
            <a:ext cx="4559425" cy="3979585"/>
          </a:xfrm>
        </p:spPr>
        <p:txBody>
          <a:bodyPr anchor="ctr">
            <a:normAutofit/>
          </a:bodyPr>
          <a:lstStyle/>
          <a:p>
            <a:r>
              <a:rPr lang="en-US" sz="2000" dirty="0"/>
              <a:t>Do you see these examples as they are here in your community? </a:t>
            </a:r>
          </a:p>
          <a:p>
            <a:r>
              <a:rPr lang="en-US" sz="2000" dirty="0"/>
              <a:t>Most of the time they are combined to give soil its texture</a:t>
            </a:r>
          </a:p>
          <a:p>
            <a:r>
              <a:rPr lang="en-US" sz="2000" dirty="0"/>
              <a:t>If we had a soil that is 65% sand, 30% clay and 5% silt we would have? </a:t>
            </a:r>
          </a:p>
        </p:txBody>
      </p:sp>
      <p:sp>
        <p:nvSpPr>
          <p:cNvPr id="22" name="Rectangle 2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8B31923-8818-1511-534E-8B8182057EF6}"/>
              </a:ext>
            </a:extLst>
          </p:cNvPr>
          <p:cNvPicPr>
            <a:picLocks noChangeAspect="1"/>
          </p:cNvPicPr>
          <p:nvPr/>
        </p:nvPicPr>
        <p:blipFill rotWithShape="1">
          <a:blip r:embed="rId3"/>
          <a:srcRect r="195" b="1"/>
          <a:stretch/>
        </p:blipFill>
        <p:spPr>
          <a:xfrm>
            <a:off x="5685810" y="516314"/>
            <a:ext cx="6009366" cy="5825372"/>
          </a:xfrm>
          <a:prstGeom prst="rect">
            <a:avLst/>
          </a:prstGeom>
        </p:spPr>
      </p:pic>
      <p:cxnSp>
        <p:nvCxnSpPr>
          <p:cNvPr id="12" name="Straight Connector 11">
            <a:extLst>
              <a:ext uri="{FF2B5EF4-FFF2-40B4-BE49-F238E27FC236}">
                <a16:creationId xmlns:a16="http://schemas.microsoft.com/office/drawing/2014/main" id="{2D922D11-1DD0-9969-3C7F-33F3A79817A4}"/>
              </a:ext>
            </a:extLst>
          </p:cNvPr>
          <p:cNvCxnSpPr>
            <a:cxnSpLocks/>
          </p:cNvCxnSpPr>
          <p:nvPr/>
        </p:nvCxnSpPr>
        <p:spPr>
          <a:xfrm flipV="1">
            <a:off x="7795967" y="2196445"/>
            <a:ext cx="0" cy="318626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A243099C-E068-FA09-AA53-D55CB0D4D4F3}"/>
              </a:ext>
            </a:extLst>
          </p:cNvPr>
          <p:cNvCxnSpPr>
            <a:cxnSpLocks/>
          </p:cNvCxnSpPr>
          <p:nvPr/>
        </p:nvCxnSpPr>
        <p:spPr>
          <a:xfrm flipH="1">
            <a:off x="6730738" y="4006392"/>
            <a:ext cx="3676454"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8E3B8DD6-E73E-A598-93AF-9ECD970BE071}"/>
              </a:ext>
            </a:extLst>
          </p:cNvPr>
          <p:cNvCxnSpPr>
            <a:cxnSpLocks/>
          </p:cNvCxnSpPr>
          <p:nvPr/>
        </p:nvCxnSpPr>
        <p:spPr>
          <a:xfrm flipV="1">
            <a:off x="6195072" y="999241"/>
            <a:ext cx="2495421" cy="4370725"/>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30" name="Rectangle: Rounded Corners 29">
            <a:extLst>
              <a:ext uri="{FF2B5EF4-FFF2-40B4-BE49-F238E27FC236}">
                <a16:creationId xmlns:a16="http://schemas.microsoft.com/office/drawing/2014/main" id="{B20F7432-4C95-6F94-1026-E9D88E307A0B}"/>
              </a:ext>
            </a:extLst>
          </p:cNvPr>
          <p:cNvSpPr/>
          <p:nvPr/>
        </p:nvSpPr>
        <p:spPr>
          <a:xfrm>
            <a:off x="6825006" y="3789575"/>
            <a:ext cx="1112359" cy="669298"/>
          </a:xfrm>
          <a:prstGeom prst="roundRect">
            <a:avLst/>
          </a:prstGeom>
          <a:noFill/>
          <a:ln w="571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31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ppt_x"/>
                                          </p:val>
                                        </p:tav>
                                        <p:tav tm="100000">
                                          <p:val>
                                            <p:strVal val="#ppt_x"/>
                                          </p:val>
                                        </p:tav>
                                      </p:tavLst>
                                    </p:anim>
                                    <p:anim calcmode="lin" valueType="num">
                                      <p:cBhvr additive="base">
                                        <p:cTn id="3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562876-2F19-4616-6638-D6A3DC7DCF42}"/>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a:solidFill>
                  <a:schemeClr val="tx1"/>
                </a:solidFill>
                <a:latin typeface="+mj-lt"/>
                <a:ea typeface="+mj-ea"/>
                <a:cs typeface="+mj-cs"/>
              </a:rPr>
              <a:t>Homework</a:t>
            </a:r>
          </a:p>
        </p:txBody>
      </p:sp>
      <p:sp>
        <p:nvSpPr>
          <p:cNvPr id="3" name="Content Placeholder 2">
            <a:extLst>
              <a:ext uri="{FF2B5EF4-FFF2-40B4-BE49-F238E27FC236}">
                <a16:creationId xmlns:a16="http://schemas.microsoft.com/office/drawing/2014/main" id="{58747B95-C443-2338-221F-92B214B5B9A6}"/>
              </a:ext>
            </a:extLst>
          </p:cNvPr>
          <p:cNvSpPr>
            <a:spLocks noGrp="1"/>
          </p:cNvSpPr>
          <p:nvPr>
            <p:ph idx="1"/>
          </p:nvPr>
        </p:nvSpPr>
        <p:spPr>
          <a:xfrm>
            <a:off x="2197101" y="4078423"/>
            <a:ext cx="4978399" cy="2058657"/>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Collect soil samples from your home, school, and community</a:t>
            </a:r>
          </a:p>
        </p:txBody>
      </p:sp>
      <p:pic>
        <p:nvPicPr>
          <p:cNvPr id="7" name="Graphic 6" descr="Schoolhouse">
            <a:extLst>
              <a:ext uri="{FF2B5EF4-FFF2-40B4-BE49-F238E27FC236}">
                <a16:creationId xmlns:a16="http://schemas.microsoft.com/office/drawing/2014/main" id="{AD0A8BB3-27DF-6F94-248D-0170B28D3A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7549" y="2776619"/>
            <a:ext cx="1289051" cy="1289051"/>
          </a:xfrm>
          <a:prstGeom prst="rect">
            <a:avLst/>
          </a:prstGeom>
        </p:spPr>
      </p:pic>
      <p:pic>
        <p:nvPicPr>
          <p:cNvPr id="9" name="Graphic 8" descr="Schoolhouse">
            <a:extLst>
              <a:ext uri="{FF2B5EF4-FFF2-40B4-BE49-F238E27FC236}">
                <a16:creationId xmlns:a16="http://schemas.microsoft.com/office/drawing/2014/main" id="{B65E8869-0E4A-40E8-B142-6203FE99653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428284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lants growing out of soil">
            <a:extLst>
              <a:ext uri="{FF2B5EF4-FFF2-40B4-BE49-F238E27FC236}">
                <a16:creationId xmlns:a16="http://schemas.microsoft.com/office/drawing/2014/main" id="{CB04ED5C-F26C-8F36-6AAA-BFB7DC9EB0FE}"/>
              </a:ext>
            </a:extLst>
          </p:cNvPr>
          <p:cNvPicPr>
            <a:picLocks noChangeAspect="1"/>
          </p:cNvPicPr>
          <p:nvPr/>
        </p:nvPicPr>
        <p:blipFill rotWithShape="1">
          <a:blip r:embed="rId2">
            <a:extLst>
              <a:ext uri="{28A0092B-C50C-407E-A947-70E740481C1C}">
                <a14:useLocalDpi xmlns:a14="http://schemas.microsoft.com/office/drawing/2010/main" val="0"/>
              </a:ext>
            </a:extLst>
          </a:blip>
          <a:srcRect l="5884" r="-1"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29E848-9899-5442-628B-1AA8EEFCD9D5}"/>
              </a:ext>
            </a:extLst>
          </p:cNvPr>
          <p:cNvSpPr>
            <a:spLocks noGrp="1"/>
          </p:cNvSpPr>
          <p:nvPr>
            <p:ph type="title"/>
          </p:nvPr>
        </p:nvSpPr>
        <p:spPr>
          <a:xfrm>
            <a:off x="838200" y="365125"/>
            <a:ext cx="3822189" cy="1899912"/>
          </a:xfrm>
        </p:spPr>
        <p:txBody>
          <a:bodyPr>
            <a:normAutofit/>
          </a:bodyPr>
          <a:lstStyle/>
          <a:p>
            <a:r>
              <a:rPr lang="en-US" sz="4000"/>
              <a:t>Interest Approach</a:t>
            </a:r>
          </a:p>
        </p:txBody>
      </p:sp>
      <p:sp>
        <p:nvSpPr>
          <p:cNvPr id="3" name="Content Placeholder 2">
            <a:extLst>
              <a:ext uri="{FF2B5EF4-FFF2-40B4-BE49-F238E27FC236}">
                <a16:creationId xmlns:a16="http://schemas.microsoft.com/office/drawing/2014/main" id="{A8B1CA96-D354-6D6B-EB51-1C41EF075FBC}"/>
              </a:ext>
            </a:extLst>
          </p:cNvPr>
          <p:cNvSpPr>
            <a:spLocks noGrp="1"/>
          </p:cNvSpPr>
          <p:nvPr>
            <p:ph idx="1"/>
          </p:nvPr>
        </p:nvSpPr>
        <p:spPr>
          <a:xfrm>
            <a:off x="838200" y="2434201"/>
            <a:ext cx="3822189" cy="3742762"/>
          </a:xfrm>
        </p:spPr>
        <p:txBody>
          <a:bodyPr>
            <a:normAutofit/>
          </a:bodyPr>
          <a:lstStyle/>
          <a:p>
            <a:r>
              <a:rPr lang="en-US" sz="2000"/>
              <a:t>Look at the soils brought in  by your classmates. </a:t>
            </a:r>
          </a:p>
          <a:p>
            <a:r>
              <a:rPr lang="en-US" sz="2000"/>
              <a:t>Can we guess what the soil is made of?</a:t>
            </a:r>
          </a:p>
          <a:p>
            <a:pPr marL="0" indent="0">
              <a:buNone/>
            </a:pPr>
            <a:endParaRPr lang="en-US" sz="2000"/>
          </a:p>
        </p:txBody>
      </p:sp>
    </p:spTree>
    <p:extLst>
      <p:ext uri="{BB962C8B-B14F-4D97-AF65-F5344CB8AC3E}">
        <p14:creationId xmlns:p14="http://schemas.microsoft.com/office/powerpoint/2010/main" val="931332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25EA33-FAF0-EC3B-EBF6-57A6401337C5}"/>
              </a:ext>
            </a:extLst>
          </p:cNvPr>
          <p:cNvPicPr>
            <a:picLocks noChangeAspect="1"/>
          </p:cNvPicPr>
          <p:nvPr/>
        </p:nvPicPr>
        <p:blipFill>
          <a:blip r:embed="rId3"/>
          <a:stretch>
            <a:fillRect/>
          </a:stretch>
        </p:blipFill>
        <p:spPr>
          <a:xfrm>
            <a:off x="1368438" y="133846"/>
            <a:ext cx="9455123" cy="6590307"/>
          </a:xfrm>
          <a:prstGeom prst="rect">
            <a:avLst/>
          </a:prstGeom>
        </p:spPr>
      </p:pic>
    </p:spTree>
    <p:extLst>
      <p:ext uri="{BB962C8B-B14F-4D97-AF65-F5344CB8AC3E}">
        <p14:creationId xmlns:p14="http://schemas.microsoft.com/office/powerpoint/2010/main" val="1280513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4737A3-D855-CA30-2898-6C45FDD60DD9}"/>
              </a:ext>
            </a:extLst>
          </p:cNvPr>
          <p:cNvPicPr>
            <a:picLocks noChangeAspect="1"/>
          </p:cNvPicPr>
          <p:nvPr/>
        </p:nvPicPr>
        <p:blipFill>
          <a:blip r:embed="rId3"/>
          <a:stretch>
            <a:fillRect/>
          </a:stretch>
        </p:blipFill>
        <p:spPr>
          <a:xfrm>
            <a:off x="2247719" y="112040"/>
            <a:ext cx="7696561" cy="6633920"/>
          </a:xfrm>
          <a:prstGeom prst="rect">
            <a:avLst/>
          </a:prstGeom>
        </p:spPr>
      </p:pic>
    </p:spTree>
    <p:extLst>
      <p:ext uri="{BB962C8B-B14F-4D97-AF65-F5344CB8AC3E}">
        <p14:creationId xmlns:p14="http://schemas.microsoft.com/office/powerpoint/2010/main" val="522843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21A3B4-E796-DE5E-5732-6022CEAC3E04}"/>
              </a:ext>
            </a:extLst>
          </p:cNvPr>
          <p:cNvSpPr>
            <a:spLocks noGrp="1"/>
          </p:cNvSpPr>
          <p:nvPr>
            <p:ph type="title"/>
          </p:nvPr>
        </p:nvSpPr>
        <p:spPr>
          <a:xfrm>
            <a:off x="635000" y="640823"/>
            <a:ext cx="3418659" cy="5583148"/>
          </a:xfrm>
        </p:spPr>
        <p:txBody>
          <a:bodyPr anchor="ctr">
            <a:normAutofit/>
          </a:bodyPr>
          <a:lstStyle/>
          <a:p>
            <a:r>
              <a:rPr lang="en-US" sz="5400"/>
              <a:t>Review</a:t>
            </a:r>
          </a:p>
        </p:txBody>
      </p:sp>
      <p:sp>
        <p:nvSpPr>
          <p:cNvPr id="2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ontent Placeholder 2">
            <a:extLst>
              <a:ext uri="{FF2B5EF4-FFF2-40B4-BE49-F238E27FC236}">
                <a16:creationId xmlns:a16="http://schemas.microsoft.com/office/drawing/2014/main" id="{A24878D7-5ACD-37A5-22EC-ABDC9910EEEF}"/>
              </a:ext>
            </a:extLst>
          </p:cNvPr>
          <p:cNvGraphicFramePr>
            <a:graphicFrameLocks noGrp="1"/>
          </p:cNvGraphicFramePr>
          <p:nvPr>
            <p:ph idx="1"/>
            <p:extLst>
              <p:ext uri="{D42A27DB-BD31-4B8C-83A1-F6EECF244321}">
                <p14:modId xmlns:p14="http://schemas.microsoft.com/office/powerpoint/2010/main" val="1185585698"/>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6236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Freeform: Shape 1035">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DAB4D72-FF59-ECEE-29A9-04E6B5EE8D6A}"/>
              </a:ext>
            </a:extLst>
          </p:cNvPr>
          <p:cNvSpPr>
            <a:spLocks noGrp="1"/>
          </p:cNvSpPr>
          <p:nvPr>
            <p:ph type="title"/>
          </p:nvPr>
        </p:nvSpPr>
        <p:spPr>
          <a:xfrm>
            <a:off x="1137034" y="609600"/>
            <a:ext cx="4784796" cy="1330840"/>
          </a:xfrm>
        </p:spPr>
        <p:txBody>
          <a:bodyPr>
            <a:normAutofit/>
          </a:bodyPr>
          <a:lstStyle/>
          <a:p>
            <a:r>
              <a:rPr lang="en-US"/>
              <a:t>Soil Horizons </a:t>
            </a:r>
            <a:endParaRPr lang="en-US" dirty="0"/>
          </a:p>
        </p:txBody>
      </p:sp>
      <p:sp>
        <p:nvSpPr>
          <p:cNvPr id="3" name="Content Placeholder 2">
            <a:extLst>
              <a:ext uri="{FF2B5EF4-FFF2-40B4-BE49-F238E27FC236}">
                <a16:creationId xmlns:a16="http://schemas.microsoft.com/office/drawing/2014/main" id="{5110A564-5F17-E67A-00A2-95F1D8B86780}"/>
              </a:ext>
            </a:extLst>
          </p:cNvPr>
          <p:cNvSpPr>
            <a:spLocks noGrp="1"/>
          </p:cNvSpPr>
          <p:nvPr>
            <p:ph idx="1"/>
          </p:nvPr>
        </p:nvSpPr>
        <p:spPr>
          <a:xfrm>
            <a:off x="1137034" y="2194102"/>
            <a:ext cx="4438036" cy="3908585"/>
          </a:xfrm>
        </p:spPr>
        <p:txBody>
          <a:bodyPr>
            <a:normAutofit/>
          </a:bodyPr>
          <a:lstStyle/>
          <a:p>
            <a:r>
              <a:rPr lang="en-US" sz="2000" dirty="0"/>
              <a:t>Soil Horizons are soil layers that differ in properties, such as color, texture, structure, thickness, and chemical and mineral content</a:t>
            </a:r>
          </a:p>
          <a:p>
            <a:r>
              <a:rPr lang="en-US" sz="2000" dirty="0"/>
              <a:t>O, A, E, B, C, and R identify the horizons </a:t>
            </a:r>
          </a:p>
        </p:txBody>
      </p:sp>
      <p:pic>
        <p:nvPicPr>
          <p:cNvPr id="1026" name="Picture 2" descr="A diagram of a soil layer&#10;&#10;Description automatically generated">
            <a:extLst>
              <a:ext uri="{FF2B5EF4-FFF2-40B4-BE49-F238E27FC236}">
                <a16:creationId xmlns:a16="http://schemas.microsoft.com/office/drawing/2014/main" id="{9B92C6F1-C677-7078-2B64-45E0886CBF7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23471" y="717012"/>
            <a:ext cx="4451927" cy="544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217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192D1-4FD3-3848-94BA-8596879436A5}"/>
              </a:ext>
            </a:extLst>
          </p:cNvPr>
          <p:cNvSpPr>
            <a:spLocks noGrp="1"/>
          </p:cNvSpPr>
          <p:nvPr>
            <p:ph type="title"/>
          </p:nvPr>
        </p:nvSpPr>
        <p:spPr/>
        <p:txBody>
          <a:bodyPr/>
          <a:lstStyle/>
          <a:p>
            <a:r>
              <a:rPr lang="en-US" dirty="0"/>
              <a:t>Soil Horizons</a:t>
            </a:r>
          </a:p>
        </p:txBody>
      </p:sp>
      <p:graphicFrame>
        <p:nvGraphicFramePr>
          <p:cNvPr id="5" name="Content Placeholder 2">
            <a:extLst>
              <a:ext uri="{FF2B5EF4-FFF2-40B4-BE49-F238E27FC236}">
                <a16:creationId xmlns:a16="http://schemas.microsoft.com/office/drawing/2014/main" id="{0C93F1BA-B0C3-8D33-00AF-1EA935B823DB}"/>
              </a:ext>
            </a:extLst>
          </p:cNvPr>
          <p:cNvGraphicFramePr>
            <a:graphicFrameLocks noGrp="1"/>
          </p:cNvGraphicFramePr>
          <p:nvPr>
            <p:ph idx="1"/>
            <p:extLst>
              <p:ext uri="{D42A27DB-BD31-4B8C-83A1-F6EECF244321}">
                <p14:modId xmlns:p14="http://schemas.microsoft.com/office/powerpoint/2010/main" val="86705555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3493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AE7B-C764-AE4A-3919-1539923D1C1A}"/>
              </a:ext>
            </a:extLst>
          </p:cNvPr>
          <p:cNvSpPr>
            <a:spLocks noGrp="1"/>
          </p:cNvSpPr>
          <p:nvPr>
            <p:ph type="title"/>
          </p:nvPr>
        </p:nvSpPr>
        <p:spPr/>
        <p:txBody>
          <a:bodyPr/>
          <a:lstStyle/>
          <a:p>
            <a:r>
              <a:rPr lang="en-US" dirty="0"/>
              <a:t>Formation Factors </a:t>
            </a:r>
          </a:p>
        </p:txBody>
      </p:sp>
      <p:graphicFrame>
        <p:nvGraphicFramePr>
          <p:cNvPr id="5" name="Content Placeholder 2">
            <a:extLst>
              <a:ext uri="{FF2B5EF4-FFF2-40B4-BE49-F238E27FC236}">
                <a16:creationId xmlns:a16="http://schemas.microsoft.com/office/drawing/2014/main" id="{19DD6470-3E5E-8A40-F92B-D69A52736535}"/>
              </a:ext>
            </a:extLst>
          </p:cNvPr>
          <p:cNvGraphicFramePr>
            <a:graphicFrameLocks noGrp="1"/>
          </p:cNvGraphicFramePr>
          <p:nvPr>
            <p:ph idx="1"/>
            <p:extLst>
              <p:ext uri="{D42A27DB-BD31-4B8C-83A1-F6EECF244321}">
                <p14:modId xmlns:p14="http://schemas.microsoft.com/office/powerpoint/2010/main" val="197665676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8307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48CB0E-CFAB-D22D-4C6F-4CDE3FB2C11B}"/>
              </a:ext>
            </a:extLst>
          </p:cNvPr>
          <p:cNvSpPr>
            <a:spLocks noGrp="1"/>
          </p:cNvSpPr>
          <p:nvPr>
            <p:ph type="title"/>
          </p:nvPr>
        </p:nvSpPr>
        <p:spPr>
          <a:xfrm>
            <a:off x="808638" y="386930"/>
            <a:ext cx="9236700" cy="1188950"/>
          </a:xfrm>
        </p:spPr>
        <p:txBody>
          <a:bodyPr anchor="b">
            <a:normAutofit/>
          </a:bodyPr>
          <a:lstStyle/>
          <a:p>
            <a:r>
              <a:rPr lang="en-US" sz="5400" dirty="0"/>
              <a:t>Parent Material</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F26BDB-C17C-03DC-8290-F91C7C6CC781}"/>
              </a:ext>
            </a:extLst>
          </p:cNvPr>
          <p:cNvSpPr>
            <a:spLocks noGrp="1"/>
          </p:cNvSpPr>
          <p:nvPr>
            <p:ph idx="1"/>
          </p:nvPr>
        </p:nvSpPr>
        <p:spPr>
          <a:xfrm>
            <a:off x="793660" y="2599509"/>
            <a:ext cx="10143668" cy="3435531"/>
          </a:xfrm>
        </p:spPr>
        <p:txBody>
          <a:bodyPr anchor="ctr">
            <a:normAutofit/>
          </a:bodyPr>
          <a:lstStyle/>
          <a:p>
            <a:r>
              <a:rPr lang="en-US" sz="2400"/>
              <a:t>The type of rock or mineral the soil is formed from</a:t>
            </a:r>
          </a:p>
          <a:p>
            <a:r>
              <a:rPr lang="en-US" sz="2400"/>
              <a:t>Bedrock is a type of parent material </a:t>
            </a:r>
          </a:p>
          <a:p>
            <a:r>
              <a:rPr lang="en-US" sz="2400"/>
              <a:t>Soils form from materials that have moved from elsewhere via wind, ice and water</a:t>
            </a:r>
          </a:p>
          <a:p>
            <a:r>
              <a:rPr lang="en-US" sz="2400"/>
              <a:t>Windblown “loess” is recently deposited silty loam material</a:t>
            </a:r>
          </a:p>
          <a:p>
            <a:r>
              <a:rPr lang="en-US" sz="2400"/>
              <a:t>Glacial till is material moved by glaciers </a:t>
            </a:r>
          </a:p>
          <a:p>
            <a:r>
              <a:rPr lang="en-US" sz="2400"/>
              <a:t>Alluvium is sediment along the rivers and the texture is determined by the speed of the river</a:t>
            </a:r>
          </a:p>
        </p:txBody>
      </p:sp>
    </p:spTree>
    <p:extLst>
      <p:ext uri="{BB962C8B-B14F-4D97-AF65-F5344CB8AC3E}">
        <p14:creationId xmlns:p14="http://schemas.microsoft.com/office/powerpoint/2010/main" val="117840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DA35B3-2E6C-F298-95A6-38B5F649F592}"/>
              </a:ext>
            </a:extLst>
          </p:cNvPr>
          <p:cNvPicPr>
            <a:picLocks noChangeAspect="1"/>
          </p:cNvPicPr>
          <p:nvPr/>
        </p:nvPicPr>
        <p:blipFill rotWithShape="1">
          <a:blip r:embed="rId2">
            <a:duotone>
              <a:schemeClr val="bg2">
                <a:shade val="45000"/>
                <a:satMod val="135000"/>
              </a:schemeClr>
              <a:prstClr val="white"/>
            </a:duotone>
          </a:blip>
          <a:srcRect t="14069" b="6425"/>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6AFA21-A3EE-DA30-BC0C-0D52FB0F3596}"/>
              </a:ext>
            </a:extLst>
          </p:cNvPr>
          <p:cNvSpPr>
            <a:spLocks noGrp="1"/>
          </p:cNvSpPr>
          <p:nvPr>
            <p:ph type="title"/>
          </p:nvPr>
        </p:nvSpPr>
        <p:spPr>
          <a:xfrm>
            <a:off x="838200" y="365125"/>
            <a:ext cx="10515600" cy="1325563"/>
          </a:xfrm>
        </p:spPr>
        <p:txBody>
          <a:bodyPr>
            <a:normAutofit/>
          </a:bodyPr>
          <a:lstStyle/>
          <a:p>
            <a:r>
              <a:rPr lang="en-US" dirty="0"/>
              <a:t>Lesson Vocabulary</a:t>
            </a:r>
          </a:p>
        </p:txBody>
      </p:sp>
      <p:graphicFrame>
        <p:nvGraphicFramePr>
          <p:cNvPr id="5" name="Content Placeholder 2">
            <a:extLst>
              <a:ext uri="{FF2B5EF4-FFF2-40B4-BE49-F238E27FC236}">
                <a16:creationId xmlns:a16="http://schemas.microsoft.com/office/drawing/2014/main" id="{7BD4C7E5-4166-A1B3-B314-18F3AD4B21B0}"/>
              </a:ext>
            </a:extLst>
          </p:cNvPr>
          <p:cNvGraphicFramePr>
            <a:graphicFrameLocks noGrp="1"/>
          </p:cNvGraphicFramePr>
          <p:nvPr>
            <p:ph idx="1"/>
            <p:extLst>
              <p:ext uri="{D42A27DB-BD31-4B8C-83A1-F6EECF244321}">
                <p14:modId xmlns:p14="http://schemas.microsoft.com/office/powerpoint/2010/main" val="7302927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7513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descr="Blue sky and clouds">
            <a:extLst>
              <a:ext uri="{FF2B5EF4-FFF2-40B4-BE49-F238E27FC236}">
                <a16:creationId xmlns:a16="http://schemas.microsoft.com/office/drawing/2014/main" id="{876E935B-2DEB-E64E-BC63-9C1E6B6757BE}"/>
              </a:ext>
            </a:extLst>
          </p:cNvPr>
          <p:cNvPicPr>
            <a:picLocks noChangeAspect="1"/>
          </p:cNvPicPr>
          <p:nvPr/>
        </p:nvPicPr>
        <p:blipFill rotWithShape="1">
          <a:blip r:embed="rId3">
            <a:duotone>
              <a:prstClr val="black"/>
              <a:schemeClr val="tx2">
                <a:tint val="45000"/>
                <a:satMod val="400000"/>
              </a:schemeClr>
            </a:duotone>
            <a:alphaModFix amt="25000"/>
            <a:extLst>
              <a:ext uri="{28A0092B-C50C-407E-A947-70E740481C1C}">
                <a14:useLocalDpi xmlns:a14="http://schemas.microsoft.com/office/drawing/2010/main" val="0"/>
              </a:ext>
            </a:extLst>
          </a:blip>
          <a:srcRect l="3556" r="1" b="1"/>
          <a:stretch/>
        </p:blipFill>
        <p:spPr>
          <a:xfrm>
            <a:off x="20" y="10"/>
            <a:ext cx="12191980" cy="6857990"/>
          </a:xfrm>
          <a:prstGeom prst="rect">
            <a:avLst/>
          </a:prstGeom>
        </p:spPr>
      </p:pic>
      <p:sp>
        <p:nvSpPr>
          <p:cNvPr id="2" name="Title 1">
            <a:extLst>
              <a:ext uri="{FF2B5EF4-FFF2-40B4-BE49-F238E27FC236}">
                <a16:creationId xmlns:a16="http://schemas.microsoft.com/office/drawing/2014/main" id="{BB8CE35F-A90B-8E9F-4EEA-28C319879C20}"/>
              </a:ext>
            </a:extLst>
          </p:cNvPr>
          <p:cNvSpPr>
            <a:spLocks noGrp="1"/>
          </p:cNvSpPr>
          <p:nvPr>
            <p:ph type="title"/>
          </p:nvPr>
        </p:nvSpPr>
        <p:spPr>
          <a:xfrm>
            <a:off x="838200" y="365125"/>
            <a:ext cx="10515600" cy="1325563"/>
          </a:xfrm>
        </p:spPr>
        <p:txBody>
          <a:bodyPr>
            <a:normAutofit/>
          </a:bodyPr>
          <a:lstStyle/>
          <a:p>
            <a:r>
              <a:rPr lang="en-US"/>
              <a:t>Climate</a:t>
            </a:r>
          </a:p>
        </p:txBody>
      </p:sp>
      <p:graphicFrame>
        <p:nvGraphicFramePr>
          <p:cNvPr id="5" name="Content Placeholder 2">
            <a:extLst>
              <a:ext uri="{FF2B5EF4-FFF2-40B4-BE49-F238E27FC236}">
                <a16:creationId xmlns:a16="http://schemas.microsoft.com/office/drawing/2014/main" id="{C82D149F-1067-C5A2-6D9D-4A5CDA21548D}"/>
              </a:ext>
            </a:extLst>
          </p:cNvPr>
          <p:cNvGraphicFramePr>
            <a:graphicFrameLocks noGrp="1"/>
          </p:cNvGraphicFramePr>
          <p:nvPr>
            <p:ph idx="1"/>
            <p:extLst>
              <p:ext uri="{D42A27DB-BD31-4B8C-83A1-F6EECF244321}">
                <p14:modId xmlns:p14="http://schemas.microsoft.com/office/powerpoint/2010/main" val="26851943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4040368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A08684-949E-85A9-7B2B-B97DB639FAE9}"/>
              </a:ext>
            </a:extLst>
          </p:cNvPr>
          <p:cNvSpPr>
            <a:spLocks noGrp="1"/>
          </p:cNvSpPr>
          <p:nvPr>
            <p:ph type="title"/>
          </p:nvPr>
        </p:nvSpPr>
        <p:spPr>
          <a:xfrm>
            <a:off x="589560" y="856180"/>
            <a:ext cx="4560584" cy="1128068"/>
          </a:xfrm>
        </p:spPr>
        <p:txBody>
          <a:bodyPr anchor="ctr">
            <a:normAutofit/>
          </a:bodyPr>
          <a:lstStyle/>
          <a:p>
            <a:r>
              <a:rPr lang="en-US" sz="4000"/>
              <a:t>Topography</a:t>
            </a:r>
          </a:p>
        </p:txBody>
      </p:sp>
      <p:grpSp>
        <p:nvGrpSpPr>
          <p:cNvPr id="34" name="Group 3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2" name="Rectangle 2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ontent Placeholder 8">
            <a:extLst>
              <a:ext uri="{FF2B5EF4-FFF2-40B4-BE49-F238E27FC236}">
                <a16:creationId xmlns:a16="http://schemas.microsoft.com/office/drawing/2014/main" id="{D22335CF-2364-CC4F-8B1C-2ADF7E953AF8}"/>
              </a:ext>
            </a:extLst>
          </p:cNvPr>
          <p:cNvSpPr>
            <a:spLocks noGrp="1"/>
          </p:cNvSpPr>
          <p:nvPr>
            <p:ph idx="1"/>
          </p:nvPr>
        </p:nvSpPr>
        <p:spPr>
          <a:xfrm>
            <a:off x="590719" y="2330505"/>
            <a:ext cx="4559425" cy="3979585"/>
          </a:xfrm>
        </p:spPr>
        <p:txBody>
          <a:bodyPr anchor="ctr">
            <a:normAutofit/>
          </a:bodyPr>
          <a:lstStyle/>
          <a:p>
            <a:r>
              <a:rPr lang="en-US" sz="2000"/>
              <a:t>The arrangement of natural and artificial features of an area</a:t>
            </a:r>
          </a:p>
          <a:p>
            <a:r>
              <a:rPr lang="en-US" sz="2000"/>
              <a:t>Shape of land and direction determines how the sun and water impact the soil </a:t>
            </a:r>
          </a:p>
          <a:p>
            <a:r>
              <a:rPr lang="en-US" sz="2000"/>
              <a:t>Deeper soils form at the bottom of a hill compared to the top due to gravity and weathering </a:t>
            </a:r>
          </a:p>
          <a:p>
            <a:endParaRPr lang="en-US" sz="2000"/>
          </a:p>
        </p:txBody>
      </p:sp>
      <p:sp>
        <p:nvSpPr>
          <p:cNvPr id="37" name="Rectangle 3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rial view of a river, dam and lake">
            <a:extLst>
              <a:ext uri="{FF2B5EF4-FFF2-40B4-BE49-F238E27FC236}">
                <a16:creationId xmlns:a16="http://schemas.microsoft.com/office/drawing/2014/main" id="{457692C2-E41C-951F-9A9F-CB7964FC10A4}"/>
              </a:ext>
            </a:extLst>
          </p:cNvPr>
          <p:cNvPicPr>
            <a:picLocks noChangeAspect="1"/>
          </p:cNvPicPr>
          <p:nvPr/>
        </p:nvPicPr>
        <p:blipFill rotWithShape="1">
          <a:blip r:embed="rId3">
            <a:extLst>
              <a:ext uri="{28A0092B-C50C-407E-A947-70E740481C1C}">
                <a14:useLocalDpi xmlns:a14="http://schemas.microsoft.com/office/drawing/2010/main" val="0"/>
              </a:ext>
            </a:extLst>
          </a:blip>
          <a:srcRect t="3062" r="4" b="4"/>
          <a:stretch/>
        </p:blipFill>
        <p:spPr>
          <a:xfrm>
            <a:off x="5977788" y="799352"/>
            <a:ext cx="5425410" cy="5259296"/>
          </a:xfrm>
          <a:prstGeom prst="rect">
            <a:avLst/>
          </a:prstGeom>
        </p:spPr>
      </p:pic>
    </p:spTree>
    <p:extLst>
      <p:ext uri="{BB962C8B-B14F-4D97-AF65-F5344CB8AC3E}">
        <p14:creationId xmlns:p14="http://schemas.microsoft.com/office/powerpoint/2010/main" val="93526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E999F6-3FFA-B427-3F04-D3F27076F8BE}"/>
              </a:ext>
            </a:extLst>
          </p:cNvPr>
          <p:cNvSpPr>
            <a:spLocks noGrp="1"/>
          </p:cNvSpPr>
          <p:nvPr>
            <p:ph type="title"/>
          </p:nvPr>
        </p:nvSpPr>
        <p:spPr>
          <a:xfrm>
            <a:off x="808638" y="386930"/>
            <a:ext cx="9236700" cy="1188950"/>
          </a:xfrm>
        </p:spPr>
        <p:txBody>
          <a:bodyPr anchor="b">
            <a:normAutofit/>
          </a:bodyPr>
          <a:lstStyle/>
          <a:p>
            <a:r>
              <a:rPr lang="en-US" sz="5400"/>
              <a:t>Time</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18441E-A93C-BCEC-1F6E-F1BA6C92098E}"/>
              </a:ext>
            </a:extLst>
          </p:cNvPr>
          <p:cNvSpPr>
            <a:spLocks noGrp="1"/>
          </p:cNvSpPr>
          <p:nvPr>
            <p:ph idx="1"/>
          </p:nvPr>
        </p:nvSpPr>
        <p:spPr>
          <a:xfrm>
            <a:off x="793660" y="2599509"/>
            <a:ext cx="10143668" cy="3435531"/>
          </a:xfrm>
        </p:spPr>
        <p:txBody>
          <a:bodyPr anchor="ctr">
            <a:normAutofit/>
          </a:bodyPr>
          <a:lstStyle/>
          <a:p>
            <a:r>
              <a:rPr lang="en-US" sz="2400"/>
              <a:t>Soil formation is continuous </a:t>
            </a:r>
          </a:p>
          <a:p>
            <a:r>
              <a:rPr lang="en-US" sz="2400"/>
              <a:t>Their features will reflect the formation factors</a:t>
            </a:r>
          </a:p>
          <a:p>
            <a:r>
              <a:rPr lang="en-US" sz="2400"/>
              <a:t>They are constantly changing </a:t>
            </a:r>
          </a:p>
          <a:p>
            <a:r>
              <a:rPr lang="en-US" sz="2400"/>
              <a:t>Older soils have had longer to develop and differ from younger soils</a:t>
            </a:r>
          </a:p>
        </p:txBody>
      </p:sp>
    </p:spTree>
    <p:extLst>
      <p:ext uri="{BB962C8B-B14F-4D97-AF65-F5344CB8AC3E}">
        <p14:creationId xmlns:p14="http://schemas.microsoft.com/office/powerpoint/2010/main" val="375378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1ADF378F-DB38-E737-EBD3-53E4735414D4}"/>
              </a:ext>
            </a:extLst>
          </p:cNvPr>
          <p:cNvSpPr>
            <a:spLocks noGrp="1"/>
          </p:cNvSpPr>
          <p:nvPr>
            <p:ph type="title"/>
          </p:nvPr>
        </p:nvSpPr>
        <p:spPr>
          <a:xfrm>
            <a:off x="685800" y="954315"/>
            <a:ext cx="9906000" cy="685800"/>
          </a:xfrm>
        </p:spPr>
        <p:txBody>
          <a:bodyPr anchor="t">
            <a:noAutofit/>
          </a:bodyPr>
          <a:lstStyle/>
          <a:p>
            <a:r>
              <a:rPr lang="en-US" sz="4800" dirty="0"/>
              <a:t>Biological Factors</a:t>
            </a:r>
          </a:p>
        </p:txBody>
      </p:sp>
      <p:graphicFrame>
        <p:nvGraphicFramePr>
          <p:cNvPr id="5" name="Content Placeholder 2">
            <a:extLst>
              <a:ext uri="{FF2B5EF4-FFF2-40B4-BE49-F238E27FC236}">
                <a16:creationId xmlns:a16="http://schemas.microsoft.com/office/drawing/2014/main" id="{21AD8236-D48C-B0BE-B8E6-265FAF474658}"/>
              </a:ext>
            </a:extLst>
          </p:cNvPr>
          <p:cNvGraphicFramePr>
            <a:graphicFrameLocks noGrp="1"/>
          </p:cNvGraphicFramePr>
          <p:nvPr>
            <p:ph idx="1"/>
            <p:extLst>
              <p:ext uri="{D42A27DB-BD31-4B8C-83A1-F6EECF244321}">
                <p14:modId xmlns:p14="http://schemas.microsoft.com/office/powerpoint/2010/main" val="2764340219"/>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877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9FAD26-5611-F26B-45A8-EDC960FB1993}"/>
              </a:ext>
            </a:extLst>
          </p:cNvPr>
          <p:cNvSpPr>
            <a:spLocks noGrp="1"/>
          </p:cNvSpPr>
          <p:nvPr>
            <p:ph type="title"/>
          </p:nvPr>
        </p:nvSpPr>
        <p:spPr>
          <a:xfrm>
            <a:off x="648929" y="557190"/>
            <a:ext cx="5170852" cy="1671564"/>
          </a:xfrm>
        </p:spPr>
        <p:txBody>
          <a:bodyPr>
            <a:normAutofit/>
          </a:bodyPr>
          <a:lstStyle/>
          <a:p>
            <a:r>
              <a:rPr lang="en-US" sz="4000"/>
              <a:t>Interest Approach: Think Pair Share</a:t>
            </a:r>
          </a:p>
        </p:txBody>
      </p:sp>
      <p:pic>
        <p:nvPicPr>
          <p:cNvPr id="7" name="Picture 6" descr="Yellow 3D brain">
            <a:extLst>
              <a:ext uri="{FF2B5EF4-FFF2-40B4-BE49-F238E27FC236}">
                <a16:creationId xmlns:a16="http://schemas.microsoft.com/office/drawing/2014/main" id="{FF591D2E-BA2F-AC30-A2CA-08334F94F441}"/>
              </a:ext>
            </a:extLst>
          </p:cNvPr>
          <p:cNvPicPr>
            <a:picLocks noChangeAspect="1"/>
          </p:cNvPicPr>
          <p:nvPr/>
        </p:nvPicPr>
        <p:blipFill rotWithShape="1">
          <a:blip r:embed="rId3">
            <a:extLst>
              <a:ext uri="{28A0092B-C50C-407E-A947-70E740481C1C}">
                <a14:useLocalDpi xmlns:a14="http://schemas.microsoft.com/office/drawing/2010/main" val="0"/>
              </a:ext>
            </a:extLst>
          </a:blip>
          <a:srcRect l="15164" r="15234"/>
          <a:stretch/>
        </p:blipFill>
        <p:spPr>
          <a:xfrm>
            <a:off x="6182944" y="557189"/>
            <a:ext cx="5170852" cy="5571898"/>
          </a:xfrm>
          <a:prstGeom prst="rect">
            <a:avLst/>
          </a:prstGeom>
          <a:effectLst/>
        </p:spPr>
      </p:pic>
      <p:graphicFrame>
        <p:nvGraphicFramePr>
          <p:cNvPr id="19" name="Content Placeholder 2">
            <a:extLst>
              <a:ext uri="{FF2B5EF4-FFF2-40B4-BE49-F238E27FC236}">
                <a16:creationId xmlns:a16="http://schemas.microsoft.com/office/drawing/2014/main" id="{5D2146CA-699B-DFB5-BF6F-B4E7E2CFD3DB}"/>
              </a:ext>
            </a:extLst>
          </p:cNvPr>
          <p:cNvGraphicFramePr>
            <a:graphicFrameLocks noGrp="1"/>
          </p:cNvGraphicFramePr>
          <p:nvPr>
            <p:ph idx="1"/>
            <p:extLst>
              <p:ext uri="{D42A27DB-BD31-4B8C-83A1-F6EECF244321}">
                <p14:modId xmlns:p14="http://schemas.microsoft.com/office/powerpoint/2010/main" val="4084530649"/>
              </p:ext>
            </p:extLst>
          </p:nvPr>
        </p:nvGraphicFramePr>
        <p:xfrm>
          <a:off x="648930" y="2398030"/>
          <a:ext cx="5180245" cy="37310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51199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hlinkClick r:id="rId3"/>
            <a:extLst>
              <a:ext uri="{FF2B5EF4-FFF2-40B4-BE49-F238E27FC236}">
                <a16:creationId xmlns:a16="http://schemas.microsoft.com/office/drawing/2014/main" id="{268FD5C5-DC7D-655C-93B0-18F11EF69C25}"/>
              </a:ext>
            </a:extLst>
          </p:cNvPr>
          <p:cNvPicPr>
            <a:picLocks noGrp="1" noChangeAspect="1"/>
          </p:cNvPicPr>
          <p:nvPr>
            <p:ph idx="1"/>
          </p:nvPr>
        </p:nvPicPr>
        <p:blipFill>
          <a:blip r:embed="rId4"/>
          <a:srcRect t="552"/>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12" name="Rectangle 11">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6D93DE-07A8-B0FC-3325-95DF0F370DE7}"/>
              </a:ext>
            </a:extLst>
          </p:cNvPr>
          <p:cNvSpPr>
            <a:spLocks noGrp="1"/>
          </p:cNvSpPr>
          <p:nvPr>
            <p:ph type="title"/>
          </p:nvPr>
        </p:nvSpPr>
        <p:spPr>
          <a:xfrm>
            <a:off x="589556" y="5746071"/>
            <a:ext cx="7015499" cy="852260"/>
          </a:xfrm>
        </p:spPr>
        <p:txBody>
          <a:bodyPr vert="horz" lIns="91440" tIns="45720" rIns="91440" bIns="45720" rtlCol="0" anchor="ctr">
            <a:normAutofit/>
          </a:bodyPr>
          <a:lstStyle/>
          <a:p>
            <a:r>
              <a:rPr lang="en-US" sz="3300"/>
              <a:t>USDA Web Soil Survey Scavenger Hunt</a:t>
            </a:r>
          </a:p>
        </p:txBody>
      </p:sp>
    </p:spTree>
    <p:extLst>
      <p:ext uri="{BB962C8B-B14F-4D97-AF65-F5344CB8AC3E}">
        <p14:creationId xmlns:p14="http://schemas.microsoft.com/office/powerpoint/2010/main" val="4213207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A95170-DC3E-65A9-E54E-F3B96985B87B}"/>
              </a:ext>
            </a:extLst>
          </p:cNvPr>
          <p:cNvSpPr>
            <a:spLocks noGrp="1"/>
          </p:cNvSpPr>
          <p:nvPr>
            <p:ph type="title"/>
          </p:nvPr>
        </p:nvSpPr>
        <p:spPr>
          <a:xfrm>
            <a:off x="6657715" y="467271"/>
            <a:ext cx="4195674" cy="2052522"/>
          </a:xfrm>
        </p:spPr>
        <p:txBody>
          <a:bodyPr anchor="b">
            <a:normAutofit/>
          </a:bodyPr>
          <a:lstStyle/>
          <a:p>
            <a:r>
              <a:rPr lang="en-US" sz="5600"/>
              <a:t>Interest Approach</a:t>
            </a:r>
          </a:p>
        </p:txBody>
      </p:sp>
      <p:sp>
        <p:nvSpPr>
          <p:cNvPr id="16" name="Oval 15">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midsection of a person holding a miniature house">
            <a:extLst>
              <a:ext uri="{FF2B5EF4-FFF2-40B4-BE49-F238E27FC236}">
                <a16:creationId xmlns:a16="http://schemas.microsoft.com/office/drawing/2014/main" id="{31A73044-D5D8-9944-E9C7-70B5E5D0C9B7}"/>
              </a:ext>
            </a:extLst>
          </p:cNvPr>
          <p:cNvPicPr>
            <a:picLocks noChangeAspect="1"/>
          </p:cNvPicPr>
          <p:nvPr/>
        </p:nvPicPr>
        <p:blipFill>
          <a:blip r:embed="rId3"/>
          <a:srcRect l="19192" r="17807" b="-2"/>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8"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20"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67EE1F70-99C0-94E2-9A9C-0D8718F89982}"/>
              </a:ext>
            </a:extLst>
          </p:cNvPr>
          <p:cNvSpPr>
            <a:spLocks noGrp="1"/>
          </p:cNvSpPr>
          <p:nvPr>
            <p:ph idx="1"/>
          </p:nvPr>
        </p:nvSpPr>
        <p:spPr>
          <a:xfrm>
            <a:off x="6657715" y="2990818"/>
            <a:ext cx="4195673" cy="2913872"/>
          </a:xfrm>
        </p:spPr>
        <p:txBody>
          <a:bodyPr anchor="t">
            <a:normAutofit/>
          </a:bodyPr>
          <a:lstStyle/>
          <a:p>
            <a:pPr marL="0" indent="0">
              <a:buNone/>
            </a:pPr>
            <a:r>
              <a:rPr lang="en-US" sz="2000" dirty="0">
                <a:solidFill>
                  <a:schemeClr val="tx1">
                    <a:alpha val="80000"/>
                  </a:schemeClr>
                </a:solidFill>
              </a:rPr>
              <a:t>Think about building a house.</a:t>
            </a:r>
          </a:p>
          <a:p>
            <a:pPr marL="0" indent="0">
              <a:buNone/>
            </a:pPr>
            <a:r>
              <a:rPr lang="en-US" sz="2000" dirty="0">
                <a:solidFill>
                  <a:schemeClr val="tx1">
                    <a:alpha val="80000"/>
                  </a:schemeClr>
                </a:solidFill>
              </a:rPr>
              <a:t>To build a house what do you need?</a:t>
            </a:r>
          </a:p>
          <a:p>
            <a:pPr marL="0" indent="0">
              <a:buNone/>
            </a:pPr>
            <a:r>
              <a:rPr lang="en-US" sz="2000" dirty="0">
                <a:solidFill>
                  <a:schemeClr val="tx1">
                    <a:alpha val="80000"/>
                  </a:schemeClr>
                </a:solidFill>
              </a:rPr>
              <a:t>What structural components build a strong house?</a:t>
            </a:r>
          </a:p>
        </p:txBody>
      </p:sp>
      <p:sp>
        <p:nvSpPr>
          <p:cNvPr id="22"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4"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5514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3F2535-1BA7-6B47-D46D-6BB676848326}"/>
              </a:ext>
            </a:extLst>
          </p:cNvPr>
          <p:cNvSpPr>
            <a:spLocks noGrp="1"/>
          </p:cNvSpPr>
          <p:nvPr>
            <p:ph type="title"/>
          </p:nvPr>
        </p:nvSpPr>
        <p:spPr>
          <a:xfrm>
            <a:off x="838200" y="557188"/>
            <a:ext cx="10515600" cy="1133499"/>
          </a:xfrm>
        </p:spPr>
        <p:txBody>
          <a:bodyPr>
            <a:normAutofit/>
          </a:bodyPr>
          <a:lstStyle/>
          <a:p>
            <a:pPr algn="ctr"/>
            <a:r>
              <a:rPr lang="en-US" sz="5200"/>
              <a:t>Soil Structure </a:t>
            </a:r>
          </a:p>
        </p:txBody>
      </p:sp>
      <p:graphicFrame>
        <p:nvGraphicFramePr>
          <p:cNvPr id="5" name="Content Placeholder 2">
            <a:extLst>
              <a:ext uri="{FF2B5EF4-FFF2-40B4-BE49-F238E27FC236}">
                <a16:creationId xmlns:a16="http://schemas.microsoft.com/office/drawing/2014/main" id="{5F8FB16F-CDAE-CD3A-21BE-A54D26319141}"/>
              </a:ext>
            </a:extLst>
          </p:cNvPr>
          <p:cNvGraphicFramePr>
            <a:graphicFrameLocks noGrp="1"/>
          </p:cNvGraphicFramePr>
          <p:nvPr>
            <p:ph idx="1"/>
            <p:extLst>
              <p:ext uri="{D42A27DB-BD31-4B8C-83A1-F6EECF244321}">
                <p14:modId xmlns:p14="http://schemas.microsoft.com/office/powerpoint/2010/main" val="3251636271"/>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5138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CA5072-2355-1ECE-6FBC-DEA5226ED0CD}"/>
              </a:ext>
            </a:extLst>
          </p:cNvPr>
          <p:cNvSpPr>
            <a:spLocks noGrp="1"/>
          </p:cNvSpPr>
          <p:nvPr>
            <p:ph type="title"/>
          </p:nvPr>
        </p:nvSpPr>
        <p:spPr>
          <a:xfrm>
            <a:off x="838201" y="365125"/>
            <a:ext cx="5251316" cy="1807305"/>
          </a:xfrm>
        </p:spPr>
        <p:txBody>
          <a:bodyPr>
            <a:normAutofit/>
          </a:bodyPr>
          <a:lstStyle/>
          <a:p>
            <a:r>
              <a:rPr lang="en-US" dirty="0"/>
              <a:t>Structure </a:t>
            </a:r>
          </a:p>
        </p:txBody>
      </p:sp>
      <p:sp>
        <p:nvSpPr>
          <p:cNvPr id="9" name="Content Placeholder 8">
            <a:extLst>
              <a:ext uri="{FF2B5EF4-FFF2-40B4-BE49-F238E27FC236}">
                <a16:creationId xmlns:a16="http://schemas.microsoft.com/office/drawing/2014/main" id="{4B11E1AE-8ECD-5616-29DA-EA5E233E2E35}"/>
              </a:ext>
            </a:extLst>
          </p:cNvPr>
          <p:cNvSpPr>
            <a:spLocks noGrp="1"/>
          </p:cNvSpPr>
          <p:nvPr>
            <p:ph idx="1"/>
          </p:nvPr>
        </p:nvSpPr>
        <p:spPr>
          <a:xfrm>
            <a:off x="838200" y="2333297"/>
            <a:ext cx="4619621" cy="3843666"/>
          </a:xfrm>
        </p:spPr>
        <p:txBody>
          <a:bodyPr>
            <a:normAutofit/>
          </a:bodyPr>
          <a:lstStyle/>
          <a:p>
            <a:r>
              <a:rPr lang="en-US" sz="2000" dirty="0"/>
              <a:t>Spatial arrangement of soil particles creates peds or aggregates </a:t>
            </a:r>
          </a:p>
          <a:p>
            <a:r>
              <a:rPr lang="en-US" sz="2000" dirty="0"/>
              <a:t>The particles (sand, silt, clay) bind together </a:t>
            </a:r>
          </a:p>
          <a:p>
            <a:r>
              <a:rPr lang="en-US" sz="2000" dirty="0"/>
              <a:t>The shape is determined by texture and the conditions in which they were formed</a:t>
            </a:r>
          </a:p>
          <a:p>
            <a:r>
              <a:rPr lang="en-US" sz="2000" dirty="0"/>
              <a:t>Wetting, drying, freezing, thawing, interference of plant roots and people </a:t>
            </a:r>
          </a:p>
          <a:p>
            <a:r>
              <a:rPr lang="en-US" sz="2000" dirty="0"/>
              <a:t>The pore spaces between aggregates is filled by water, soil animals, and air </a:t>
            </a:r>
          </a:p>
        </p:txBody>
      </p:sp>
      <p:pic>
        <p:nvPicPr>
          <p:cNvPr id="5" name="Content Placeholder 4" descr="Garden soil">
            <a:extLst>
              <a:ext uri="{FF2B5EF4-FFF2-40B4-BE49-F238E27FC236}">
                <a16:creationId xmlns:a16="http://schemas.microsoft.com/office/drawing/2014/main" id="{392C0216-52C1-EAB9-C0C1-7B53A1D08C8F}"/>
              </a:ext>
            </a:extLst>
          </p:cNvPr>
          <p:cNvPicPr>
            <a:picLocks noChangeAspect="1"/>
          </p:cNvPicPr>
          <p:nvPr/>
        </p:nvPicPr>
        <p:blipFill rotWithShape="1">
          <a:blip r:embed="rId3">
            <a:extLst>
              <a:ext uri="{28A0092B-C50C-407E-A947-70E740481C1C}">
                <a14:useLocalDpi xmlns:a14="http://schemas.microsoft.com/office/drawing/2010/main" val="0"/>
              </a:ext>
            </a:extLst>
          </a:blip>
          <a:srcRect l="18052" r="23910"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956427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Round stones on sand">
            <a:extLst>
              <a:ext uri="{FF2B5EF4-FFF2-40B4-BE49-F238E27FC236}">
                <a16:creationId xmlns:a16="http://schemas.microsoft.com/office/drawing/2014/main" id="{0F282485-4806-ADB7-A357-913757020159}"/>
              </a:ext>
            </a:extLst>
          </p:cNvPr>
          <p:cNvPicPr>
            <a:picLocks noChangeAspect="1"/>
          </p:cNvPicPr>
          <p:nvPr/>
        </p:nvPicPr>
        <p:blipFill rotWithShape="1">
          <a:blip r:embed="rId3">
            <a:extLst>
              <a:ext uri="{28A0092B-C50C-407E-A947-70E740481C1C}">
                <a14:useLocalDpi xmlns:a14="http://schemas.microsoft.com/office/drawing/2010/main" val="0"/>
              </a:ext>
            </a:extLst>
          </a:blip>
          <a:srcRect l="6236"/>
          <a:stretch/>
        </p:blipFill>
        <p:spPr>
          <a:xfrm>
            <a:off x="2522356" y="10"/>
            <a:ext cx="9669642" cy="6857990"/>
          </a:xfrm>
          <a:prstGeom prst="rect">
            <a:avLst/>
          </a:prstGeom>
        </p:spPr>
      </p:pic>
      <p:sp>
        <p:nvSpPr>
          <p:cNvPr id="22" name="Rectangle 2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ADE608-DFC7-2A84-C598-36E7D2590B5B}"/>
              </a:ext>
            </a:extLst>
          </p:cNvPr>
          <p:cNvSpPr>
            <a:spLocks noGrp="1"/>
          </p:cNvSpPr>
          <p:nvPr>
            <p:ph type="title"/>
          </p:nvPr>
        </p:nvSpPr>
        <p:spPr>
          <a:xfrm>
            <a:off x="838200" y="365125"/>
            <a:ext cx="3822189" cy="1899912"/>
          </a:xfrm>
        </p:spPr>
        <p:txBody>
          <a:bodyPr>
            <a:normAutofit/>
          </a:bodyPr>
          <a:lstStyle/>
          <a:p>
            <a:r>
              <a:rPr lang="en-US" sz="4000"/>
              <a:t>Structureless soil</a:t>
            </a:r>
          </a:p>
        </p:txBody>
      </p:sp>
      <p:sp>
        <p:nvSpPr>
          <p:cNvPr id="10" name="Content Placeholder 9">
            <a:extLst>
              <a:ext uri="{FF2B5EF4-FFF2-40B4-BE49-F238E27FC236}">
                <a16:creationId xmlns:a16="http://schemas.microsoft.com/office/drawing/2014/main" id="{191302D5-662D-0CAC-7CF7-9370B689CB51}"/>
              </a:ext>
            </a:extLst>
          </p:cNvPr>
          <p:cNvSpPr>
            <a:spLocks noGrp="1"/>
          </p:cNvSpPr>
          <p:nvPr>
            <p:ph idx="1"/>
          </p:nvPr>
        </p:nvSpPr>
        <p:spPr>
          <a:xfrm>
            <a:off x="838200" y="2434201"/>
            <a:ext cx="3822189" cy="3742762"/>
          </a:xfrm>
        </p:spPr>
        <p:txBody>
          <a:bodyPr>
            <a:normAutofit/>
          </a:bodyPr>
          <a:lstStyle/>
          <a:p>
            <a:r>
              <a:rPr lang="en-US" sz="2000" dirty="0"/>
              <a:t>Single grained with no aggregation or ped formation </a:t>
            </a:r>
          </a:p>
          <a:p>
            <a:r>
              <a:rPr lang="en-US" sz="2000" dirty="0"/>
              <a:t>Sandy beach or crop field that blows in the wind </a:t>
            </a:r>
          </a:p>
          <a:p>
            <a:r>
              <a:rPr lang="en-US" sz="2000" dirty="0"/>
              <a:t>Lots of clay that compacts to have no pore space </a:t>
            </a:r>
          </a:p>
        </p:txBody>
      </p:sp>
    </p:spTree>
    <p:extLst>
      <p:ext uri="{BB962C8B-B14F-4D97-AF65-F5344CB8AC3E}">
        <p14:creationId xmlns:p14="http://schemas.microsoft.com/office/powerpoint/2010/main" val="444320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Rectangle 20">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599C6E-BFD9-85F0-4060-F417C032BD8C}"/>
              </a:ext>
            </a:extLst>
          </p:cNvPr>
          <p:cNvSpPr>
            <a:spLocks noGrp="1"/>
          </p:cNvSpPr>
          <p:nvPr>
            <p:ph type="title"/>
          </p:nvPr>
        </p:nvSpPr>
        <p:spPr>
          <a:xfrm>
            <a:off x="504967" y="675564"/>
            <a:ext cx="3609833" cy="5204085"/>
          </a:xfrm>
        </p:spPr>
        <p:txBody>
          <a:bodyPr>
            <a:normAutofit/>
          </a:bodyPr>
          <a:lstStyle/>
          <a:p>
            <a:r>
              <a:rPr lang="en-US" dirty="0"/>
              <a:t>Interest Approach: Soil</a:t>
            </a:r>
          </a:p>
        </p:txBody>
      </p:sp>
      <p:cxnSp>
        <p:nvCxnSpPr>
          <p:cNvPr id="17"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3" name="Content Placeholder 2">
            <a:extLst>
              <a:ext uri="{FF2B5EF4-FFF2-40B4-BE49-F238E27FC236}">
                <a16:creationId xmlns:a16="http://schemas.microsoft.com/office/drawing/2014/main" id="{6A413EA5-3144-0EF7-C8F0-0EA1EBE79570}"/>
              </a:ext>
            </a:extLst>
          </p:cNvPr>
          <p:cNvGraphicFramePr>
            <a:graphicFrameLocks noGrp="1"/>
          </p:cNvGraphicFramePr>
          <p:nvPr>
            <p:ph idx="1"/>
            <p:extLst>
              <p:ext uri="{D42A27DB-BD31-4B8C-83A1-F6EECF244321}">
                <p14:modId xmlns:p14="http://schemas.microsoft.com/office/powerpoint/2010/main" val="1509938404"/>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147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FC3D0A-6CB2-320C-2E98-9283454FF5F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Soil Ped Shapes</a:t>
            </a:r>
          </a:p>
        </p:txBody>
      </p:sp>
      <p:pic>
        <p:nvPicPr>
          <p:cNvPr id="1026" name="Picture 2" descr="Physical Properties of Soil | SpringerLink">
            <a:hlinkClick r:id="rId3"/>
            <a:extLst>
              <a:ext uri="{FF2B5EF4-FFF2-40B4-BE49-F238E27FC236}">
                <a16:creationId xmlns:a16="http://schemas.microsoft.com/office/drawing/2014/main" id="{110D70DE-A657-E2CD-CA26-C2F876F5692D}"/>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4777316" y="707080"/>
            <a:ext cx="6780700" cy="5441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4682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0C3D3F-804C-4A71-8E21-2B62A4081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EB7368-1A1F-383C-DB49-C42FE83A567C}"/>
              </a:ext>
            </a:extLst>
          </p:cNvPr>
          <p:cNvSpPr>
            <a:spLocks noGrp="1"/>
          </p:cNvSpPr>
          <p:nvPr>
            <p:ph type="title"/>
          </p:nvPr>
        </p:nvSpPr>
        <p:spPr>
          <a:xfrm>
            <a:off x="841248" y="343429"/>
            <a:ext cx="10512552" cy="1328139"/>
          </a:xfrm>
        </p:spPr>
        <p:txBody>
          <a:bodyPr>
            <a:normAutofit/>
          </a:bodyPr>
          <a:lstStyle/>
          <a:p>
            <a:r>
              <a:rPr lang="en-US" sz="4000"/>
              <a:t>Spherodial</a:t>
            </a:r>
          </a:p>
        </p:txBody>
      </p:sp>
      <p:pic>
        <p:nvPicPr>
          <p:cNvPr id="5" name="Picture 4">
            <a:extLst>
              <a:ext uri="{FF2B5EF4-FFF2-40B4-BE49-F238E27FC236}">
                <a16:creationId xmlns:a16="http://schemas.microsoft.com/office/drawing/2014/main" id="{7D5E8A2F-7CEE-C8E5-AB4F-5677D401144F}"/>
              </a:ext>
            </a:extLst>
          </p:cNvPr>
          <p:cNvPicPr>
            <a:picLocks noChangeAspect="1"/>
          </p:cNvPicPr>
          <p:nvPr/>
        </p:nvPicPr>
        <p:blipFill rotWithShape="1">
          <a:blip r:embed="rId3"/>
          <a:srcRect l="90" r="-88" b="28539"/>
          <a:stretch/>
        </p:blipFill>
        <p:spPr>
          <a:xfrm>
            <a:off x="841248" y="1843286"/>
            <a:ext cx="3374810" cy="3112536"/>
          </a:xfrm>
          <a:prstGeom prst="rect">
            <a:avLst/>
          </a:prstGeom>
        </p:spPr>
      </p:pic>
      <p:sp>
        <p:nvSpPr>
          <p:cNvPr id="3" name="Content Placeholder 2">
            <a:extLst>
              <a:ext uri="{FF2B5EF4-FFF2-40B4-BE49-F238E27FC236}">
                <a16:creationId xmlns:a16="http://schemas.microsoft.com/office/drawing/2014/main" id="{B33B3F35-1E87-BB32-5E41-43F5DD2E16E5}"/>
              </a:ext>
            </a:extLst>
          </p:cNvPr>
          <p:cNvSpPr>
            <a:spLocks noGrp="1"/>
          </p:cNvSpPr>
          <p:nvPr>
            <p:ph idx="1"/>
          </p:nvPr>
        </p:nvSpPr>
        <p:spPr>
          <a:xfrm>
            <a:off x="4636008" y="1843283"/>
            <a:ext cx="6717792" cy="4285804"/>
          </a:xfrm>
        </p:spPr>
        <p:txBody>
          <a:bodyPr>
            <a:normAutofit/>
          </a:bodyPr>
          <a:lstStyle/>
          <a:p>
            <a:r>
              <a:rPr lang="en-US" sz="2000" dirty="0"/>
              <a:t>Granular or crumb</a:t>
            </a:r>
          </a:p>
          <a:p>
            <a:pPr lvl="1"/>
            <a:r>
              <a:rPr lang="en-US" sz="1600" dirty="0"/>
              <a:t>Depends on pore space</a:t>
            </a:r>
          </a:p>
          <a:p>
            <a:pPr lvl="1"/>
            <a:r>
              <a:rPr lang="en-US" sz="1600" dirty="0"/>
              <a:t>Crumb – more pore space </a:t>
            </a:r>
          </a:p>
          <a:p>
            <a:r>
              <a:rPr lang="en-US" sz="2000" dirty="0"/>
              <a:t>Predominately found in the A Horizon</a:t>
            </a:r>
          </a:p>
          <a:p>
            <a:r>
              <a:rPr lang="en-US" sz="2000" dirty="0"/>
              <a:t>Typically range in diameter from 1mm – 10mm</a:t>
            </a:r>
          </a:p>
        </p:txBody>
      </p:sp>
    </p:spTree>
    <p:extLst>
      <p:ext uri="{BB962C8B-B14F-4D97-AF65-F5344CB8AC3E}">
        <p14:creationId xmlns:p14="http://schemas.microsoft.com/office/powerpoint/2010/main" val="4010797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0E57579-2481-BF01-8394-2B06BC8001D4}"/>
              </a:ext>
            </a:extLst>
          </p:cNvPr>
          <p:cNvSpPr>
            <a:spLocks noGrp="1"/>
          </p:cNvSpPr>
          <p:nvPr>
            <p:ph type="title"/>
          </p:nvPr>
        </p:nvSpPr>
        <p:spPr>
          <a:xfrm>
            <a:off x="1137034" y="609597"/>
            <a:ext cx="9392421" cy="1330841"/>
          </a:xfrm>
        </p:spPr>
        <p:txBody>
          <a:bodyPr>
            <a:normAutofit/>
          </a:bodyPr>
          <a:lstStyle/>
          <a:p>
            <a:r>
              <a:rPr lang="en-US" dirty="0"/>
              <a:t>Platelike Structure </a:t>
            </a:r>
          </a:p>
        </p:txBody>
      </p:sp>
      <p:sp>
        <p:nvSpPr>
          <p:cNvPr id="3" name="Content Placeholder 2">
            <a:extLst>
              <a:ext uri="{FF2B5EF4-FFF2-40B4-BE49-F238E27FC236}">
                <a16:creationId xmlns:a16="http://schemas.microsoft.com/office/drawing/2014/main" id="{99C956F5-B199-0FFE-02E6-AF75D910CA2A}"/>
              </a:ext>
            </a:extLst>
          </p:cNvPr>
          <p:cNvSpPr>
            <a:spLocks noGrp="1"/>
          </p:cNvSpPr>
          <p:nvPr>
            <p:ph idx="1"/>
          </p:nvPr>
        </p:nvSpPr>
        <p:spPr>
          <a:xfrm>
            <a:off x="1137034" y="2198362"/>
            <a:ext cx="4958966" cy="3917773"/>
          </a:xfrm>
        </p:spPr>
        <p:txBody>
          <a:bodyPr>
            <a:normAutofit/>
          </a:bodyPr>
          <a:lstStyle/>
          <a:p>
            <a:r>
              <a:rPr lang="en-US" sz="2000" dirty="0"/>
              <a:t>Relative thin horizontal sheets</a:t>
            </a:r>
          </a:p>
          <a:p>
            <a:r>
              <a:rPr lang="en-US" sz="2000" dirty="0"/>
              <a:t>Exist in the E horizon primarily </a:t>
            </a:r>
          </a:p>
          <a:p>
            <a:r>
              <a:rPr lang="en-US" sz="2000" dirty="0"/>
              <a:t>Can be found in the A horizon from compaction</a:t>
            </a:r>
          </a:p>
          <a:p>
            <a:r>
              <a:rPr lang="en-US" sz="2000" dirty="0"/>
              <a:t>Ranges in thickness from 1mm – 10mm </a:t>
            </a:r>
          </a:p>
          <a:p>
            <a:endParaRPr lang="en-US" sz="2000" dirty="0"/>
          </a:p>
        </p:txBody>
      </p:sp>
      <p:sp>
        <p:nvSpPr>
          <p:cNvPr id="16" name="Freeform: Shape 15">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28E1AD7F-34F5-0749-29DC-5B0BEE2C3BA0}"/>
              </a:ext>
            </a:extLst>
          </p:cNvPr>
          <p:cNvPicPr>
            <a:picLocks noChangeAspect="1"/>
          </p:cNvPicPr>
          <p:nvPr/>
        </p:nvPicPr>
        <p:blipFill>
          <a:blip r:embed="rId3"/>
          <a:stretch>
            <a:fillRect/>
          </a:stretch>
        </p:blipFill>
        <p:spPr>
          <a:xfrm>
            <a:off x="7375659" y="2671433"/>
            <a:ext cx="4477674" cy="1729572"/>
          </a:xfrm>
          <a:prstGeom prst="rect">
            <a:avLst/>
          </a:prstGeom>
        </p:spPr>
      </p:pic>
    </p:spTree>
    <p:extLst>
      <p:ext uri="{BB962C8B-B14F-4D97-AF65-F5344CB8AC3E}">
        <p14:creationId xmlns:p14="http://schemas.microsoft.com/office/powerpoint/2010/main" val="1153893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866F0E-F54B-4BF5-8A88-7D97BD45F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8229EC50-E910-4AE2-9EEA-604A81EF61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941221 w 12192000"/>
              <a:gd name="connsiteY0" fmla="*/ 2015186 h 6858000"/>
              <a:gd name="connsiteX1" fmla="*/ 6907857 w 12192000"/>
              <a:gd name="connsiteY1" fmla="*/ 2033351 h 6858000"/>
              <a:gd name="connsiteX2" fmla="*/ 7093700 w 12192000"/>
              <a:gd name="connsiteY2" fmla="*/ 2101457 h 6858000"/>
              <a:gd name="connsiteX3" fmla="*/ 6803079 w 12192000"/>
              <a:gd name="connsiteY3" fmla="*/ 2065612 h 6858000"/>
              <a:gd name="connsiteX4" fmla="*/ 6798115 w 12192000"/>
              <a:gd name="connsiteY4" fmla="*/ 2088772 h 6858000"/>
              <a:gd name="connsiteX5" fmla="*/ 7128167 w 12192000"/>
              <a:gd name="connsiteY5" fmla="*/ 2176455 h 6858000"/>
              <a:gd name="connsiteX6" fmla="*/ 7098663 w 12192000"/>
              <a:gd name="connsiteY6" fmla="*/ 2189968 h 6858000"/>
              <a:gd name="connsiteX7" fmla="*/ 6923298 w 12192000"/>
              <a:gd name="connsiteY7" fmla="*/ 2156052 h 6858000"/>
              <a:gd name="connsiteX8" fmla="*/ 6888004 w 12192000"/>
              <a:gd name="connsiteY8" fmla="*/ 2164875 h 6858000"/>
              <a:gd name="connsiteX9" fmla="*/ 6905375 w 12192000"/>
              <a:gd name="connsiteY9" fmla="*/ 2205958 h 6858000"/>
              <a:gd name="connsiteX10" fmla="*/ 6981477 w 12192000"/>
              <a:gd name="connsiteY10" fmla="*/ 2221951 h 6858000"/>
              <a:gd name="connsiteX11" fmla="*/ 7100043 w 12192000"/>
              <a:gd name="connsiteY11" fmla="*/ 2318459 h 6858000"/>
              <a:gd name="connsiteX12" fmla="*/ 6920540 w 12192000"/>
              <a:gd name="connsiteY12" fmla="*/ 2306877 h 6858000"/>
              <a:gd name="connsiteX13" fmla="*/ 6888831 w 12192000"/>
              <a:gd name="connsiteY13" fmla="*/ 2330314 h 6858000"/>
              <a:gd name="connsiteX14" fmla="*/ 6876698 w 12192000"/>
              <a:gd name="connsiteY14" fmla="*/ 2360645 h 6858000"/>
              <a:gd name="connsiteX15" fmla="*/ 6807214 w 12192000"/>
              <a:gd name="connsiteY15" fmla="*/ 2385736 h 6858000"/>
              <a:gd name="connsiteX16" fmla="*/ 6916405 w 12192000"/>
              <a:gd name="connsiteY16" fmla="*/ 2413862 h 6858000"/>
              <a:gd name="connsiteX17" fmla="*/ 6799770 w 12192000"/>
              <a:gd name="connsiteY17" fmla="*/ 2413862 h 6858000"/>
              <a:gd name="connsiteX18" fmla="*/ 6665762 w 12192000"/>
              <a:gd name="connsiteY18" fmla="*/ 2394561 h 6858000"/>
              <a:gd name="connsiteX19" fmla="*/ 6522933 w 12192000"/>
              <a:gd name="connsiteY19" fmla="*/ 2400626 h 6858000"/>
              <a:gd name="connsiteX20" fmla="*/ 6237275 w 12192000"/>
              <a:gd name="connsiteY20" fmla="*/ 2365057 h 6858000"/>
              <a:gd name="connsiteX21" fmla="*/ 6101338 w 12192000"/>
              <a:gd name="connsiteY21" fmla="*/ 2367538 h 6858000"/>
              <a:gd name="connsiteX22" fmla="*/ 6857121 w 12192000"/>
              <a:gd name="connsiteY22" fmla="*/ 2606875 h 6858000"/>
              <a:gd name="connsiteX23" fmla="*/ 6818519 w 12192000"/>
              <a:gd name="connsiteY23" fmla="*/ 2659539 h 6858000"/>
              <a:gd name="connsiteX24" fmla="*/ 6976790 w 12192000"/>
              <a:gd name="connsiteY24" fmla="*/ 2716892 h 6858000"/>
              <a:gd name="connsiteX25" fmla="*/ 7015669 w 12192000"/>
              <a:gd name="connsiteY25" fmla="*/ 2773693 h 6858000"/>
              <a:gd name="connsiteX26" fmla="*/ 6966864 w 12192000"/>
              <a:gd name="connsiteY26" fmla="*/ 2768730 h 6858000"/>
              <a:gd name="connsiteX27" fmla="*/ 6924953 w 12192000"/>
              <a:gd name="connsiteY27" fmla="*/ 2779483 h 6858000"/>
              <a:gd name="connsiteX28" fmla="*/ 6942323 w 12192000"/>
              <a:gd name="connsiteY28" fmla="*/ 2851726 h 6858000"/>
              <a:gd name="connsiteX29" fmla="*/ 7165943 w 12192000"/>
              <a:gd name="connsiteY29" fmla="*/ 2944924 h 6858000"/>
              <a:gd name="connsiteX30" fmla="*/ 7186071 w 12192000"/>
              <a:gd name="connsiteY30" fmla="*/ 2975254 h 6858000"/>
              <a:gd name="connsiteX31" fmla="*/ 7159325 w 12192000"/>
              <a:gd name="connsiteY31" fmla="*/ 2996762 h 6858000"/>
              <a:gd name="connsiteX32" fmla="*/ 7087082 w 12192000"/>
              <a:gd name="connsiteY32" fmla="*/ 3007790 h 6858000"/>
              <a:gd name="connsiteX33" fmla="*/ 7188276 w 12192000"/>
              <a:gd name="connsiteY33" fmla="*/ 3111191 h 6858000"/>
              <a:gd name="connsiteX34" fmla="*/ 7225225 w 12192000"/>
              <a:gd name="connsiteY34" fmla="*/ 3139866 h 6858000"/>
              <a:gd name="connsiteX35" fmla="*/ 7288368 w 12192000"/>
              <a:gd name="connsiteY35" fmla="*/ 3184260 h 6858000"/>
              <a:gd name="connsiteX36" fmla="*/ 7289471 w 12192000"/>
              <a:gd name="connsiteY36" fmla="*/ 3197771 h 6858000"/>
              <a:gd name="connsiteX37" fmla="*/ 7203442 w 12192000"/>
              <a:gd name="connsiteY37" fmla="*/ 3245472 h 6858000"/>
              <a:gd name="connsiteX38" fmla="*/ 7048205 w 12192000"/>
              <a:gd name="connsiteY38" fmla="*/ 3232512 h 6858000"/>
              <a:gd name="connsiteX39" fmla="*/ 7277614 w 12192000"/>
              <a:gd name="connsiteY39" fmla="*/ 3303652 h 6858000"/>
              <a:gd name="connsiteX40" fmla="*/ 6535066 w 12192000"/>
              <a:gd name="connsiteY40" fmla="*/ 3134077 h 6858000"/>
              <a:gd name="connsiteX41" fmla="*/ 6582492 w 12192000"/>
              <a:gd name="connsiteY41" fmla="*/ 3178469 h 6858000"/>
              <a:gd name="connsiteX42" fmla="*/ 6842233 w 12192000"/>
              <a:gd name="connsiteY42" fmla="*/ 3295379 h 6858000"/>
              <a:gd name="connsiteX43" fmla="*/ 6915853 w 12192000"/>
              <a:gd name="connsiteY43" fmla="*/ 3368725 h 6858000"/>
              <a:gd name="connsiteX44" fmla="*/ 6993058 w 12192000"/>
              <a:gd name="connsiteY44" fmla="*/ 3409257 h 6858000"/>
              <a:gd name="connsiteX45" fmla="*/ 7101421 w 12192000"/>
              <a:gd name="connsiteY45" fmla="*/ 3408430 h 6858000"/>
              <a:gd name="connsiteX46" fmla="*/ 7178350 w 12192000"/>
              <a:gd name="connsiteY46" fmla="*/ 3470746 h 6858000"/>
              <a:gd name="connsiteX47" fmla="*/ 7098112 w 12192000"/>
              <a:gd name="connsiteY47" fmla="*/ 3483982 h 6858000"/>
              <a:gd name="connsiteX48" fmla="*/ 7004088 w 12192000"/>
              <a:gd name="connsiteY48" fmla="*/ 3473780 h 6858000"/>
              <a:gd name="connsiteX49" fmla="*/ 6801147 w 12192000"/>
              <a:gd name="connsiteY49" fmla="*/ 3477087 h 6858000"/>
              <a:gd name="connsiteX50" fmla="*/ 6684788 w 12192000"/>
              <a:gd name="connsiteY50" fmla="*/ 3489220 h 6858000"/>
              <a:gd name="connsiteX51" fmla="*/ 6417328 w 12192000"/>
              <a:gd name="connsiteY51" fmla="*/ 3468539 h 6858000"/>
              <a:gd name="connsiteX52" fmla="*/ 6433045 w 12192000"/>
              <a:gd name="connsiteY52" fmla="*/ 3521481 h 6858000"/>
              <a:gd name="connsiteX53" fmla="*/ 6423117 w 12192000"/>
              <a:gd name="connsiteY53" fmla="*/ 3567527 h 6858000"/>
              <a:gd name="connsiteX54" fmla="*/ 6419258 w 12192000"/>
              <a:gd name="connsiteY54" fmla="*/ 3667620 h 6858000"/>
              <a:gd name="connsiteX55" fmla="*/ 6421740 w 12192000"/>
              <a:gd name="connsiteY55" fmla="*/ 3683888 h 6858000"/>
              <a:gd name="connsiteX56" fmla="*/ 6361906 w 12192000"/>
              <a:gd name="connsiteY56" fmla="*/ 3694366 h 6858000"/>
              <a:gd name="connsiteX57" fmla="*/ 6718429 w 12192000"/>
              <a:gd name="connsiteY57" fmla="*/ 3902544 h 6858000"/>
              <a:gd name="connsiteX58" fmla="*/ 6480195 w 12192000"/>
              <a:gd name="connsiteY58" fmla="*/ 3849603 h 6858000"/>
              <a:gd name="connsiteX59" fmla="*/ 6447934 w 12192000"/>
              <a:gd name="connsiteY59" fmla="*/ 3937011 h 6858000"/>
              <a:gd name="connsiteX60" fmla="*/ 6559882 w 12192000"/>
              <a:gd name="connsiteY60" fmla="*/ 4014767 h 6858000"/>
              <a:gd name="connsiteX61" fmla="*/ 6601241 w 12192000"/>
              <a:gd name="connsiteY61" fmla="*/ 4168626 h 6858000"/>
              <a:gd name="connsiteX62" fmla="*/ 6581113 w 12192000"/>
              <a:gd name="connsiteY62" fmla="*/ 4309250 h 6858000"/>
              <a:gd name="connsiteX63" fmla="*/ 6533136 w 12192000"/>
              <a:gd name="connsiteY63" fmla="*/ 4353918 h 6858000"/>
              <a:gd name="connsiteX64" fmla="*/ 6463651 w 12192000"/>
              <a:gd name="connsiteY64" fmla="*/ 4434156 h 6858000"/>
              <a:gd name="connsiteX65" fmla="*/ 6420637 w 12192000"/>
              <a:gd name="connsiteY65" fmla="*/ 4483787 h 6858000"/>
              <a:gd name="connsiteX66" fmla="*/ 6271190 w 12192000"/>
              <a:gd name="connsiteY66" fmla="*/ 4464487 h 6858000"/>
              <a:gd name="connsiteX67" fmla="*/ 6470545 w 12192000"/>
              <a:gd name="connsiteY67" fmla="*/ 4590498 h 6858000"/>
              <a:gd name="connsiteX68" fmla="*/ 6308965 w 12192000"/>
              <a:gd name="connsiteY68" fmla="*/ 4574780 h 6858000"/>
              <a:gd name="connsiteX69" fmla="*/ 6256301 w 12192000"/>
              <a:gd name="connsiteY69" fmla="*/ 4583603 h 6858000"/>
              <a:gd name="connsiteX70" fmla="*/ 6286354 w 12192000"/>
              <a:gd name="connsiteY70" fmla="*/ 4624412 h 6858000"/>
              <a:gd name="connsiteX71" fmla="*/ 6404920 w 12192000"/>
              <a:gd name="connsiteY71" fmla="*/ 4693621 h 6858000"/>
              <a:gd name="connsiteX72" fmla="*/ 6649220 w 12192000"/>
              <a:gd name="connsiteY72" fmla="*/ 4881120 h 6858000"/>
              <a:gd name="connsiteX73" fmla="*/ 6412640 w 12192000"/>
              <a:gd name="connsiteY73" fmla="*/ 4795092 h 6858000"/>
              <a:gd name="connsiteX74" fmla="*/ 6661902 w 12192000"/>
              <a:gd name="connsiteY74" fmla="*/ 4987828 h 6858000"/>
              <a:gd name="connsiteX75" fmla="*/ 6717325 w 12192000"/>
              <a:gd name="connsiteY75" fmla="*/ 5051798 h 6858000"/>
              <a:gd name="connsiteX76" fmla="*/ 6829272 w 12192000"/>
              <a:gd name="connsiteY76" fmla="*/ 5210619 h 6858000"/>
              <a:gd name="connsiteX77" fmla="*/ 6823757 w 12192000"/>
              <a:gd name="connsiteY77" fmla="*/ 5228542 h 6858000"/>
              <a:gd name="connsiteX78" fmla="*/ 6694439 w 12192000"/>
              <a:gd name="connsiteY78" fmla="*/ 5202899 h 6858000"/>
              <a:gd name="connsiteX79" fmla="*/ 6862085 w 12192000"/>
              <a:gd name="connsiteY79" fmla="*/ 5336355 h 6858000"/>
              <a:gd name="connsiteX80" fmla="*/ 7035246 w 12192000"/>
              <a:gd name="connsiteY80" fmla="*/ 5438926 h 6858000"/>
              <a:gd name="connsiteX81" fmla="*/ 6912268 w 12192000"/>
              <a:gd name="connsiteY81" fmla="*/ 5423210 h 6858000"/>
              <a:gd name="connsiteX82" fmla="*/ 6743244 w 12192000"/>
              <a:gd name="connsiteY82" fmla="*/ 5364479 h 6858000"/>
              <a:gd name="connsiteX83" fmla="*/ 6684513 w 12192000"/>
              <a:gd name="connsiteY83" fmla="*/ 5386538 h 6858000"/>
              <a:gd name="connsiteX84" fmla="*/ 6844713 w 12192000"/>
              <a:gd name="connsiteY84" fmla="*/ 5483595 h 6858000"/>
              <a:gd name="connsiteX85" fmla="*/ 6936533 w 12192000"/>
              <a:gd name="connsiteY85" fmla="*/ 5528541 h 6858000"/>
              <a:gd name="connsiteX86" fmla="*/ 6973204 w 12192000"/>
              <a:gd name="connsiteY86" fmla="*/ 5563007 h 6858000"/>
              <a:gd name="connsiteX87" fmla="*/ 7077983 w 12192000"/>
              <a:gd name="connsiteY87" fmla="*/ 5685983 h 6858000"/>
              <a:gd name="connsiteX88" fmla="*/ 7385702 w 12192000"/>
              <a:gd name="connsiteY88" fmla="*/ 5820265 h 6858000"/>
              <a:gd name="connsiteX89" fmla="*/ 7673565 w 12192000"/>
              <a:gd name="connsiteY89" fmla="*/ 5987085 h 6858000"/>
              <a:gd name="connsiteX90" fmla="*/ 7898289 w 12192000"/>
              <a:gd name="connsiteY90" fmla="*/ 6091035 h 6858000"/>
              <a:gd name="connsiteX91" fmla="*/ 8466299 w 12192000"/>
              <a:gd name="connsiteY91" fmla="*/ 6224765 h 6858000"/>
              <a:gd name="connsiteX92" fmla="*/ 10620599 w 12192000"/>
              <a:gd name="connsiteY92" fmla="*/ 5317605 h 6858000"/>
              <a:gd name="connsiteX93" fmla="*/ 10647894 w 12192000"/>
              <a:gd name="connsiteY93" fmla="*/ 5290581 h 6858000"/>
              <a:gd name="connsiteX94" fmla="*/ 10752398 w 12192000"/>
              <a:gd name="connsiteY94" fmla="*/ 5188838 h 6858000"/>
              <a:gd name="connsiteX95" fmla="*/ 10841186 w 12192000"/>
              <a:gd name="connsiteY95" fmla="*/ 5097293 h 6858000"/>
              <a:gd name="connsiteX96" fmla="*/ 10794861 w 12192000"/>
              <a:gd name="connsiteY96" fmla="*/ 5066412 h 6858000"/>
              <a:gd name="connsiteX97" fmla="*/ 10857454 w 12192000"/>
              <a:gd name="connsiteY97" fmla="*/ 4979004 h 6858000"/>
              <a:gd name="connsiteX98" fmla="*/ 11056532 w 12192000"/>
              <a:gd name="connsiteY98" fmla="*/ 4709613 h 6858000"/>
              <a:gd name="connsiteX99" fmla="*/ 11143939 w 12192000"/>
              <a:gd name="connsiteY99" fmla="*/ 4650332 h 6858000"/>
              <a:gd name="connsiteX100" fmla="*/ 11250372 w 12192000"/>
              <a:gd name="connsiteY100" fmla="*/ 4501160 h 6858000"/>
              <a:gd name="connsiteX101" fmla="*/ 11265538 w 12192000"/>
              <a:gd name="connsiteY101" fmla="*/ 4466694 h 6858000"/>
              <a:gd name="connsiteX102" fmla="*/ 11243755 w 12192000"/>
              <a:gd name="connsiteY102" fmla="*/ 4422850 h 6858000"/>
              <a:gd name="connsiteX103" fmla="*/ 11227486 w 12192000"/>
              <a:gd name="connsiteY103" fmla="*/ 4378734 h 6858000"/>
              <a:gd name="connsiteX104" fmla="*/ 11248718 w 12192000"/>
              <a:gd name="connsiteY104" fmla="*/ 4365774 h 6858000"/>
              <a:gd name="connsiteX105" fmla="*/ 11385204 w 12192000"/>
              <a:gd name="connsiteY105" fmla="*/ 4343440 h 6858000"/>
              <a:gd name="connsiteX106" fmla="*/ 11306070 w 12192000"/>
              <a:gd name="connsiteY106" fmla="*/ 4259618 h 6858000"/>
              <a:gd name="connsiteX107" fmla="*/ 11166550 w 12192000"/>
              <a:gd name="connsiteY107" fmla="*/ 4134711 h 6858000"/>
              <a:gd name="connsiteX108" fmla="*/ 11103130 w 12192000"/>
              <a:gd name="connsiteY108" fmla="*/ 4045924 h 6858000"/>
              <a:gd name="connsiteX109" fmla="*/ 11095686 w 12192000"/>
              <a:gd name="connsiteY109" fmla="*/ 3966514 h 6858000"/>
              <a:gd name="connsiteX110" fmla="*/ 10971054 w 12192000"/>
              <a:gd name="connsiteY110" fmla="*/ 3919640 h 6858000"/>
              <a:gd name="connsiteX111" fmla="*/ 11088241 w 12192000"/>
              <a:gd name="connsiteY111" fmla="*/ 3751718 h 6858000"/>
              <a:gd name="connsiteX112" fmla="*/ 11100098 w 12192000"/>
              <a:gd name="connsiteY112" fmla="*/ 3716977 h 6858000"/>
              <a:gd name="connsiteX113" fmla="*/ 11029786 w 12192000"/>
              <a:gd name="connsiteY113" fmla="*/ 3592621 h 6858000"/>
              <a:gd name="connsiteX114" fmla="*/ 11018206 w 12192000"/>
              <a:gd name="connsiteY114" fmla="*/ 3572767 h 6858000"/>
              <a:gd name="connsiteX115" fmla="*/ 10992287 w 12192000"/>
              <a:gd name="connsiteY115" fmla="*/ 3533061 h 6858000"/>
              <a:gd name="connsiteX116" fmla="*/ 10917838 w 12192000"/>
              <a:gd name="connsiteY116" fmla="*/ 3523410 h 6858000"/>
              <a:gd name="connsiteX117" fmla="*/ 10956441 w 12192000"/>
              <a:gd name="connsiteY117" fmla="*/ 3495287 h 6858000"/>
              <a:gd name="connsiteX118" fmla="*/ 11031442 w 12192000"/>
              <a:gd name="connsiteY118" fmla="*/ 3400159 h 6858000"/>
              <a:gd name="connsiteX119" fmla="*/ 10981533 w 12192000"/>
              <a:gd name="connsiteY119" fmla="*/ 3309166 h 6858000"/>
              <a:gd name="connsiteX120" fmla="*/ 10978225 w 12192000"/>
              <a:gd name="connsiteY120" fmla="*/ 3258982 h 6858000"/>
              <a:gd name="connsiteX121" fmla="*/ 11062322 w 12192000"/>
              <a:gd name="connsiteY121" fmla="*/ 3194737 h 6858000"/>
              <a:gd name="connsiteX122" fmla="*/ 11125742 w 12192000"/>
              <a:gd name="connsiteY122" fmla="*/ 3169370 h 6858000"/>
              <a:gd name="connsiteX123" fmla="*/ 11154968 w 12192000"/>
              <a:gd name="connsiteY123" fmla="*/ 3132974 h 6858000"/>
              <a:gd name="connsiteX124" fmla="*/ 11120502 w 12192000"/>
              <a:gd name="connsiteY124" fmla="*/ 3102642 h 6858000"/>
              <a:gd name="connsiteX125" fmla="*/ 10967470 w 12192000"/>
              <a:gd name="connsiteY125" fmla="*/ 3030401 h 6858000"/>
              <a:gd name="connsiteX126" fmla="*/ 11049914 w 12192000"/>
              <a:gd name="connsiteY126" fmla="*/ 2970015 h 6858000"/>
              <a:gd name="connsiteX127" fmla="*/ 10618944 w 12192000"/>
              <a:gd name="connsiteY127" fmla="*/ 2685183 h 6858000"/>
              <a:gd name="connsiteX128" fmla="*/ 10566830 w 12192000"/>
              <a:gd name="connsiteY128" fmla="*/ 2641617 h 6858000"/>
              <a:gd name="connsiteX129" fmla="*/ 10290271 w 12192000"/>
              <a:gd name="connsiteY129" fmla="*/ 2536011 h 6858000"/>
              <a:gd name="connsiteX130" fmla="*/ 10005715 w 12192000"/>
              <a:gd name="connsiteY130" fmla="*/ 2461288 h 6858000"/>
              <a:gd name="connsiteX131" fmla="*/ 10203414 w 12192000"/>
              <a:gd name="connsiteY131" fmla="*/ 2303568 h 6858000"/>
              <a:gd name="connsiteX132" fmla="*/ 9901487 w 12192000"/>
              <a:gd name="connsiteY132" fmla="*/ 2266895 h 6858000"/>
              <a:gd name="connsiteX133" fmla="*/ 9871984 w 12192000"/>
              <a:gd name="connsiteY133" fmla="*/ 2267999 h 6858000"/>
              <a:gd name="connsiteX134" fmla="*/ 9279158 w 12192000"/>
              <a:gd name="connsiteY134" fmla="*/ 2243734 h 6858000"/>
              <a:gd name="connsiteX135" fmla="*/ 8429350 w 12192000"/>
              <a:gd name="connsiteY135" fmla="*/ 2163219 h 6858000"/>
              <a:gd name="connsiteX136" fmla="*/ 7725955 w 12192000"/>
              <a:gd name="connsiteY136" fmla="*/ 2114967 h 6858000"/>
              <a:gd name="connsiteX137" fmla="*/ 6977065 w 12192000"/>
              <a:gd name="connsiteY137" fmla="*/ 2021218 h 6858000"/>
              <a:gd name="connsiteX138" fmla="*/ 6941221 w 12192000"/>
              <a:gd name="connsiteY138" fmla="*/ 201518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6941221" y="2015186"/>
                </a:moveTo>
                <a:cubicBezTo>
                  <a:pt x="6929158" y="2014876"/>
                  <a:pt x="6917508" y="2018599"/>
                  <a:pt x="6907857" y="2033351"/>
                </a:cubicBezTo>
                <a:cubicBezTo>
                  <a:pt x="6959143" y="2072228"/>
                  <a:pt x="7024491" y="2057614"/>
                  <a:pt x="7093700" y="2101457"/>
                </a:cubicBezTo>
                <a:cubicBezTo>
                  <a:pt x="6981202" y="2087669"/>
                  <a:pt x="6892139" y="2076639"/>
                  <a:pt x="6803079" y="2065612"/>
                </a:cubicBezTo>
                <a:cubicBezTo>
                  <a:pt x="6801424" y="2073332"/>
                  <a:pt x="6799770" y="2081052"/>
                  <a:pt x="6798115" y="2088772"/>
                </a:cubicBezTo>
                <a:cubicBezTo>
                  <a:pt x="6911993" y="2105040"/>
                  <a:pt x="7017322" y="2146951"/>
                  <a:pt x="7128167" y="2176455"/>
                </a:cubicBezTo>
                <a:cubicBezTo>
                  <a:pt x="7117964" y="2194655"/>
                  <a:pt x="7107764" y="2191070"/>
                  <a:pt x="7098663" y="2189968"/>
                </a:cubicBezTo>
                <a:cubicBezTo>
                  <a:pt x="7039381" y="2182798"/>
                  <a:pt x="6980099" y="2175629"/>
                  <a:pt x="6923298" y="2156052"/>
                </a:cubicBezTo>
                <a:cubicBezTo>
                  <a:pt x="6910614" y="2151639"/>
                  <a:pt x="6895172" y="2151639"/>
                  <a:pt x="6888004" y="2164875"/>
                </a:cubicBezTo>
                <a:cubicBezTo>
                  <a:pt x="6877801" y="2183625"/>
                  <a:pt x="6892414" y="2195758"/>
                  <a:pt x="6905375" y="2205958"/>
                </a:cubicBezTo>
                <a:cubicBezTo>
                  <a:pt x="6927985" y="2223606"/>
                  <a:pt x="6955282" y="2218643"/>
                  <a:pt x="6981477" y="2221951"/>
                </a:cubicBezTo>
                <a:cubicBezTo>
                  <a:pt x="7051237" y="2230499"/>
                  <a:pt x="7084601" y="2257245"/>
                  <a:pt x="7100043" y="2318459"/>
                </a:cubicBezTo>
                <a:cubicBezTo>
                  <a:pt x="7038829" y="2293642"/>
                  <a:pt x="6979822" y="2324249"/>
                  <a:pt x="6920540" y="2306877"/>
                </a:cubicBezTo>
                <a:cubicBezTo>
                  <a:pt x="6905099" y="2302466"/>
                  <a:pt x="6880559" y="2309083"/>
                  <a:pt x="6888831" y="2330314"/>
                </a:cubicBezTo>
                <a:cubicBezTo>
                  <a:pt x="6896552" y="2350168"/>
                  <a:pt x="6922195" y="2364505"/>
                  <a:pt x="6876698" y="2360645"/>
                </a:cubicBezTo>
                <a:cubicBezTo>
                  <a:pt x="6844163" y="2357887"/>
                  <a:pt x="6780468" y="2380223"/>
                  <a:pt x="6807214" y="2385736"/>
                </a:cubicBezTo>
                <a:cubicBezTo>
                  <a:pt x="6840853" y="2392631"/>
                  <a:pt x="6873666" y="2402557"/>
                  <a:pt x="6916405" y="2413862"/>
                </a:cubicBezTo>
                <a:cubicBezTo>
                  <a:pt x="6869254" y="2432335"/>
                  <a:pt x="6835338" y="2428475"/>
                  <a:pt x="6799770" y="2413862"/>
                </a:cubicBezTo>
                <a:cubicBezTo>
                  <a:pt x="6756756" y="2396214"/>
                  <a:pt x="6700781" y="2374708"/>
                  <a:pt x="6665762" y="2394561"/>
                </a:cubicBezTo>
                <a:cubicBezTo>
                  <a:pt x="6613373" y="2424340"/>
                  <a:pt x="6569807" y="2405589"/>
                  <a:pt x="6522933" y="2400626"/>
                </a:cubicBezTo>
                <a:cubicBezTo>
                  <a:pt x="6427531" y="2390424"/>
                  <a:pt x="6332953" y="2373328"/>
                  <a:pt x="6237275" y="2365057"/>
                </a:cubicBezTo>
                <a:cubicBezTo>
                  <a:pt x="6198948" y="2361748"/>
                  <a:pt x="6157588" y="2346032"/>
                  <a:pt x="6101338" y="2367538"/>
                </a:cubicBezTo>
                <a:cubicBezTo>
                  <a:pt x="6356116" y="2477556"/>
                  <a:pt x="6629642" y="2470664"/>
                  <a:pt x="6857121" y="2606875"/>
                </a:cubicBezTo>
                <a:cubicBezTo>
                  <a:pt x="6847471" y="2619834"/>
                  <a:pt x="6798391" y="2656782"/>
                  <a:pt x="6818519" y="2659539"/>
                </a:cubicBezTo>
                <a:cubicBezTo>
                  <a:pt x="6875044" y="2667537"/>
                  <a:pt x="6925227" y="2694558"/>
                  <a:pt x="6976790" y="2716892"/>
                </a:cubicBezTo>
                <a:cubicBezTo>
                  <a:pt x="6999125" y="2726543"/>
                  <a:pt x="7026146" y="2739227"/>
                  <a:pt x="7015669" y="2773693"/>
                </a:cubicBezTo>
                <a:cubicBezTo>
                  <a:pt x="6996642" y="2783343"/>
                  <a:pt x="6982580" y="2769833"/>
                  <a:pt x="6966864" y="2768730"/>
                </a:cubicBezTo>
                <a:cubicBezTo>
                  <a:pt x="6950871" y="2767628"/>
                  <a:pt x="6915025" y="2774796"/>
                  <a:pt x="6924953" y="2779483"/>
                </a:cubicBezTo>
                <a:cubicBezTo>
                  <a:pt x="6970172" y="2800715"/>
                  <a:pt x="6888831" y="2851726"/>
                  <a:pt x="6942323" y="2851726"/>
                </a:cubicBezTo>
                <a:cubicBezTo>
                  <a:pt x="7031937" y="2852001"/>
                  <a:pt x="7079638" y="2942441"/>
                  <a:pt x="7165943" y="2944924"/>
                </a:cubicBezTo>
                <a:cubicBezTo>
                  <a:pt x="7179728" y="2945198"/>
                  <a:pt x="7186346" y="2961191"/>
                  <a:pt x="7186071" y="2975254"/>
                </a:cubicBezTo>
                <a:cubicBezTo>
                  <a:pt x="7186071" y="2992074"/>
                  <a:pt x="7173387" y="2995107"/>
                  <a:pt x="7159325" y="2996762"/>
                </a:cubicBezTo>
                <a:cubicBezTo>
                  <a:pt x="7137817" y="2999242"/>
                  <a:pt x="7115483" y="2975254"/>
                  <a:pt x="7087082" y="3007790"/>
                </a:cubicBezTo>
                <a:cubicBezTo>
                  <a:pt x="7138094" y="3026815"/>
                  <a:pt x="7189103" y="3045842"/>
                  <a:pt x="7188276" y="3111191"/>
                </a:cubicBezTo>
                <a:cubicBezTo>
                  <a:pt x="7188001" y="3128836"/>
                  <a:pt x="7209232" y="3135454"/>
                  <a:pt x="7225225" y="3139866"/>
                </a:cubicBezTo>
                <a:cubicBezTo>
                  <a:pt x="7251696" y="3147036"/>
                  <a:pt x="7274028" y="3159720"/>
                  <a:pt x="7288368" y="3184260"/>
                </a:cubicBezTo>
                <a:cubicBezTo>
                  <a:pt x="7288092" y="3188948"/>
                  <a:pt x="7287816" y="3193910"/>
                  <a:pt x="7289471" y="3197771"/>
                </a:cubicBezTo>
                <a:cubicBezTo>
                  <a:pt x="7284784" y="3257053"/>
                  <a:pt x="7246181" y="3255398"/>
                  <a:pt x="7203442" y="3245472"/>
                </a:cubicBezTo>
                <a:cubicBezTo>
                  <a:pt x="7152432" y="3233340"/>
                  <a:pt x="7101973" y="3211281"/>
                  <a:pt x="7048205" y="3232512"/>
                </a:cubicBezTo>
                <a:cubicBezTo>
                  <a:pt x="7124032" y="3260913"/>
                  <a:pt x="7206475" y="3263118"/>
                  <a:pt x="7277614" y="3303652"/>
                </a:cubicBezTo>
                <a:cubicBezTo>
                  <a:pt x="7017322" y="3311097"/>
                  <a:pt x="6787361" y="3183155"/>
                  <a:pt x="6535066" y="3134077"/>
                </a:cubicBezTo>
                <a:cubicBezTo>
                  <a:pt x="6543614" y="3166887"/>
                  <a:pt x="6564017" y="3173505"/>
                  <a:pt x="6582492" y="3178469"/>
                </a:cubicBezTo>
                <a:cubicBezTo>
                  <a:pt x="6675690" y="3203286"/>
                  <a:pt x="6757305" y="3252642"/>
                  <a:pt x="6842233" y="3295379"/>
                </a:cubicBezTo>
                <a:cubicBezTo>
                  <a:pt x="6877249" y="3313026"/>
                  <a:pt x="6902618" y="3330674"/>
                  <a:pt x="6915853" y="3368725"/>
                </a:cubicBezTo>
                <a:cubicBezTo>
                  <a:pt x="6927710" y="3403192"/>
                  <a:pt x="6950596" y="3419185"/>
                  <a:pt x="6993058" y="3409257"/>
                </a:cubicBezTo>
                <a:cubicBezTo>
                  <a:pt x="7027524" y="3400985"/>
                  <a:pt x="7065299" y="3405397"/>
                  <a:pt x="7101421" y="3408430"/>
                </a:cubicBezTo>
                <a:cubicBezTo>
                  <a:pt x="7143057" y="3411739"/>
                  <a:pt x="7189655" y="3450618"/>
                  <a:pt x="7178350" y="3470746"/>
                </a:cubicBezTo>
                <a:cubicBezTo>
                  <a:pt x="7159050" y="3504937"/>
                  <a:pt x="7126789" y="3487842"/>
                  <a:pt x="7098112" y="3483982"/>
                </a:cubicBezTo>
                <a:cubicBezTo>
                  <a:pt x="7065575" y="3479295"/>
                  <a:pt x="7005191" y="3469643"/>
                  <a:pt x="7004088" y="3473780"/>
                </a:cubicBezTo>
                <a:cubicBezTo>
                  <a:pt x="6982854" y="3559532"/>
                  <a:pt x="6833408" y="3484809"/>
                  <a:pt x="6801147" y="3477087"/>
                </a:cubicBezTo>
                <a:cubicBezTo>
                  <a:pt x="6760891" y="3467437"/>
                  <a:pt x="6723115" y="3485085"/>
                  <a:pt x="6684788" y="3489220"/>
                </a:cubicBezTo>
                <a:cubicBezTo>
                  <a:pt x="6650597" y="3493080"/>
                  <a:pt x="6457309" y="3504937"/>
                  <a:pt x="6417328" y="3468539"/>
                </a:cubicBezTo>
                <a:cubicBezTo>
                  <a:pt x="6411813" y="3496940"/>
                  <a:pt x="6423393" y="3508521"/>
                  <a:pt x="6433045" y="3521481"/>
                </a:cubicBezTo>
                <a:cubicBezTo>
                  <a:pt x="6446556" y="3539954"/>
                  <a:pt x="6448762" y="3552914"/>
                  <a:pt x="6423117" y="3567527"/>
                </a:cubicBezTo>
                <a:cubicBezTo>
                  <a:pt x="6350049" y="3609441"/>
                  <a:pt x="6351153" y="3610818"/>
                  <a:pt x="6419258" y="3667620"/>
                </a:cubicBezTo>
                <a:cubicBezTo>
                  <a:pt x="6422568" y="3670100"/>
                  <a:pt x="6421188" y="3678373"/>
                  <a:pt x="6421740" y="3683888"/>
                </a:cubicBezTo>
                <a:cubicBezTo>
                  <a:pt x="6403817" y="3692711"/>
                  <a:pt x="6382861" y="3670652"/>
                  <a:pt x="6361906" y="3694366"/>
                </a:cubicBezTo>
                <a:cubicBezTo>
                  <a:pt x="6453173" y="3798591"/>
                  <a:pt x="6592418" y="3824234"/>
                  <a:pt x="6718429" y="3902544"/>
                </a:cubicBezTo>
                <a:cubicBezTo>
                  <a:pt x="6616407" y="3928462"/>
                  <a:pt x="6555194" y="3838022"/>
                  <a:pt x="6480195" y="3849603"/>
                </a:cubicBezTo>
                <a:cubicBezTo>
                  <a:pt x="6442696" y="3878004"/>
                  <a:pt x="6554091" y="3923499"/>
                  <a:pt x="6447934" y="3937011"/>
                </a:cubicBezTo>
                <a:cubicBezTo>
                  <a:pt x="6493983" y="3961826"/>
                  <a:pt x="6528173" y="3986089"/>
                  <a:pt x="6559882" y="4014767"/>
                </a:cubicBezTo>
                <a:cubicBezTo>
                  <a:pt x="6616407" y="4066053"/>
                  <a:pt x="6627437" y="4099693"/>
                  <a:pt x="6601241" y="4168626"/>
                </a:cubicBezTo>
                <a:cubicBezTo>
                  <a:pt x="6584145" y="4213846"/>
                  <a:pt x="6559054" y="4255483"/>
                  <a:pt x="6581113" y="4309250"/>
                </a:cubicBezTo>
                <a:cubicBezTo>
                  <a:pt x="6596553" y="4346198"/>
                  <a:pt x="6590487" y="4370461"/>
                  <a:pt x="6533136" y="4353918"/>
                </a:cubicBezTo>
                <a:cubicBezTo>
                  <a:pt x="6471372" y="4336270"/>
                  <a:pt x="6448211" y="4369358"/>
                  <a:pt x="6463651" y="4434156"/>
                </a:cubicBezTo>
                <a:cubicBezTo>
                  <a:pt x="6473577" y="4475792"/>
                  <a:pt x="6463099" y="4488475"/>
                  <a:pt x="6420637" y="4483787"/>
                </a:cubicBezTo>
                <a:cubicBezTo>
                  <a:pt x="6373762" y="4478549"/>
                  <a:pt x="6329093" y="4451251"/>
                  <a:pt x="6271190" y="4464487"/>
                </a:cubicBezTo>
                <a:cubicBezTo>
                  <a:pt x="6317512" y="4540039"/>
                  <a:pt x="6416501" y="4518531"/>
                  <a:pt x="6470545" y="4590498"/>
                </a:cubicBezTo>
                <a:cubicBezTo>
                  <a:pt x="6406023" y="4590772"/>
                  <a:pt x="6356666" y="4590498"/>
                  <a:pt x="6308965" y="4574780"/>
                </a:cubicBezTo>
                <a:cubicBezTo>
                  <a:pt x="6289111" y="4568437"/>
                  <a:pt x="6267328" y="4561822"/>
                  <a:pt x="6256301" y="4583603"/>
                </a:cubicBezTo>
                <a:cubicBezTo>
                  <a:pt x="6243340" y="4609798"/>
                  <a:pt x="6270086" y="4619724"/>
                  <a:pt x="6286354" y="4624412"/>
                </a:cubicBezTo>
                <a:cubicBezTo>
                  <a:pt x="6332128" y="4637647"/>
                  <a:pt x="6367144" y="4669081"/>
                  <a:pt x="6404920" y="4693621"/>
                </a:cubicBezTo>
                <a:cubicBezTo>
                  <a:pt x="6487915" y="4747390"/>
                  <a:pt x="6578908" y="4792334"/>
                  <a:pt x="6649220" y="4881120"/>
                </a:cubicBezTo>
                <a:cubicBezTo>
                  <a:pt x="6560709" y="4858509"/>
                  <a:pt x="6494809" y="4805845"/>
                  <a:pt x="6412640" y="4795092"/>
                </a:cubicBezTo>
                <a:cubicBezTo>
                  <a:pt x="6483779" y="4875881"/>
                  <a:pt x="6575322" y="4929098"/>
                  <a:pt x="6661902" y="4987828"/>
                </a:cubicBezTo>
                <a:cubicBezTo>
                  <a:pt x="6686719" y="5004373"/>
                  <a:pt x="6711811" y="5015678"/>
                  <a:pt x="6717325" y="5051798"/>
                </a:cubicBezTo>
                <a:cubicBezTo>
                  <a:pt x="6728079" y="5121834"/>
                  <a:pt x="6760340" y="5179738"/>
                  <a:pt x="6829272" y="5210619"/>
                </a:cubicBezTo>
                <a:cubicBezTo>
                  <a:pt x="6829824" y="5210897"/>
                  <a:pt x="6825965" y="5221375"/>
                  <a:pt x="6823757" y="5228542"/>
                </a:cubicBezTo>
                <a:cubicBezTo>
                  <a:pt x="6781571" y="5230749"/>
                  <a:pt x="6748207" y="5189388"/>
                  <a:pt x="6694439" y="5202899"/>
                </a:cubicBezTo>
                <a:cubicBezTo>
                  <a:pt x="6746002" y="5259148"/>
                  <a:pt x="6789016" y="5309609"/>
                  <a:pt x="6862085" y="5336355"/>
                </a:cubicBezTo>
                <a:cubicBezTo>
                  <a:pt x="6920540" y="5357586"/>
                  <a:pt x="6992783" y="5369994"/>
                  <a:pt x="7035246" y="5438926"/>
                </a:cubicBezTo>
                <a:cubicBezTo>
                  <a:pt x="6985889" y="5452439"/>
                  <a:pt x="6949216" y="5435343"/>
                  <a:pt x="6912268" y="5423210"/>
                </a:cubicBezTo>
                <a:cubicBezTo>
                  <a:pt x="6855743" y="5404461"/>
                  <a:pt x="6799770" y="5383230"/>
                  <a:pt x="6743244" y="5364479"/>
                </a:cubicBezTo>
                <a:cubicBezTo>
                  <a:pt x="6721737" y="5357310"/>
                  <a:pt x="6698299" y="5352346"/>
                  <a:pt x="6684513" y="5386538"/>
                </a:cubicBezTo>
                <a:cubicBezTo>
                  <a:pt x="6756480" y="5393708"/>
                  <a:pt x="6799494" y="5440031"/>
                  <a:pt x="6844713" y="5483595"/>
                </a:cubicBezTo>
                <a:cubicBezTo>
                  <a:pt x="6870082" y="5508135"/>
                  <a:pt x="6890762" y="5540948"/>
                  <a:pt x="6936533" y="5528541"/>
                </a:cubicBezTo>
                <a:cubicBezTo>
                  <a:pt x="6960522" y="5521923"/>
                  <a:pt x="6975687" y="5540396"/>
                  <a:pt x="6973204" y="5563007"/>
                </a:cubicBezTo>
                <a:cubicBezTo>
                  <a:pt x="6964106" y="5642695"/>
                  <a:pt x="7020080" y="5670543"/>
                  <a:pt x="7077983" y="5685983"/>
                </a:cubicBezTo>
                <a:cubicBezTo>
                  <a:pt x="7187726" y="5714935"/>
                  <a:pt x="7278993" y="5783041"/>
                  <a:pt x="7385702" y="5820265"/>
                </a:cubicBezTo>
                <a:cubicBezTo>
                  <a:pt x="7489378" y="5856387"/>
                  <a:pt x="7569615" y="5942139"/>
                  <a:pt x="7673565" y="5987085"/>
                </a:cubicBezTo>
                <a:cubicBezTo>
                  <a:pt x="7748843" y="6019621"/>
                  <a:pt x="7820807" y="6061533"/>
                  <a:pt x="7898289" y="6091035"/>
                </a:cubicBezTo>
                <a:cubicBezTo>
                  <a:pt x="8081651" y="6160795"/>
                  <a:pt x="8268598" y="6216770"/>
                  <a:pt x="8466299" y="6224765"/>
                </a:cubicBezTo>
                <a:cubicBezTo>
                  <a:pt x="8629532" y="6231107"/>
                  <a:pt x="10045419" y="6225043"/>
                  <a:pt x="10620599" y="5317605"/>
                </a:cubicBezTo>
                <a:cubicBezTo>
                  <a:pt x="10631626" y="5313192"/>
                  <a:pt x="10644035" y="5301612"/>
                  <a:pt x="10647894" y="5290581"/>
                </a:cubicBezTo>
                <a:cubicBezTo>
                  <a:pt x="10666370" y="5239020"/>
                  <a:pt x="10711590" y="5216686"/>
                  <a:pt x="10752398" y="5188838"/>
                </a:cubicBezTo>
                <a:cubicBezTo>
                  <a:pt x="10788244" y="5164297"/>
                  <a:pt x="10826296" y="5138654"/>
                  <a:pt x="10841186" y="5097293"/>
                </a:cubicBezTo>
                <a:cubicBezTo>
                  <a:pt x="10860762" y="5042147"/>
                  <a:pt x="10805064" y="5087367"/>
                  <a:pt x="10794861" y="5066412"/>
                </a:cubicBezTo>
                <a:cubicBezTo>
                  <a:pt x="10816092" y="5037737"/>
                  <a:pt x="10848906" y="5011540"/>
                  <a:pt x="10857454" y="4979004"/>
                </a:cubicBezTo>
                <a:cubicBezTo>
                  <a:pt x="10888610" y="4861543"/>
                  <a:pt x="10955890" y="4776065"/>
                  <a:pt x="11056532" y="4709613"/>
                </a:cubicBezTo>
                <a:cubicBezTo>
                  <a:pt x="11085484" y="4690588"/>
                  <a:pt x="11104509" y="4655845"/>
                  <a:pt x="11143939" y="4650332"/>
                </a:cubicBezTo>
                <a:cubicBezTo>
                  <a:pt x="11231622" y="4638199"/>
                  <a:pt x="11204048" y="4543346"/>
                  <a:pt x="11250372" y="4501160"/>
                </a:cubicBezTo>
                <a:cubicBezTo>
                  <a:pt x="11259196" y="4493162"/>
                  <a:pt x="11267190" y="4477447"/>
                  <a:pt x="11265538" y="4466694"/>
                </a:cubicBezTo>
                <a:cubicBezTo>
                  <a:pt x="11263056" y="4451251"/>
                  <a:pt x="11252578" y="4436638"/>
                  <a:pt x="11243755" y="4422850"/>
                </a:cubicBezTo>
                <a:cubicBezTo>
                  <a:pt x="11234654" y="4409065"/>
                  <a:pt x="11220870" y="4396932"/>
                  <a:pt x="11227486" y="4378734"/>
                </a:cubicBezTo>
                <a:cubicBezTo>
                  <a:pt x="11230242" y="4371289"/>
                  <a:pt x="11228314" y="4345371"/>
                  <a:pt x="11248718" y="4365774"/>
                </a:cubicBezTo>
                <a:cubicBezTo>
                  <a:pt x="11304692" y="4421748"/>
                  <a:pt x="11337228" y="4368809"/>
                  <a:pt x="11385204" y="4343440"/>
                </a:cubicBezTo>
                <a:cubicBezTo>
                  <a:pt x="11346603" y="4317245"/>
                  <a:pt x="11311861" y="4298772"/>
                  <a:pt x="11306070" y="4259618"/>
                </a:cubicBezTo>
                <a:cubicBezTo>
                  <a:pt x="11294214" y="4178828"/>
                  <a:pt x="11243480" y="4141880"/>
                  <a:pt x="11166550" y="4134711"/>
                </a:cubicBezTo>
                <a:cubicBezTo>
                  <a:pt x="11194949" y="4056679"/>
                  <a:pt x="11194949" y="4056679"/>
                  <a:pt x="11103130" y="4045924"/>
                </a:cubicBezTo>
                <a:cubicBezTo>
                  <a:pt x="11138425" y="3996293"/>
                  <a:pt x="11138425" y="3983609"/>
                  <a:pt x="11095686" y="3966514"/>
                </a:cubicBezTo>
                <a:cubicBezTo>
                  <a:pt x="11054602" y="3950245"/>
                  <a:pt x="11009106" y="3944730"/>
                  <a:pt x="10971054" y="3919640"/>
                </a:cubicBezTo>
                <a:cubicBezTo>
                  <a:pt x="11006073" y="3856221"/>
                  <a:pt x="11015998" y="3782600"/>
                  <a:pt x="11088241" y="3751718"/>
                </a:cubicBezTo>
                <a:cubicBezTo>
                  <a:pt x="11099546" y="3747030"/>
                  <a:pt x="11107266" y="3728004"/>
                  <a:pt x="11100098" y="3716977"/>
                </a:cubicBezTo>
                <a:cubicBezTo>
                  <a:pt x="11073904" y="3676995"/>
                  <a:pt x="11111404" y="3601168"/>
                  <a:pt x="11029786" y="3592621"/>
                </a:cubicBezTo>
                <a:cubicBezTo>
                  <a:pt x="11019583" y="3591793"/>
                  <a:pt x="11010208" y="3583520"/>
                  <a:pt x="11018206" y="3572767"/>
                </a:cubicBezTo>
                <a:cubicBezTo>
                  <a:pt x="11045779" y="3535268"/>
                  <a:pt x="11012415" y="3537749"/>
                  <a:pt x="10992287" y="3533061"/>
                </a:cubicBezTo>
                <a:cubicBezTo>
                  <a:pt x="10968022" y="3527271"/>
                  <a:pt x="10940448" y="3543816"/>
                  <a:pt x="10917838" y="3523410"/>
                </a:cubicBezTo>
                <a:cubicBezTo>
                  <a:pt x="10923078" y="3501903"/>
                  <a:pt x="10942654" y="3502179"/>
                  <a:pt x="10956441" y="3495287"/>
                </a:cubicBezTo>
                <a:cubicBezTo>
                  <a:pt x="10996698" y="3475433"/>
                  <a:pt x="11029511" y="3451721"/>
                  <a:pt x="11031442" y="3400159"/>
                </a:cubicBezTo>
                <a:cubicBezTo>
                  <a:pt x="11032818" y="3358523"/>
                  <a:pt x="11037230" y="3321850"/>
                  <a:pt x="10981533" y="3309166"/>
                </a:cubicBezTo>
                <a:cubicBezTo>
                  <a:pt x="10958372" y="3303927"/>
                  <a:pt x="10964990" y="3273873"/>
                  <a:pt x="10978225" y="3258982"/>
                </a:cubicBezTo>
                <a:cubicBezTo>
                  <a:pt x="11001938" y="3232512"/>
                  <a:pt x="11021514" y="3197219"/>
                  <a:pt x="11062322" y="3194737"/>
                </a:cubicBezTo>
                <a:cubicBezTo>
                  <a:pt x="11087138" y="3193084"/>
                  <a:pt x="11106164" y="3182053"/>
                  <a:pt x="11125742" y="3169370"/>
                </a:cubicBezTo>
                <a:cubicBezTo>
                  <a:pt x="11139802" y="3160269"/>
                  <a:pt x="11156622" y="3152550"/>
                  <a:pt x="11154968" y="3132974"/>
                </a:cubicBezTo>
                <a:cubicBezTo>
                  <a:pt x="11153315" y="3114223"/>
                  <a:pt x="11137046" y="3106503"/>
                  <a:pt x="11120502" y="3102642"/>
                </a:cubicBezTo>
                <a:cubicBezTo>
                  <a:pt x="11065355" y="3090235"/>
                  <a:pt x="11013518" y="3072037"/>
                  <a:pt x="10967470" y="3030401"/>
                </a:cubicBezTo>
                <a:cubicBezTo>
                  <a:pt x="10998076" y="3008342"/>
                  <a:pt x="11027304" y="2992350"/>
                  <a:pt x="11049914" y="2970015"/>
                </a:cubicBezTo>
                <a:cubicBezTo>
                  <a:pt x="11104509" y="2915972"/>
                  <a:pt x="10642106" y="2745845"/>
                  <a:pt x="10618944" y="2685183"/>
                </a:cubicBezTo>
                <a:cubicBezTo>
                  <a:pt x="10611775" y="2666432"/>
                  <a:pt x="10587235" y="2647132"/>
                  <a:pt x="10566830" y="2641617"/>
                </a:cubicBezTo>
                <a:cubicBezTo>
                  <a:pt x="10471151" y="2615699"/>
                  <a:pt x="10388156" y="2557518"/>
                  <a:pt x="10290271" y="2536011"/>
                </a:cubicBezTo>
                <a:cubicBezTo>
                  <a:pt x="10197900" y="2515607"/>
                  <a:pt x="10106908" y="2488309"/>
                  <a:pt x="10005715" y="2461288"/>
                </a:cubicBezTo>
                <a:cubicBezTo>
                  <a:pt x="10067754" y="2393457"/>
                  <a:pt x="10177772" y="2401454"/>
                  <a:pt x="10203414" y="2303568"/>
                </a:cubicBezTo>
                <a:cubicBezTo>
                  <a:pt x="10103324" y="2278201"/>
                  <a:pt x="9997996" y="2307154"/>
                  <a:pt x="9901487" y="2266895"/>
                </a:cubicBezTo>
                <a:cubicBezTo>
                  <a:pt x="9893216" y="2263312"/>
                  <a:pt x="9881910" y="2266895"/>
                  <a:pt x="9871984" y="2267999"/>
                </a:cubicBezTo>
                <a:cubicBezTo>
                  <a:pt x="9673181" y="2289506"/>
                  <a:pt x="9475204" y="2270758"/>
                  <a:pt x="9279158" y="2243734"/>
                </a:cubicBezTo>
                <a:cubicBezTo>
                  <a:pt x="8996808" y="2205133"/>
                  <a:pt x="8713354" y="2180592"/>
                  <a:pt x="8429350" y="2163219"/>
                </a:cubicBezTo>
                <a:cubicBezTo>
                  <a:pt x="8194701" y="2148882"/>
                  <a:pt x="7959502" y="2142541"/>
                  <a:pt x="7725955" y="2114967"/>
                </a:cubicBezTo>
                <a:cubicBezTo>
                  <a:pt x="7476142" y="2085464"/>
                  <a:pt x="7226605" y="2052100"/>
                  <a:pt x="6977065" y="2021218"/>
                </a:cubicBezTo>
                <a:cubicBezTo>
                  <a:pt x="6965761" y="2019839"/>
                  <a:pt x="6953283" y="2015496"/>
                  <a:pt x="6941221" y="201518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34C9108-B63E-38B4-2FC9-A9A12AC45183}"/>
              </a:ext>
            </a:extLst>
          </p:cNvPr>
          <p:cNvSpPr>
            <a:spLocks noGrp="1"/>
          </p:cNvSpPr>
          <p:nvPr>
            <p:ph type="title"/>
          </p:nvPr>
        </p:nvSpPr>
        <p:spPr>
          <a:xfrm>
            <a:off x="838200" y="365125"/>
            <a:ext cx="10515600" cy="1325563"/>
          </a:xfrm>
        </p:spPr>
        <p:txBody>
          <a:bodyPr>
            <a:normAutofit/>
          </a:bodyPr>
          <a:lstStyle/>
          <a:p>
            <a:r>
              <a:rPr lang="en-US" dirty="0"/>
              <a:t>Block-like</a:t>
            </a:r>
          </a:p>
        </p:txBody>
      </p:sp>
      <p:sp>
        <p:nvSpPr>
          <p:cNvPr id="3" name="Content Placeholder 2">
            <a:extLst>
              <a:ext uri="{FF2B5EF4-FFF2-40B4-BE49-F238E27FC236}">
                <a16:creationId xmlns:a16="http://schemas.microsoft.com/office/drawing/2014/main" id="{BB605CCE-9FFF-0E06-1FDC-00AC58C82966}"/>
              </a:ext>
            </a:extLst>
          </p:cNvPr>
          <p:cNvSpPr>
            <a:spLocks noGrp="1"/>
          </p:cNvSpPr>
          <p:nvPr>
            <p:ph idx="1"/>
          </p:nvPr>
        </p:nvSpPr>
        <p:spPr>
          <a:xfrm>
            <a:off x="838201" y="2013625"/>
            <a:ext cx="5257799" cy="4163337"/>
          </a:xfrm>
        </p:spPr>
        <p:txBody>
          <a:bodyPr>
            <a:normAutofit/>
          </a:bodyPr>
          <a:lstStyle/>
          <a:p>
            <a:r>
              <a:rPr lang="en-US" sz="2000" dirty="0"/>
              <a:t>Most common in the B Horizon </a:t>
            </a:r>
          </a:p>
          <a:p>
            <a:r>
              <a:rPr lang="en-US" sz="2000" dirty="0"/>
              <a:t>Can be found in the A Horizon when beneficial farming practices are used (reduced tillage, cover cropping)</a:t>
            </a:r>
          </a:p>
          <a:p>
            <a:r>
              <a:rPr lang="en-US" sz="2000" dirty="0"/>
              <a:t>Rough shaped and irregular</a:t>
            </a:r>
          </a:p>
          <a:p>
            <a:r>
              <a:rPr lang="en-US" sz="2000" dirty="0"/>
              <a:t>Angular or subangular</a:t>
            </a:r>
          </a:p>
          <a:p>
            <a:r>
              <a:rPr lang="en-US" sz="2000" dirty="0"/>
              <a:t>Range in size from 5mm – 50mm across </a:t>
            </a:r>
          </a:p>
        </p:txBody>
      </p:sp>
      <p:pic>
        <p:nvPicPr>
          <p:cNvPr id="5" name="Picture 4">
            <a:extLst>
              <a:ext uri="{FF2B5EF4-FFF2-40B4-BE49-F238E27FC236}">
                <a16:creationId xmlns:a16="http://schemas.microsoft.com/office/drawing/2014/main" id="{DA7BA554-F9F3-1F88-B6C2-92FBAFEFF712}"/>
              </a:ext>
            </a:extLst>
          </p:cNvPr>
          <p:cNvPicPr>
            <a:picLocks noChangeAspect="1"/>
          </p:cNvPicPr>
          <p:nvPr/>
        </p:nvPicPr>
        <p:blipFill>
          <a:blip r:embed="rId3"/>
          <a:stretch>
            <a:fillRect/>
          </a:stretch>
        </p:blipFill>
        <p:spPr>
          <a:xfrm>
            <a:off x="7443538" y="2918903"/>
            <a:ext cx="2775284" cy="2447494"/>
          </a:xfrm>
          <a:prstGeom prst="rect">
            <a:avLst/>
          </a:prstGeom>
        </p:spPr>
      </p:pic>
    </p:spTree>
    <p:extLst>
      <p:ext uri="{BB962C8B-B14F-4D97-AF65-F5344CB8AC3E}">
        <p14:creationId xmlns:p14="http://schemas.microsoft.com/office/powerpoint/2010/main" val="4063267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A866F0E-F54B-4BF5-8A88-7D97BD45F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229EC50-E910-4AE2-9EEA-604A81EF61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941221 w 12192000"/>
              <a:gd name="connsiteY0" fmla="*/ 2015186 h 6858000"/>
              <a:gd name="connsiteX1" fmla="*/ 6907857 w 12192000"/>
              <a:gd name="connsiteY1" fmla="*/ 2033351 h 6858000"/>
              <a:gd name="connsiteX2" fmla="*/ 7093700 w 12192000"/>
              <a:gd name="connsiteY2" fmla="*/ 2101457 h 6858000"/>
              <a:gd name="connsiteX3" fmla="*/ 6803079 w 12192000"/>
              <a:gd name="connsiteY3" fmla="*/ 2065612 h 6858000"/>
              <a:gd name="connsiteX4" fmla="*/ 6798115 w 12192000"/>
              <a:gd name="connsiteY4" fmla="*/ 2088772 h 6858000"/>
              <a:gd name="connsiteX5" fmla="*/ 7128167 w 12192000"/>
              <a:gd name="connsiteY5" fmla="*/ 2176455 h 6858000"/>
              <a:gd name="connsiteX6" fmla="*/ 7098663 w 12192000"/>
              <a:gd name="connsiteY6" fmla="*/ 2189968 h 6858000"/>
              <a:gd name="connsiteX7" fmla="*/ 6923298 w 12192000"/>
              <a:gd name="connsiteY7" fmla="*/ 2156052 h 6858000"/>
              <a:gd name="connsiteX8" fmla="*/ 6888004 w 12192000"/>
              <a:gd name="connsiteY8" fmla="*/ 2164875 h 6858000"/>
              <a:gd name="connsiteX9" fmla="*/ 6905375 w 12192000"/>
              <a:gd name="connsiteY9" fmla="*/ 2205958 h 6858000"/>
              <a:gd name="connsiteX10" fmla="*/ 6981477 w 12192000"/>
              <a:gd name="connsiteY10" fmla="*/ 2221951 h 6858000"/>
              <a:gd name="connsiteX11" fmla="*/ 7100043 w 12192000"/>
              <a:gd name="connsiteY11" fmla="*/ 2318459 h 6858000"/>
              <a:gd name="connsiteX12" fmla="*/ 6920540 w 12192000"/>
              <a:gd name="connsiteY12" fmla="*/ 2306877 h 6858000"/>
              <a:gd name="connsiteX13" fmla="*/ 6888831 w 12192000"/>
              <a:gd name="connsiteY13" fmla="*/ 2330314 h 6858000"/>
              <a:gd name="connsiteX14" fmla="*/ 6876698 w 12192000"/>
              <a:gd name="connsiteY14" fmla="*/ 2360645 h 6858000"/>
              <a:gd name="connsiteX15" fmla="*/ 6807214 w 12192000"/>
              <a:gd name="connsiteY15" fmla="*/ 2385736 h 6858000"/>
              <a:gd name="connsiteX16" fmla="*/ 6916405 w 12192000"/>
              <a:gd name="connsiteY16" fmla="*/ 2413862 h 6858000"/>
              <a:gd name="connsiteX17" fmla="*/ 6799770 w 12192000"/>
              <a:gd name="connsiteY17" fmla="*/ 2413862 h 6858000"/>
              <a:gd name="connsiteX18" fmla="*/ 6665762 w 12192000"/>
              <a:gd name="connsiteY18" fmla="*/ 2394561 h 6858000"/>
              <a:gd name="connsiteX19" fmla="*/ 6522933 w 12192000"/>
              <a:gd name="connsiteY19" fmla="*/ 2400626 h 6858000"/>
              <a:gd name="connsiteX20" fmla="*/ 6237275 w 12192000"/>
              <a:gd name="connsiteY20" fmla="*/ 2365057 h 6858000"/>
              <a:gd name="connsiteX21" fmla="*/ 6101338 w 12192000"/>
              <a:gd name="connsiteY21" fmla="*/ 2367538 h 6858000"/>
              <a:gd name="connsiteX22" fmla="*/ 6857121 w 12192000"/>
              <a:gd name="connsiteY22" fmla="*/ 2606875 h 6858000"/>
              <a:gd name="connsiteX23" fmla="*/ 6818519 w 12192000"/>
              <a:gd name="connsiteY23" fmla="*/ 2659539 h 6858000"/>
              <a:gd name="connsiteX24" fmla="*/ 6976790 w 12192000"/>
              <a:gd name="connsiteY24" fmla="*/ 2716892 h 6858000"/>
              <a:gd name="connsiteX25" fmla="*/ 7015669 w 12192000"/>
              <a:gd name="connsiteY25" fmla="*/ 2773693 h 6858000"/>
              <a:gd name="connsiteX26" fmla="*/ 6966864 w 12192000"/>
              <a:gd name="connsiteY26" fmla="*/ 2768730 h 6858000"/>
              <a:gd name="connsiteX27" fmla="*/ 6924953 w 12192000"/>
              <a:gd name="connsiteY27" fmla="*/ 2779483 h 6858000"/>
              <a:gd name="connsiteX28" fmla="*/ 6942323 w 12192000"/>
              <a:gd name="connsiteY28" fmla="*/ 2851726 h 6858000"/>
              <a:gd name="connsiteX29" fmla="*/ 7165943 w 12192000"/>
              <a:gd name="connsiteY29" fmla="*/ 2944924 h 6858000"/>
              <a:gd name="connsiteX30" fmla="*/ 7186071 w 12192000"/>
              <a:gd name="connsiteY30" fmla="*/ 2975254 h 6858000"/>
              <a:gd name="connsiteX31" fmla="*/ 7159325 w 12192000"/>
              <a:gd name="connsiteY31" fmla="*/ 2996762 h 6858000"/>
              <a:gd name="connsiteX32" fmla="*/ 7087082 w 12192000"/>
              <a:gd name="connsiteY32" fmla="*/ 3007790 h 6858000"/>
              <a:gd name="connsiteX33" fmla="*/ 7188276 w 12192000"/>
              <a:gd name="connsiteY33" fmla="*/ 3111191 h 6858000"/>
              <a:gd name="connsiteX34" fmla="*/ 7225225 w 12192000"/>
              <a:gd name="connsiteY34" fmla="*/ 3139866 h 6858000"/>
              <a:gd name="connsiteX35" fmla="*/ 7288368 w 12192000"/>
              <a:gd name="connsiteY35" fmla="*/ 3184260 h 6858000"/>
              <a:gd name="connsiteX36" fmla="*/ 7289471 w 12192000"/>
              <a:gd name="connsiteY36" fmla="*/ 3197771 h 6858000"/>
              <a:gd name="connsiteX37" fmla="*/ 7203442 w 12192000"/>
              <a:gd name="connsiteY37" fmla="*/ 3245472 h 6858000"/>
              <a:gd name="connsiteX38" fmla="*/ 7048205 w 12192000"/>
              <a:gd name="connsiteY38" fmla="*/ 3232512 h 6858000"/>
              <a:gd name="connsiteX39" fmla="*/ 7277614 w 12192000"/>
              <a:gd name="connsiteY39" fmla="*/ 3303652 h 6858000"/>
              <a:gd name="connsiteX40" fmla="*/ 6535066 w 12192000"/>
              <a:gd name="connsiteY40" fmla="*/ 3134077 h 6858000"/>
              <a:gd name="connsiteX41" fmla="*/ 6582492 w 12192000"/>
              <a:gd name="connsiteY41" fmla="*/ 3178469 h 6858000"/>
              <a:gd name="connsiteX42" fmla="*/ 6842233 w 12192000"/>
              <a:gd name="connsiteY42" fmla="*/ 3295379 h 6858000"/>
              <a:gd name="connsiteX43" fmla="*/ 6915853 w 12192000"/>
              <a:gd name="connsiteY43" fmla="*/ 3368725 h 6858000"/>
              <a:gd name="connsiteX44" fmla="*/ 6993058 w 12192000"/>
              <a:gd name="connsiteY44" fmla="*/ 3409257 h 6858000"/>
              <a:gd name="connsiteX45" fmla="*/ 7101421 w 12192000"/>
              <a:gd name="connsiteY45" fmla="*/ 3408430 h 6858000"/>
              <a:gd name="connsiteX46" fmla="*/ 7178350 w 12192000"/>
              <a:gd name="connsiteY46" fmla="*/ 3470746 h 6858000"/>
              <a:gd name="connsiteX47" fmla="*/ 7098112 w 12192000"/>
              <a:gd name="connsiteY47" fmla="*/ 3483982 h 6858000"/>
              <a:gd name="connsiteX48" fmla="*/ 7004088 w 12192000"/>
              <a:gd name="connsiteY48" fmla="*/ 3473780 h 6858000"/>
              <a:gd name="connsiteX49" fmla="*/ 6801147 w 12192000"/>
              <a:gd name="connsiteY49" fmla="*/ 3477087 h 6858000"/>
              <a:gd name="connsiteX50" fmla="*/ 6684788 w 12192000"/>
              <a:gd name="connsiteY50" fmla="*/ 3489220 h 6858000"/>
              <a:gd name="connsiteX51" fmla="*/ 6417328 w 12192000"/>
              <a:gd name="connsiteY51" fmla="*/ 3468539 h 6858000"/>
              <a:gd name="connsiteX52" fmla="*/ 6433045 w 12192000"/>
              <a:gd name="connsiteY52" fmla="*/ 3521481 h 6858000"/>
              <a:gd name="connsiteX53" fmla="*/ 6423117 w 12192000"/>
              <a:gd name="connsiteY53" fmla="*/ 3567527 h 6858000"/>
              <a:gd name="connsiteX54" fmla="*/ 6419258 w 12192000"/>
              <a:gd name="connsiteY54" fmla="*/ 3667620 h 6858000"/>
              <a:gd name="connsiteX55" fmla="*/ 6421740 w 12192000"/>
              <a:gd name="connsiteY55" fmla="*/ 3683888 h 6858000"/>
              <a:gd name="connsiteX56" fmla="*/ 6361906 w 12192000"/>
              <a:gd name="connsiteY56" fmla="*/ 3694366 h 6858000"/>
              <a:gd name="connsiteX57" fmla="*/ 6718429 w 12192000"/>
              <a:gd name="connsiteY57" fmla="*/ 3902544 h 6858000"/>
              <a:gd name="connsiteX58" fmla="*/ 6480195 w 12192000"/>
              <a:gd name="connsiteY58" fmla="*/ 3849603 h 6858000"/>
              <a:gd name="connsiteX59" fmla="*/ 6447934 w 12192000"/>
              <a:gd name="connsiteY59" fmla="*/ 3937011 h 6858000"/>
              <a:gd name="connsiteX60" fmla="*/ 6559882 w 12192000"/>
              <a:gd name="connsiteY60" fmla="*/ 4014767 h 6858000"/>
              <a:gd name="connsiteX61" fmla="*/ 6601241 w 12192000"/>
              <a:gd name="connsiteY61" fmla="*/ 4168626 h 6858000"/>
              <a:gd name="connsiteX62" fmla="*/ 6581113 w 12192000"/>
              <a:gd name="connsiteY62" fmla="*/ 4309250 h 6858000"/>
              <a:gd name="connsiteX63" fmla="*/ 6533136 w 12192000"/>
              <a:gd name="connsiteY63" fmla="*/ 4353918 h 6858000"/>
              <a:gd name="connsiteX64" fmla="*/ 6463651 w 12192000"/>
              <a:gd name="connsiteY64" fmla="*/ 4434156 h 6858000"/>
              <a:gd name="connsiteX65" fmla="*/ 6420637 w 12192000"/>
              <a:gd name="connsiteY65" fmla="*/ 4483787 h 6858000"/>
              <a:gd name="connsiteX66" fmla="*/ 6271190 w 12192000"/>
              <a:gd name="connsiteY66" fmla="*/ 4464487 h 6858000"/>
              <a:gd name="connsiteX67" fmla="*/ 6470545 w 12192000"/>
              <a:gd name="connsiteY67" fmla="*/ 4590498 h 6858000"/>
              <a:gd name="connsiteX68" fmla="*/ 6308965 w 12192000"/>
              <a:gd name="connsiteY68" fmla="*/ 4574780 h 6858000"/>
              <a:gd name="connsiteX69" fmla="*/ 6256301 w 12192000"/>
              <a:gd name="connsiteY69" fmla="*/ 4583603 h 6858000"/>
              <a:gd name="connsiteX70" fmla="*/ 6286354 w 12192000"/>
              <a:gd name="connsiteY70" fmla="*/ 4624412 h 6858000"/>
              <a:gd name="connsiteX71" fmla="*/ 6404920 w 12192000"/>
              <a:gd name="connsiteY71" fmla="*/ 4693621 h 6858000"/>
              <a:gd name="connsiteX72" fmla="*/ 6649220 w 12192000"/>
              <a:gd name="connsiteY72" fmla="*/ 4881120 h 6858000"/>
              <a:gd name="connsiteX73" fmla="*/ 6412640 w 12192000"/>
              <a:gd name="connsiteY73" fmla="*/ 4795092 h 6858000"/>
              <a:gd name="connsiteX74" fmla="*/ 6661902 w 12192000"/>
              <a:gd name="connsiteY74" fmla="*/ 4987828 h 6858000"/>
              <a:gd name="connsiteX75" fmla="*/ 6717325 w 12192000"/>
              <a:gd name="connsiteY75" fmla="*/ 5051798 h 6858000"/>
              <a:gd name="connsiteX76" fmla="*/ 6829272 w 12192000"/>
              <a:gd name="connsiteY76" fmla="*/ 5210619 h 6858000"/>
              <a:gd name="connsiteX77" fmla="*/ 6823757 w 12192000"/>
              <a:gd name="connsiteY77" fmla="*/ 5228542 h 6858000"/>
              <a:gd name="connsiteX78" fmla="*/ 6694439 w 12192000"/>
              <a:gd name="connsiteY78" fmla="*/ 5202899 h 6858000"/>
              <a:gd name="connsiteX79" fmla="*/ 6862085 w 12192000"/>
              <a:gd name="connsiteY79" fmla="*/ 5336355 h 6858000"/>
              <a:gd name="connsiteX80" fmla="*/ 7035246 w 12192000"/>
              <a:gd name="connsiteY80" fmla="*/ 5438926 h 6858000"/>
              <a:gd name="connsiteX81" fmla="*/ 6912268 w 12192000"/>
              <a:gd name="connsiteY81" fmla="*/ 5423210 h 6858000"/>
              <a:gd name="connsiteX82" fmla="*/ 6743244 w 12192000"/>
              <a:gd name="connsiteY82" fmla="*/ 5364479 h 6858000"/>
              <a:gd name="connsiteX83" fmla="*/ 6684513 w 12192000"/>
              <a:gd name="connsiteY83" fmla="*/ 5386538 h 6858000"/>
              <a:gd name="connsiteX84" fmla="*/ 6844713 w 12192000"/>
              <a:gd name="connsiteY84" fmla="*/ 5483595 h 6858000"/>
              <a:gd name="connsiteX85" fmla="*/ 6936533 w 12192000"/>
              <a:gd name="connsiteY85" fmla="*/ 5528541 h 6858000"/>
              <a:gd name="connsiteX86" fmla="*/ 6973204 w 12192000"/>
              <a:gd name="connsiteY86" fmla="*/ 5563007 h 6858000"/>
              <a:gd name="connsiteX87" fmla="*/ 7077983 w 12192000"/>
              <a:gd name="connsiteY87" fmla="*/ 5685983 h 6858000"/>
              <a:gd name="connsiteX88" fmla="*/ 7385702 w 12192000"/>
              <a:gd name="connsiteY88" fmla="*/ 5820265 h 6858000"/>
              <a:gd name="connsiteX89" fmla="*/ 7673565 w 12192000"/>
              <a:gd name="connsiteY89" fmla="*/ 5987085 h 6858000"/>
              <a:gd name="connsiteX90" fmla="*/ 7898289 w 12192000"/>
              <a:gd name="connsiteY90" fmla="*/ 6091035 h 6858000"/>
              <a:gd name="connsiteX91" fmla="*/ 8466299 w 12192000"/>
              <a:gd name="connsiteY91" fmla="*/ 6224765 h 6858000"/>
              <a:gd name="connsiteX92" fmla="*/ 10620599 w 12192000"/>
              <a:gd name="connsiteY92" fmla="*/ 5317605 h 6858000"/>
              <a:gd name="connsiteX93" fmla="*/ 10647894 w 12192000"/>
              <a:gd name="connsiteY93" fmla="*/ 5290581 h 6858000"/>
              <a:gd name="connsiteX94" fmla="*/ 10752398 w 12192000"/>
              <a:gd name="connsiteY94" fmla="*/ 5188838 h 6858000"/>
              <a:gd name="connsiteX95" fmla="*/ 10841186 w 12192000"/>
              <a:gd name="connsiteY95" fmla="*/ 5097293 h 6858000"/>
              <a:gd name="connsiteX96" fmla="*/ 10794861 w 12192000"/>
              <a:gd name="connsiteY96" fmla="*/ 5066412 h 6858000"/>
              <a:gd name="connsiteX97" fmla="*/ 10857454 w 12192000"/>
              <a:gd name="connsiteY97" fmla="*/ 4979004 h 6858000"/>
              <a:gd name="connsiteX98" fmla="*/ 11056532 w 12192000"/>
              <a:gd name="connsiteY98" fmla="*/ 4709613 h 6858000"/>
              <a:gd name="connsiteX99" fmla="*/ 11143939 w 12192000"/>
              <a:gd name="connsiteY99" fmla="*/ 4650332 h 6858000"/>
              <a:gd name="connsiteX100" fmla="*/ 11250372 w 12192000"/>
              <a:gd name="connsiteY100" fmla="*/ 4501160 h 6858000"/>
              <a:gd name="connsiteX101" fmla="*/ 11265538 w 12192000"/>
              <a:gd name="connsiteY101" fmla="*/ 4466694 h 6858000"/>
              <a:gd name="connsiteX102" fmla="*/ 11243755 w 12192000"/>
              <a:gd name="connsiteY102" fmla="*/ 4422850 h 6858000"/>
              <a:gd name="connsiteX103" fmla="*/ 11227486 w 12192000"/>
              <a:gd name="connsiteY103" fmla="*/ 4378734 h 6858000"/>
              <a:gd name="connsiteX104" fmla="*/ 11248718 w 12192000"/>
              <a:gd name="connsiteY104" fmla="*/ 4365774 h 6858000"/>
              <a:gd name="connsiteX105" fmla="*/ 11385204 w 12192000"/>
              <a:gd name="connsiteY105" fmla="*/ 4343440 h 6858000"/>
              <a:gd name="connsiteX106" fmla="*/ 11306070 w 12192000"/>
              <a:gd name="connsiteY106" fmla="*/ 4259618 h 6858000"/>
              <a:gd name="connsiteX107" fmla="*/ 11166550 w 12192000"/>
              <a:gd name="connsiteY107" fmla="*/ 4134711 h 6858000"/>
              <a:gd name="connsiteX108" fmla="*/ 11103130 w 12192000"/>
              <a:gd name="connsiteY108" fmla="*/ 4045924 h 6858000"/>
              <a:gd name="connsiteX109" fmla="*/ 11095686 w 12192000"/>
              <a:gd name="connsiteY109" fmla="*/ 3966514 h 6858000"/>
              <a:gd name="connsiteX110" fmla="*/ 10971054 w 12192000"/>
              <a:gd name="connsiteY110" fmla="*/ 3919640 h 6858000"/>
              <a:gd name="connsiteX111" fmla="*/ 11088241 w 12192000"/>
              <a:gd name="connsiteY111" fmla="*/ 3751718 h 6858000"/>
              <a:gd name="connsiteX112" fmla="*/ 11100098 w 12192000"/>
              <a:gd name="connsiteY112" fmla="*/ 3716977 h 6858000"/>
              <a:gd name="connsiteX113" fmla="*/ 11029786 w 12192000"/>
              <a:gd name="connsiteY113" fmla="*/ 3592621 h 6858000"/>
              <a:gd name="connsiteX114" fmla="*/ 11018206 w 12192000"/>
              <a:gd name="connsiteY114" fmla="*/ 3572767 h 6858000"/>
              <a:gd name="connsiteX115" fmla="*/ 10992287 w 12192000"/>
              <a:gd name="connsiteY115" fmla="*/ 3533061 h 6858000"/>
              <a:gd name="connsiteX116" fmla="*/ 10917838 w 12192000"/>
              <a:gd name="connsiteY116" fmla="*/ 3523410 h 6858000"/>
              <a:gd name="connsiteX117" fmla="*/ 10956441 w 12192000"/>
              <a:gd name="connsiteY117" fmla="*/ 3495287 h 6858000"/>
              <a:gd name="connsiteX118" fmla="*/ 11031442 w 12192000"/>
              <a:gd name="connsiteY118" fmla="*/ 3400159 h 6858000"/>
              <a:gd name="connsiteX119" fmla="*/ 10981533 w 12192000"/>
              <a:gd name="connsiteY119" fmla="*/ 3309166 h 6858000"/>
              <a:gd name="connsiteX120" fmla="*/ 10978225 w 12192000"/>
              <a:gd name="connsiteY120" fmla="*/ 3258982 h 6858000"/>
              <a:gd name="connsiteX121" fmla="*/ 11062322 w 12192000"/>
              <a:gd name="connsiteY121" fmla="*/ 3194737 h 6858000"/>
              <a:gd name="connsiteX122" fmla="*/ 11125742 w 12192000"/>
              <a:gd name="connsiteY122" fmla="*/ 3169370 h 6858000"/>
              <a:gd name="connsiteX123" fmla="*/ 11154968 w 12192000"/>
              <a:gd name="connsiteY123" fmla="*/ 3132974 h 6858000"/>
              <a:gd name="connsiteX124" fmla="*/ 11120502 w 12192000"/>
              <a:gd name="connsiteY124" fmla="*/ 3102642 h 6858000"/>
              <a:gd name="connsiteX125" fmla="*/ 10967470 w 12192000"/>
              <a:gd name="connsiteY125" fmla="*/ 3030401 h 6858000"/>
              <a:gd name="connsiteX126" fmla="*/ 11049914 w 12192000"/>
              <a:gd name="connsiteY126" fmla="*/ 2970015 h 6858000"/>
              <a:gd name="connsiteX127" fmla="*/ 10618944 w 12192000"/>
              <a:gd name="connsiteY127" fmla="*/ 2685183 h 6858000"/>
              <a:gd name="connsiteX128" fmla="*/ 10566830 w 12192000"/>
              <a:gd name="connsiteY128" fmla="*/ 2641617 h 6858000"/>
              <a:gd name="connsiteX129" fmla="*/ 10290271 w 12192000"/>
              <a:gd name="connsiteY129" fmla="*/ 2536011 h 6858000"/>
              <a:gd name="connsiteX130" fmla="*/ 10005715 w 12192000"/>
              <a:gd name="connsiteY130" fmla="*/ 2461288 h 6858000"/>
              <a:gd name="connsiteX131" fmla="*/ 10203414 w 12192000"/>
              <a:gd name="connsiteY131" fmla="*/ 2303568 h 6858000"/>
              <a:gd name="connsiteX132" fmla="*/ 9901487 w 12192000"/>
              <a:gd name="connsiteY132" fmla="*/ 2266895 h 6858000"/>
              <a:gd name="connsiteX133" fmla="*/ 9871984 w 12192000"/>
              <a:gd name="connsiteY133" fmla="*/ 2267999 h 6858000"/>
              <a:gd name="connsiteX134" fmla="*/ 9279158 w 12192000"/>
              <a:gd name="connsiteY134" fmla="*/ 2243734 h 6858000"/>
              <a:gd name="connsiteX135" fmla="*/ 8429350 w 12192000"/>
              <a:gd name="connsiteY135" fmla="*/ 2163219 h 6858000"/>
              <a:gd name="connsiteX136" fmla="*/ 7725955 w 12192000"/>
              <a:gd name="connsiteY136" fmla="*/ 2114967 h 6858000"/>
              <a:gd name="connsiteX137" fmla="*/ 6977065 w 12192000"/>
              <a:gd name="connsiteY137" fmla="*/ 2021218 h 6858000"/>
              <a:gd name="connsiteX138" fmla="*/ 6941221 w 12192000"/>
              <a:gd name="connsiteY138" fmla="*/ 201518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6941221" y="2015186"/>
                </a:moveTo>
                <a:cubicBezTo>
                  <a:pt x="6929158" y="2014876"/>
                  <a:pt x="6917508" y="2018599"/>
                  <a:pt x="6907857" y="2033351"/>
                </a:cubicBezTo>
                <a:cubicBezTo>
                  <a:pt x="6959143" y="2072228"/>
                  <a:pt x="7024491" y="2057614"/>
                  <a:pt x="7093700" y="2101457"/>
                </a:cubicBezTo>
                <a:cubicBezTo>
                  <a:pt x="6981202" y="2087669"/>
                  <a:pt x="6892139" y="2076639"/>
                  <a:pt x="6803079" y="2065612"/>
                </a:cubicBezTo>
                <a:cubicBezTo>
                  <a:pt x="6801424" y="2073332"/>
                  <a:pt x="6799770" y="2081052"/>
                  <a:pt x="6798115" y="2088772"/>
                </a:cubicBezTo>
                <a:cubicBezTo>
                  <a:pt x="6911993" y="2105040"/>
                  <a:pt x="7017322" y="2146951"/>
                  <a:pt x="7128167" y="2176455"/>
                </a:cubicBezTo>
                <a:cubicBezTo>
                  <a:pt x="7117964" y="2194655"/>
                  <a:pt x="7107764" y="2191070"/>
                  <a:pt x="7098663" y="2189968"/>
                </a:cubicBezTo>
                <a:cubicBezTo>
                  <a:pt x="7039381" y="2182798"/>
                  <a:pt x="6980099" y="2175629"/>
                  <a:pt x="6923298" y="2156052"/>
                </a:cubicBezTo>
                <a:cubicBezTo>
                  <a:pt x="6910614" y="2151639"/>
                  <a:pt x="6895172" y="2151639"/>
                  <a:pt x="6888004" y="2164875"/>
                </a:cubicBezTo>
                <a:cubicBezTo>
                  <a:pt x="6877801" y="2183625"/>
                  <a:pt x="6892414" y="2195758"/>
                  <a:pt x="6905375" y="2205958"/>
                </a:cubicBezTo>
                <a:cubicBezTo>
                  <a:pt x="6927985" y="2223606"/>
                  <a:pt x="6955282" y="2218643"/>
                  <a:pt x="6981477" y="2221951"/>
                </a:cubicBezTo>
                <a:cubicBezTo>
                  <a:pt x="7051237" y="2230499"/>
                  <a:pt x="7084601" y="2257245"/>
                  <a:pt x="7100043" y="2318459"/>
                </a:cubicBezTo>
                <a:cubicBezTo>
                  <a:pt x="7038829" y="2293642"/>
                  <a:pt x="6979822" y="2324249"/>
                  <a:pt x="6920540" y="2306877"/>
                </a:cubicBezTo>
                <a:cubicBezTo>
                  <a:pt x="6905099" y="2302466"/>
                  <a:pt x="6880559" y="2309083"/>
                  <a:pt x="6888831" y="2330314"/>
                </a:cubicBezTo>
                <a:cubicBezTo>
                  <a:pt x="6896552" y="2350168"/>
                  <a:pt x="6922195" y="2364505"/>
                  <a:pt x="6876698" y="2360645"/>
                </a:cubicBezTo>
                <a:cubicBezTo>
                  <a:pt x="6844163" y="2357887"/>
                  <a:pt x="6780468" y="2380223"/>
                  <a:pt x="6807214" y="2385736"/>
                </a:cubicBezTo>
                <a:cubicBezTo>
                  <a:pt x="6840853" y="2392631"/>
                  <a:pt x="6873666" y="2402557"/>
                  <a:pt x="6916405" y="2413862"/>
                </a:cubicBezTo>
                <a:cubicBezTo>
                  <a:pt x="6869254" y="2432335"/>
                  <a:pt x="6835338" y="2428475"/>
                  <a:pt x="6799770" y="2413862"/>
                </a:cubicBezTo>
                <a:cubicBezTo>
                  <a:pt x="6756756" y="2396214"/>
                  <a:pt x="6700781" y="2374708"/>
                  <a:pt x="6665762" y="2394561"/>
                </a:cubicBezTo>
                <a:cubicBezTo>
                  <a:pt x="6613373" y="2424340"/>
                  <a:pt x="6569807" y="2405589"/>
                  <a:pt x="6522933" y="2400626"/>
                </a:cubicBezTo>
                <a:cubicBezTo>
                  <a:pt x="6427531" y="2390424"/>
                  <a:pt x="6332953" y="2373328"/>
                  <a:pt x="6237275" y="2365057"/>
                </a:cubicBezTo>
                <a:cubicBezTo>
                  <a:pt x="6198948" y="2361748"/>
                  <a:pt x="6157588" y="2346032"/>
                  <a:pt x="6101338" y="2367538"/>
                </a:cubicBezTo>
                <a:cubicBezTo>
                  <a:pt x="6356116" y="2477556"/>
                  <a:pt x="6629642" y="2470664"/>
                  <a:pt x="6857121" y="2606875"/>
                </a:cubicBezTo>
                <a:cubicBezTo>
                  <a:pt x="6847471" y="2619834"/>
                  <a:pt x="6798391" y="2656782"/>
                  <a:pt x="6818519" y="2659539"/>
                </a:cubicBezTo>
                <a:cubicBezTo>
                  <a:pt x="6875044" y="2667537"/>
                  <a:pt x="6925227" y="2694558"/>
                  <a:pt x="6976790" y="2716892"/>
                </a:cubicBezTo>
                <a:cubicBezTo>
                  <a:pt x="6999125" y="2726543"/>
                  <a:pt x="7026146" y="2739227"/>
                  <a:pt x="7015669" y="2773693"/>
                </a:cubicBezTo>
                <a:cubicBezTo>
                  <a:pt x="6996642" y="2783343"/>
                  <a:pt x="6982580" y="2769833"/>
                  <a:pt x="6966864" y="2768730"/>
                </a:cubicBezTo>
                <a:cubicBezTo>
                  <a:pt x="6950871" y="2767628"/>
                  <a:pt x="6915025" y="2774796"/>
                  <a:pt x="6924953" y="2779483"/>
                </a:cubicBezTo>
                <a:cubicBezTo>
                  <a:pt x="6970172" y="2800715"/>
                  <a:pt x="6888831" y="2851726"/>
                  <a:pt x="6942323" y="2851726"/>
                </a:cubicBezTo>
                <a:cubicBezTo>
                  <a:pt x="7031937" y="2852001"/>
                  <a:pt x="7079638" y="2942441"/>
                  <a:pt x="7165943" y="2944924"/>
                </a:cubicBezTo>
                <a:cubicBezTo>
                  <a:pt x="7179728" y="2945198"/>
                  <a:pt x="7186346" y="2961191"/>
                  <a:pt x="7186071" y="2975254"/>
                </a:cubicBezTo>
                <a:cubicBezTo>
                  <a:pt x="7186071" y="2992074"/>
                  <a:pt x="7173387" y="2995107"/>
                  <a:pt x="7159325" y="2996762"/>
                </a:cubicBezTo>
                <a:cubicBezTo>
                  <a:pt x="7137817" y="2999242"/>
                  <a:pt x="7115483" y="2975254"/>
                  <a:pt x="7087082" y="3007790"/>
                </a:cubicBezTo>
                <a:cubicBezTo>
                  <a:pt x="7138094" y="3026815"/>
                  <a:pt x="7189103" y="3045842"/>
                  <a:pt x="7188276" y="3111191"/>
                </a:cubicBezTo>
                <a:cubicBezTo>
                  <a:pt x="7188001" y="3128836"/>
                  <a:pt x="7209232" y="3135454"/>
                  <a:pt x="7225225" y="3139866"/>
                </a:cubicBezTo>
                <a:cubicBezTo>
                  <a:pt x="7251696" y="3147036"/>
                  <a:pt x="7274028" y="3159720"/>
                  <a:pt x="7288368" y="3184260"/>
                </a:cubicBezTo>
                <a:cubicBezTo>
                  <a:pt x="7288092" y="3188948"/>
                  <a:pt x="7287816" y="3193910"/>
                  <a:pt x="7289471" y="3197771"/>
                </a:cubicBezTo>
                <a:cubicBezTo>
                  <a:pt x="7284784" y="3257053"/>
                  <a:pt x="7246181" y="3255398"/>
                  <a:pt x="7203442" y="3245472"/>
                </a:cubicBezTo>
                <a:cubicBezTo>
                  <a:pt x="7152432" y="3233340"/>
                  <a:pt x="7101973" y="3211281"/>
                  <a:pt x="7048205" y="3232512"/>
                </a:cubicBezTo>
                <a:cubicBezTo>
                  <a:pt x="7124032" y="3260913"/>
                  <a:pt x="7206475" y="3263118"/>
                  <a:pt x="7277614" y="3303652"/>
                </a:cubicBezTo>
                <a:cubicBezTo>
                  <a:pt x="7017322" y="3311097"/>
                  <a:pt x="6787361" y="3183155"/>
                  <a:pt x="6535066" y="3134077"/>
                </a:cubicBezTo>
                <a:cubicBezTo>
                  <a:pt x="6543614" y="3166887"/>
                  <a:pt x="6564017" y="3173505"/>
                  <a:pt x="6582492" y="3178469"/>
                </a:cubicBezTo>
                <a:cubicBezTo>
                  <a:pt x="6675690" y="3203286"/>
                  <a:pt x="6757305" y="3252642"/>
                  <a:pt x="6842233" y="3295379"/>
                </a:cubicBezTo>
                <a:cubicBezTo>
                  <a:pt x="6877249" y="3313026"/>
                  <a:pt x="6902618" y="3330674"/>
                  <a:pt x="6915853" y="3368725"/>
                </a:cubicBezTo>
                <a:cubicBezTo>
                  <a:pt x="6927710" y="3403192"/>
                  <a:pt x="6950596" y="3419185"/>
                  <a:pt x="6993058" y="3409257"/>
                </a:cubicBezTo>
                <a:cubicBezTo>
                  <a:pt x="7027524" y="3400985"/>
                  <a:pt x="7065299" y="3405397"/>
                  <a:pt x="7101421" y="3408430"/>
                </a:cubicBezTo>
                <a:cubicBezTo>
                  <a:pt x="7143057" y="3411739"/>
                  <a:pt x="7189655" y="3450618"/>
                  <a:pt x="7178350" y="3470746"/>
                </a:cubicBezTo>
                <a:cubicBezTo>
                  <a:pt x="7159050" y="3504937"/>
                  <a:pt x="7126789" y="3487842"/>
                  <a:pt x="7098112" y="3483982"/>
                </a:cubicBezTo>
                <a:cubicBezTo>
                  <a:pt x="7065575" y="3479295"/>
                  <a:pt x="7005191" y="3469643"/>
                  <a:pt x="7004088" y="3473780"/>
                </a:cubicBezTo>
                <a:cubicBezTo>
                  <a:pt x="6982854" y="3559532"/>
                  <a:pt x="6833408" y="3484809"/>
                  <a:pt x="6801147" y="3477087"/>
                </a:cubicBezTo>
                <a:cubicBezTo>
                  <a:pt x="6760891" y="3467437"/>
                  <a:pt x="6723115" y="3485085"/>
                  <a:pt x="6684788" y="3489220"/>
                </a:cubicBezTo>
                <a:cubicBezTo>
                  <a:pt x="6650597" y="3493080"/>
                  <a:pt x="6457309" y="3504937"/>
                  <a:pt x="6417328" y="3468539"/>
                </a:cubicBezTo>
                <a:cubicBezTo>
                  <a:pt x="6411813" y="3496940"/>
                  <a:pt x="6423393" y="3508521"/>
                  <a:pt x="6433045" y="3521481"/>
                </a:cubicBezTo>
                <a:cubicBezTo>
                  <a:pt x="6446556" y="3539954"/>
                  <a:pt x="6448762" y="3552914"/>
                  <a:pt x="6423117" y="3567527"/>
                </a:cubicBezTo>
                <a:cubicBezTo>
                  <a:pt x="6350049" y="3609441"/>
                  <a:pt x="6351153" y="3610818"/>
                  <a:pt x="6419258" y="3667620"/>
                </a:cubicBezTo>
                <a:cubicBezTo>
                  <a:pt x="6422568" y="3670100"/>
                  <a:pt x="6421188" y="3678373"/>
                  <a:pt x="6421740" y="3683888"/>
                </a:cubicBezTo>
                <a:cubicBezTo>
                  <a:pt x="6403817" y="3692711"/>
                  <a:pt x="6382861" y="3670652"/>
                  <a:pt x="6361906" y="3694366"/>
                </a:cubicBezTo>
                <a:cubicBezTo>
                  <a:pt x="6453173" y="3798591"/>
                  <a:pt x="6592418" y="3824234"/>
                  <a:pt x="6718429" y="3902544"/>
                </a:cubicBezTo>
                <a:cubicBezTo>
                  <a:pt x="6616407" y="3928462"/>
                  <a:pt x="6555194" y="3838022"/>
                  <a:pt x="6480195" y="3849603"/>
                </a:cubicBezTo>
                <a:cubicBezTo>
                  <a:pt x="6442696" y="3878004"/>
                  <a:pt x="6554091" y="3923499"/>
                  <a:pt x="6447934" y="3937011"/>
                </a:cubicBezTo>
                <a:cubicBezTo>
                  <a:pt x="6493983" y="3961826"/>
                  <a:pt x="6528173" y="3986089"/>
                  <a:pt x="6559882" y="4014767"/>
                </a:cubicBezTo>
                <a:cubicBezTo>
                  <a:pt x="6616407" y="4066053"/>
                  <a:pt x="6627437" y="4099693"/>
                  <a:pt x="6601241" y="4168626"/>
                </a:cubicBezTo>
                <a:cubicBezTo>
                  <a:pt x="6584145" y="4213846"/>
                  <a:pt x="6559054" y="4255483"/>
                  <a:pt x="6581113" y="4309250"/>
                </a:cubicBezTo>
                <a:cubicBezTo>
                  <a:pt x="6596553" y="4346198"/>
                  <a:pt x="6590487" y="4370461"/>
                  <a:pt x="6533136" y="4353918"/>
                </a:cubicBezTo>
                <a:cubicBezTo>
                  <a:pt x="6471372" y="4336270"/>
                  <a:pt x="6448211" y="4369358"/>
                  <a:pt x="6463651" y="4434156"/>
                </a:cubicBezTo>
                <a:cubicBezTo>
                  <a:pt x="6473577" y="4475792"/>
                  <a:pt x="6463099" y="4488475"/>
                  <a:pt x="6420637" y="4483787"/>
                </a:cubicBezTo>
                <a:cubicBezTo>
                  <a:pt x="6373762" y="4478549"/>
                  <a:pt x="6329093" y="4451251"/>
                  <a:pt x="6271190" y="4464487"/>
                </a:cubicBezTo>
                <a:cubicBezTo>
                  <a:pt x="6317512" y="4540039"/>
                  <a:pt x="6416501" y="4518531"/>
                  <a:pt x="6470545" y="4590498"/>
                </a:cubicBezTo>
                <a:cubicBezTo>
                  <a:pt x="6406023" y="4590772"/>
                  <a:pt x="6356666" y="4590498"/>
                  <a:pt x="6308965" y="4574780"/>
                </a:cubicBezTo>
                <a:cubicBezTo>
                  <a:pt x="6289111" y="4568437"/>
                  <a:pt x="6267328" y="4561822"/>
                  <a:pt x="6256301" y="4583603"/>
                </a:cubicBezTo>
                <a:cubicBezTo>
                  <a:pt x="6243340" y="4609798"/>
                  <a:pt x="6270086" y="4619724"/>
                  <a:pt x="6286354" y="4624412"/>
                </a:cubicBezTo>
                <a:cubicBezTo>
                  <a:pt x="6332128" y="4637647"/>
                  <a:pt x="6367144" y="4669081"/>
                  <a:pt x="6404920" y="4693621"/>
                </a:cubicBezTo>
                <a:cubicBezTo>
                  <a:pt x="6487915" y="4747390"/>
                  <a:pt x="6578908" y="4792334"/>
                  <a:pt x="6649220" y="4881120"/>
                </a:cubicBezTo>
                <a:cubicBezTo>
                  <a:pt x="6560709" y="4858509"/>
                  <a:pt x="6494809" y="4805845"/>
                  <a:pt x="6412640" y="4795092"/>
                </a:cubicBezTo>
                <a:cubicBezTo>
                  <a:pt x="6483779" y="4875881"/>
                  <a:pt x="6575322" y="4929098"/>
                  <a:pt x="6661902" y="4987828"/>
                </a:cubicBezTo>
                <a:cubicBezTo>
                  <a:pt x="6686719" y="5004373"/>
                  <a:pt x="6711811" y="5015678"/>
                  <a:pt x="6717325" y="5051798"/>
                </a:cubicBezTo>
                <a:cubicBezTo>
                  <a:pt x="6728079" y="5121834"/>
                  <a:pt x="6760340" y="5179738"/>
                  <a:pt x="6829272" y="5210619"/>
                </a:cubicBezTo>
                <a:cubicBezTo>
                  <a:pt x="6829824" y="5210897"/>
                  <a:pt x="6825965" y="5221375"/>
                  <a:pt x="6823757" y="5228542"/>
                </a:cubicBezTo>
                <a:cubicBezTo>
                  <a:pt x="6781571" y="5230749"/>
                  <a:pt x="6748207" y="5189388"/>
                  <a:pt x="6694439" y="5202899"/>
                </a:cubicBezTo>
                <a:cubicBezTo>
                  <a:pt x="6746002" y="5259148"/>
                  <a:pt x="6789016" y="5309609"/>
                  <a:pt x="6862085" y="5336355"/>
                </a:cubicBezTo>
                <a:cubicBezTo>
                  <a:pt x="6920540" y="5357586"/>
                  <a:pt x="6992783" y="5369994"/>
                  <a:pt x="7035246" y="5438926"/>
                </a:cubicBezTo>
                <a:cubicBezTo>
                  <a:pt x="6985889" y="5452439"/>
                  <a:pt x="6949216" y="5435343"/>
                  <a:pt x="6912268" y="5423210"/>
                </a:cubicBezTo>
                <a:cubicBezTo>
                  <a:pt x="6855743" y="5404461"/>
                  <a:pt x="6799770" y="5383230"/>
                  <a:pt x="6743244" y="5364479"/>
                </a:cubicBezTo>
                <a:cubicBezTo>
                  <a:pt x="6721737" y="5357310"/>
                  <a:pt x="6698299" y="5352346"/>
                  <a:pt x="6684513" y="5386538"/>
                </a:cubicBezTo>
                <a:cubicBezTo>
                  <a:pt x="6756480" y="5393708"/>
                  <a:pt x="6799494" y="5440031"/>
                  <a:pt x="6844713" y="5483595"/>
                </a:cubicBezTo>
                <a:cubicBezTo>
                  <a:pt x="6870082" y="5508135"/>
                  <a:pt x="6890762" y="5540948"/>
                  <a:pt x="6936533" y="5528541"/>
                </a:cubicBezTo>
                <a:cubicBezTo>
                  <a:pt x="6960522" y="5521923"/>
                  <a:pt x="6975687" y="5540396"/>
                  <a:pt x="6973204" y="5563007"/>
                </a:cubicBezTo>
                <a:cubicBezTo>
                  <a:pt x="6964106" y="5642695"/>
                  <a:pt x="7020080" y="5670543"/>
                  <a:pt x="7077983" y="5685983"/>
                </a:cubicBezTo>
                <a:cubicBezTo>
                  <a:pt x="7187726" y="5714935"/>
                  <a:pt x="7278993" y="5783041"/>
                  <a:pt x="7385702" y="5820265"/>
                </a:cubicBezTo>
                <a:cubicBezTo>
                  <a:pt x="7489378" y="5856387"/>
                  <a:pt x="7569615" y="5942139"/>
                  <a:pt x="7673565" y="5987085"/>
                </a:cubicBezTo>
                <a:cubicBezTo>
                  <a:pt x="7748843" y="6019621"/>
                  <a:pt x="7820807" y="6061533"/>
                  <a:pt x="7898289" y="6091035"/>
                </a:cubicBezTo>
                <a:cubicBezTo>
                  <a:pt x="8081651" y="6160795"/>
                  <a:pt x="8268598" y="6216770"/>
                  <a:pt x="8466299" y="6224765"/>
                </a:cubicBezTo>
                <a:cubicBezTo>
                  <a:pt x="8629532" y="6231107"/>
                  <a:pt x="10045419" y="6225043"/>
                  <a:pt x="10620599" y="5317605"/>
                </a:cubicBezTo>
                <a:cubicBezTo>
                  <a:pt x="10631626" y="5313192"/>
                  <a:pt x="10644035" y="5301612"/>
                  <a:pt x="10647894" y="5290581"/>
                </a:cubicBezTo>
                <a:cubicBezTo>
                  <a:pt x="10666370" y="5239020"/>
                  <a:pt x="10711590" y="5216686"/>
                  <a:pt x="10752398" y="5188838"/>
                </a:cubicBezTo>
                <a:cubicBezTo>
                  <a:pt x="10788244" y="5164297"/>
                  <a:pt x="10826296" y="5138654"/>
                  <a:pt x="10841186" y="5097293"/>
                </a:cubicBezTo>
                <a:cubicBezTo>
                  <a:pt x="10860762" y="5042147"/>
                  <a:pt x="10805064" y="5087367"/>
                  <a:pt x="10794861" y="5066412"/>
                </a:cubicBezTo>
                <a:cubicBezTo>
                  <a:pt x="10816092" y="5037737"/>
                  <a:pt x="10848906" y="5011540"/>
                  <a:pt x="10857454" y="4979004"/>
                </a:cubicBezTo>
                <a:cubicBezTo>
                  <a:pt x="10888610" y="4861543"/>
                  <a:pt x="10955890" y="4776065"/>
                  <a:pt x="11056532" y="4709613"/>
                </a:cubicBezTo>
                <a:cubicBezTo>
                  <a:pt x="11085484" y="4690588"/>
                  <a:pt x="11104509" y="4655845"/>
                  <a:pt x="11143939" y="4650332"/>
                </a:cubicBezTo>
                <a:cubicBezTo>
                  <a:pt x="11231622" y="4638199"/>
                  <a:pt x="11204048" y="4543346"/>
                  <a:pt x="11250372" y="4501160"/>
                </a:cubicBezTo>
                <a:cubicBezTo>
                  <a:pt x="11259196" y="4493162"/>
                  <a:pt x="11267190" y="4477447"/>
                  <a:pt x="11265538" y="4466694"/>
                </a:cubicBezTo>
                <a:cubicBezTo>
                  <a:pt x="11263056" y="4451251"/>
                  <a:pt x="11252578" y="4436638"/>
                  <a:pt x="11243755" y="4422850"/>
                </a:cubicBezTo>
                <a:cubicBezTo>
                  <a:pt x="11234654" y="4409065"/>
                  <a:pt x="11220870" y="4396932"/>
                  <a:pt x="11227486" y="4378734"/>
                </a:cubicBezTo>
                <a:cubicBezTo>
                  <a:pt x="11230242" y="4371289"/>
                  <a:pt x="11228314" y="4345371"/>
                  <a:pt x="11248718" y="4365774"/>
                </a:cubicBezTo>
                <a:cubicBezTo>
                  <a:pt x="11304692" y="4421748"/>
                  <a:pt x="11337228" y="4368809"/>
                  <a:pt x="11385204" y="4343440"/>
                </a:cubicBezTo>
                <a:cubicBezTo>
                  <a:pt x="11346603" y="4317245"/>
                  <a:pt x="11311861" y="4298772"/>
                  <a:pt x="11306070" y="4259618"/>
                </a:cubicBezTo>
                <a:cubicBezTo>
                  <a:pt x="11294214" y="4178828"/>
                  <a:pt x="11243480" y="4141880"/>
                  <a:pt x="11166550" y="4134711"/>
                </a:cubicBezTo>
                <a:cubicBezTo>
                  <a:pt x="11194949" y="4056679"/>
                  <a:pt x="11194949" y="4056679"/>
                  <a:pt x="11103130" y="4045924"/>
                </a:cubicBezTo>
                <a:cubicBezTo>
                  <a:pt x="11138425" y="3996293"/>
                  <a:pt x="11138425" y="3983609"/>
                  <a:pt x="11095686" y="3966514"/>
                </a:cubicBezTo>
                <a:cubicBezTo>
                  <a:pt x="11054602" y="3950245"/>
                  <a:pt x="11009106" y="3944730"/>
                  <a:pt x="10971054" y="3919640"/>
                </a:cubicBezTo>
                <a:cubicBezTo>
                  <a:pt x="11006073" y="3856221"/>
                  <a:pt x="11015998" y="3782600"/>
                  <a:pt x="11088241" y="3751718"/>
                </a:cubicBezTo>
                <a:cubicBezTo>
                  <a:pt x="11099546" y="3747030"/>
                  <a:pt x="11107266" y="3728004"/>
                  <a:pt x="11100098" y="3716977"/>
                </a:cubicBezTo>
                <a:cubicBezTo>
                  <a:pt x="11073904" y="3676995"/>
                  <a:pt x="11111404" y="3601168"/>
                  <a:pt x="11029786" y="3592621"/>
                </a:cubicBezTo>
                <a:cubicBezTo>
                  <a:pt x="11019583" y="3591793"/>
                  <a:pt x="11010208" y="3583520"/>
                  <a:pt x="11018206" y="3572767"/>
                </a:cubicBezTo>
                <a:cubicBezTo>
                  <a:pt x="11045779" y="3535268"/>
                  <a:pt x="11012415" y="3537749"/>
                  <a:pt x="10992287" y="3533061"/>
                </a:cubicBezTo>
                <a:cubicBezTo>
                  <a:pt x="10968022" y="3527271"/>
                  <a:pt x="10940448" y="3543816"/>
                  <a:pt x="10917838" y="3523410"/>
                </a:cubicBezTo>
                <a:cubicBezTo>
                  <a:pt x="10923078" y="3501903"/>
                  <a:pt x="10942654" y="3502179"/>
                  <a:pt x="10956441" y="3495287"/>
                </a:cubicBezTo>
                <a:cubicBezTo>
                  <a:pt x="10996698" y="3475433"/>
                  <a:pt x="11029511" y="3451721"/>
                  <a:pt x="11031442" y="3400159"/>
                </a:cubicBezTo>
                <a:cubicBezTo>
                  <a:pt x="11032818" y="3358523"/>
                  <a:pt x="11037230" y="3321850"/>
                  <a:pt x="10981533" y="3309166"/>
                </a:cubicBezTo>
                <a:cubicBezTo>
                  <a:pt x="10958372" y="3303927"/>
                  <a:pt x="10964990" y="3273873"/>
                  <a:pt x="10978225" y="3258982"/>
                </a:cubicBezTo>
                <a:cubicBezTo>
                  <a:pt x="11001938" y="3232512"/>
                  <a:pt x="11021514" y="3197219"/>
                  <a:pt x="11062322" y="3194737"/>
                </a:cubicBezTo>
                <a:cubicBezTo>
                  <a:pt x="11087138" y="3193084"/>
                  <a:pt x="11106164" y="3182053"/>
                  <a:pt x="11125742" y="3169370"/>
                </a:cubicBezTo>
                <a:cubicBezTo>
                  <a:pt x="11139802" y="3160269"/>
                  <a:pt x="11156622" y="3152550"/>
                  <a:pt x="11154968" y="3132974"/>
                </a:cubicBezTo>
                <a:cubicBezTo>
                  <a:pt x="11153315" y="3114223"/>
                  <a:pt x="11137046" y="3106503"/>
                  <a:pt x="11120502" y="3102642"/>
                </a:cubicBezTo>
                <a:cubicBezTo>
                  <a:pt x="11065355" y="3090235"/>
                  <a:pt x="11013518" y="3072037"/>
                  <a:pt x="10967470" y="3030401"/>
                </a:cubicBezTo>
                <a:cubicBezTo>
                  <a:pt x="10998076" y="3008342"/>
                  <a:pt x="11027304" y="2992350"/>
                  <a:pt x="11049914" y="2970015"/>
                </a:cubicBezTo>
                <a:cubicBezTo>
                  <a:pt x="11104509" y="2915972"/>
                  <a:pt x="10642106" y="2745845"/>
                  <a:pt x="10618944" y="2685183"/>
                </a:cubicBezTo>
                <a:cubicBezTo>
                  <a:pt x="10611775" y="2666432"/>
                  <a:pt x="10587235" y="2647132"/>
                  <a:pt x="10566830" y="2641617"/>
                </a:cubicBezTo>
                <a:cubicBezTo>
                  <a:pt x="10471151" y="2615699"/>
                  <a:pt x="10388156" y="2557518"/>
                  <a:pt x="10290271" y="2536011"/>
                </a:cubicBezTo>
                <a:cubicBezTo>
                  <a:pt x="10197900" y="2515607"/>
                  <a:pt x="10106908" y="2488309"/>
                  <a:pt x="10005715" y="2461288"/>
                </a:cubicBezTo>
                <a:cubicBezTo>
                  <a:pt x="10067754" y="2393457"/>
                  <a:pt x="10177772" y="2401454"/>
                  <a:pt x="10203414" y="2303568"/>
                </a:cubicBezTo>
                <a:cubicBezTo>
                  <a:pt x="10103324" y="2278201"/>
                  <a:pt x="9997996" y="2307154"/>
                  <a:pt x="9901487" y="2266895"/>
                </a:cubicBezTo>
                <a:cubicBezTo>
                  <a:pt x="9893216" y="2263312"/>
                  <a:pt x="9881910" y="2266895"/>
                  <a:pt x="9871984" y="2267999"/>
                </a:cubicBezTo>
                <a:cubicBezTo>
                  <a:pt x="9673181" y="2289506"/>
                  <a:pt x="9475204" y="2270758"/>
                  <a:pt x="9279158" y="2243734"/>
                </a:cubicBezTo>
                <a:cubicBezTo>
                  <a:pt x="8996808" y="2205133"/>
                  <a:pt x="8713354" y="2180592"/>
                  <a:pt x="8429350" y="2163219"/>
                </a:cubicBezTo>
                <a:cubicBezTo>
                  <a:pt x="8194701" y="2148882"/>
                  <a:pt x="7959502" y="2142541"/>
                  <a:pt x="7725955" y="2114967"/>
                </a:cubicBezTo>
                <a:cubicBezTo>
                  <a:pt x="7476142" y="2085464"/>
                  <a:pt x="7226605" y="2052100"/>
                  <a:pt x="6977065" y="2021218"/>
                </a:cubicBezTo>
                <a:cubicBezTo>
                  <a:pt x="6965761" y="2019839"/>
                  <a:pt x="6953283" y="2015496"/>
                  <a:pt x="6941221" y="201518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BB233BB-FBE1-BDAF-4892-90F13FF859EE}"/>
              </a:ext>
            </a:extLst>
          </p:cNvPr>
          <p:cNvSpPr>
            <a:spLocks noGrp="1"/>
          </p:cNvSpPr>
          <p:nvPr>
            <p:ph type="title"/>
          </p:nvPr>
        </p:nvSpPr>
        <p:spPr>
          <a:xfrm>
            <a:off x="838200" y="365125"/>
            <a:ext cx="10515600" cy="1325563"/>
          </a:xfrm>
        </p:spPr>
        <p:txBody>
          <a:bodyPr>
            <a:normAutofit/>
          </a:bodyPr>
          <a:lstStyle/>
          <a:p>
            <a:r>
              <a:rPr lang="en-US" dirty="0"/>
              <a:t>Prism-like </a:t>
            </a:r>
          </a:p>
        </p:txBody>
      </p:sp>
      <p:sp>
        <p:nvSpPr>
          <p:cNvPr id="3" name="Content Placeholder 2">
            <a:extLst>
              <a:ext uri="{FF2B5EF4-FFF2-40B4-BE49-F238E27FC236}">
                <a16:creationId xmlns:a16="http://schemas.microsoft.com/office/drawing/2014/main" id="{7B14A10A-DA8C-575E-A8AC-3E0CBA74F652}"/>
              </a:ext>
            </a:extLst>
          </p:cNvPr>
          <p:cNvSpPr>
            <a:spLocks noGrp="1"/>
          </p:cNvSpPr>
          <p:nvPr>
            <p:ph idx="1"/>
          </p:nvPr>
        </p:nvSpPr>
        <p:spPr>
          <a:xfrm>
            <a:off x="838201" y="2013625"/>
            <a:ext cx="5257799" cy="4163337"/>
          </a:xfrm>
        </p:spPr>
        <p:txBody>
          <a:bodyPr>
            <a:normAutofit/>
          </a:bodyPr>
          <a:lstStyle/>
          <a:p>
            <a:r>
              <a:rPr lang="en-US" sz="2000" dirty="0"/>
              <a:t>Columnar or prismatic </a:t>
            </a:r>
          </a:p>
          <a:p>
            <a:r>
              <a:rPr lang="en-US" sz="2000" dirty="0"/>
              <a:t>Pillarlike peds that range in size from 10mm  500mm in diameter </a:t>
            </a:r>
          </a:p>
          <a:p>
            <a:r>
              <a:rPr lang="en-US" sz="2000" dirty="0"/>
              <a:t>Columnar is pillar like with the tops rounded off </a:t>
            </a:r>
          </a:p>
          <a:p>
            <a:pPr lvl="1"/>
            <a:r>
              <a:rPr lang="en-US" sz="2000" dirty="0"/>
              <a:t>Indicative of saline soils </a:t>
            </a:r>
          </a:p>
          <a:p>
            <a:r>
              <a:rPr lang="en-US" sz="2000" dirty="0"/>
              <a:t>Flat tops are called prismatic </a:t>
            </a:r>
          </a:p>
          <a:p>
            <a:pPr lvl="1"/>
            <a:r>
              <a:rPr lang="en-US" sz="2000" dirty="0"/>
              <a:t>Indicative of clay and arid environments in the B horizon </a:t>
            </a:r>
          </a:p>
          <a:p>
            <a:r>
              <a:rPr lang="en-US" sz="2000" dirty="0"/>
              <a:t>Allow for deep percolation of water </a:t>
            </a:r>
          </a:p>
        </p:txBody>
      </p:sp>
      <p:pic>
        <p:nvPicPr>
          <p:cNvPr id="5" name="Picture 4">
            <a:extLst>
              <a:ext uri="{FF2B5EF4-FFF2-40B4-BE49-F238E27FC236}">
                <a16:creationId xmlns:a16="http://schemas.microsoft.com/office/drawing/2014/main" id="{EE3999F0-6038-EC0E-4FC7-A6B70147F5E2}"/>
              </a:ext>
            </a:extLst>
          </p:cNvPr>
          <p:cNvPicPr>
            <a:picLocks noChangeAspect="1"/>
          </p:cNvPicPr>
          <p:nvPr/>
        </p:nvPicPr>
        <p:blipFill>
          <a:blip r:embed="rId3"/>
          <a:stretch>
            <a:fillRect/>
          </a:stretch>
        </p:blipFill>
        <p:spPr>
          <a:xfrm>
            <a:off x="7443538" y="2804567"/>
            <a:ext cx="2775284" cy="2676166"/>
          </a:xfrm>
          <a:prstGeom prst="rect">
            <a:avLst/>
          </a:prstGeom>
        </p:spPr>
      </p:pic>
    </p:spTree>
    <p:extLst>
      <p:ext uri="{BB962C8B-B14F-4D97-AF65-F5344CB8AC3E}">
        <p14:creationId xmlns:p14="http://schemas.microsoft.com/office/powerpoint/2010/main" val="1671291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D0EF4A-2C08-6E37-0C0D-85E7E0478A9F}"/>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 To Review</a:t>
            </a:r>
          </a:p>
        </p:txBody>
      </p:sp>
      <p:graphicFrame>
        <p:nvGraphicFramePr>
          <p:cNvPr id="5" name="Content Placeholder 2">
            <a:extLst>
              <a:ext uri="{FF2B5EF4-FFF2-40B4-BE49-F238E27FC236}">
                <a16:creationId xmlns:a16="http://schemas.microsoft.com/office/drawing/2014/main" id="{814701D3-D7A2-478E-49C1-5F089FC968B1}"/>
              </a:ext>
            </a:extLst>
          </p:cNvPr>
          <p:cNvGraphicFramePr>
            <a:graphicFrameLocks noGrp="1"/>
          </p:cNvGraphicFramePr>
          <p:nvPr>
            <p:ph idx="1"/>
            <p:extLst>
              <p:ext uri="{D42A27DB-BD31-4B8C-83A1-F6EECF244321}">
                <p14:modId xmlns:p14="http://schemas.microsoft.com/office/powerpoint/2010/main" val="122427272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2174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F12C32-9C06-E875-02B5-8BC208FA43FB}"/>
              </a:ext>
            </a:extLst>
          </p:cNvPr>
          <p:cNvSpPr>
            <a:spLocks noGrp="1"/>
          </p:cNvSpPr>
          <p:nvPr>
            <p:ph type="title"/>
          </p:nvPr>
        </p:nvSpPr>
        <p:spPr>
          <a:xfrm>
            <a:off x="635000" y="640823"/>
            <a:ext cx="3418659" cy="5583148"/>
          </a:xfrm>
        </p:spPr>
        <p:txBody>
          <a:bodyPr anchor="ctr">
            <a:normAutofit/>
          </a:bodyPr>
          <a:lstStyle/>
          <a:p>
            <a:r>
              <a:rPr lang="en-US" sz="5400"/>
              <a:t>Today’s Vocabulary</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ED25485-E95B-3EE6-D29C-E497F42982F0}"/>
              </a:ext>
            </a:extLst>
          </p:cNvPr>
          <p:cNvGraphicFramePr>
            <a:graphicFrameLocks noGrp="1"/>
          </p:cNvGraphicFramePr>
          <p:nvPr>
            <p:ph idx="1"/>
            <p:extLst>
              <p:ext uri="{D42A27DB-BD31-4B8C-83A1-F6EECF244321}">
                <p14:modId xmlns:p14="http://schemas.microsoft.com/office/powerpoint/2010/main" val="289705268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9994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8DED6BC-9A3E-48D4-AD7C-A56D63F54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235" y="1371600"/>
            <a:ext cx="4529312" cy="358997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752428C1-6AFB-53E7-1E85-68EB63E85D63}"/>
              </a:ext>
            </a:extLst>
          </p:cNvPr>
          <p:cNvSpPr>
            <a:spLocks noGrp="1"/>
          </p:cNvSpPr>
          <p:nvPr>
            <p:ph type="title"/>
          </p:nvPr>
        </p:nvSpPr>
        <p:spPr>
          <a:xfrm>
            <a:off x="1000941" y="685801"/>
            <a:ext cx="3494859" cy="5491162"/>
          </a:xfrm>
        </p:spPr>
        <p:txBody>
          <a:bodyPr>
            <a:normAutofit/>
          </a:bodyPr>
          <a:lstStyle/>
          <a:p>
            <a:r>
              <a:rPr lang="en-US" dirty="0"/>
              <a:t>Soils and Regenerative Agriculture</a:t>
            </a:r>
          </a:p>
        </p:txBody>
      </p:sp>
      <p:graphicFrame>
        <p:nvGraphicFramePr>
          <p:cNvPr id="5" name="Content Placeholder 2">
            <a:extLst>
              <a:ext uri="{FF2B5EF4-FFF2-40B4-BE49-F238E27FC236}">
                <a16:creationId xmlns:a16="http://schemas.microsoft.com/office/drawing/2014/main" id="{D7806C42-B09C-3256-3FBA-E4B6F98A31FF}"/>
              </a:ext>
            </a:extLst>
          </p:cNvPr>
          <p:cNvGraphicFramePr>
            <a:graphicFrameLocks noGrp="1"/>
          </p:cNvGraphicFramePr>
          <p:nvPr>
            <p:ph idx="1"/>
            <p:extLst>
              <p:ext uri="{D42A27DB-BD31-4B8C-83A1-F6EECF244321}">
                <p14:modId xmlns:p14="http://schemas.microsoft.com/office/powerpoint/2010/main" val="2446037785"/>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1956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8A032D-219B-F26C-67A2-BB655F8D43F7}"/>
              </a:ext>
            </a:extLst>
          </p:cNvPr>
          <p:cNvSpPr>
            <a:spLocks noGrp="1"/>
          </p:cNvSpPr>
          <p:nvPr>
            <p:ph type="title"/>
          </p:nvPr>
        </p:nvSpPr>
        <p:spPr>
          <a:xfrm>
            <a:off x="640080" y="325369"/>
            <a:ext cx="4368602" cy="1956841"/>
          </a:xfrm>
        </p:spPr>
        <p:txBody>
          <a:bodyPr anchor="b">
            <a:normAutofit/>
          </a:bodyPr>
          <a:lstStyle/>
          <a:p>
            <a:r>
              <a:rPr lang="en-US" sz="5400"/>
              <a:t>Sand</a:t>
            </a:r>
          </a:p>
        </p:txBody>
      </p:sp>
      <p:sp>
        <p:nvSpPr>
          <p:cNvPr id="2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24BCD6DF-4B82-9322-6BAD-44C96DAD5BC9}"/>
              </a:ext>
            </a:extLst>
          </p:cNvPr>
          <p:cNvSpPr>
            <a:spLocks noGrp="1"/>
          </p:cNvSpPr>
          <p:nvPr>
            <p:ph idx="1"/>
          </p:nvPr>
        </p:nvSpPr>
        <p:spPr>
          <a:xfrm>
            <a:off x="640080" y="2872899"/>
            <a:ext cx="4243589" cy="3320668"/>
          </a:xfrm>
        </p:spPr>
        <p:txBody>
          <a:bodyPr>
            <a:normAutofit/>
          </a:bodyPr>
          <a:lstStyle/>
          <a:p>
            <a:r>
              <a:rPr lang="en-US" sz="2200"/>
              <a:t>The largest particle in soil </a:t>
            </a:r>
          </a:p>
          <a:p>
            <a:r>
              <a:rPr lang="en-US" sz="2200"/>
              <a:t>Ranges from 2.0-0.05 mm in diameter</a:t>
            </a:r>
          </a:p>
          <a:p>
            <a:r>
              <a:rPr lang="en-US" sz="2200"/>
              <a:t>It is the easiest particle to foil in soil</a:t>
            </a:r>
          </a:p>
        </p:txBody>
      </p:sp>
      <p:pic>
        <p:nvPicPr>
          <p:cNvPr id="5" name="Content Placeholder 4" descr="Patterns on desert">
            <a:extLst>
              <a:ext uri="{FF2B5EF4-FFF2-40B4-BE49-F238E27FC236}">
                <a16:creationId xmlns:a16="http://schemas.microsoft.com/office/drawing/2014/main" id="{06224600-5402-3E40-6580-7F5398F0248A}"/>
              </a:ext>
            </a:extLst>
          </p:cNvPr>
          <p:cNvPicPr>
            <a:picLocks noChangeAspect="1"/>
          </p:cNvPicPr>
          <p:nvPr/>
        </p:nvPicPr>
        <p:blipFill rotWithShape="1">
          <a:blip r:embed="rId3">
            <a:extLst>
              <a:ext uri="{28A0092B-C50C-407E-A947-70E740481C1C}">
                <a14:useLocalDpi xmlns:a14="http://schemas.microsoft.com/office/drawing/2010/main" val="0"/>
              </a:ext>
            </a:extLst>
          </a:blip>
          <a:srcRect l="28308" r="473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09510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CC958D-430A-6DD8-AD5D-9E0AE4157D0B}"/>
              </a:ext>
            </a:extLst>
          </p:cNvPr>
          <p:cNvSpPr>
            <a:spLocks noGrp="1"/>
          </p:cNvSpPr>
          <p:nvPr>
            <p:ph type="title"/>
          </p:nvPr>
        </p:nvSpPr>
        <p:spPr>
          <a:xfrm>
            <a:off x="640080" y="325369"/>
            <a:ext cx="4368602" cy="1956841"/>
          </a:xfrm>
        </p:spPr>
        <p:txBody>
          <a:bodyPr anchor="b">
            <a:normAutofit/>
          </a:bodyPr>
          <a:lstStyle/>
          <a:p>
            <a:r>
              <a:rPr lang="en-US" sz="5400"/>
              <a:t>Silt</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2B39BF5-9230-AF5D-BF59-002E2B1810E2}"/>
              </a:ext>
            </a:extLst>
          </p:cNvPr>
          <p:cNvSpPr>
            <a:spLocks noGrp="1"/>
          </p:cNvSpPr>
          <p:nvPr>
            <p:ph idx="1"/>
          </p:nvPr>
        </p:nvSpPr>
        <p:spPr>
          <a:xfrm>
            <a:off x="640080" y="2872899"/>
            <a:ext cx="4243589" cy="3320668"/>
          </a:xfrm>
        </p:spPr>
        <p:txBody>
          <a:bodyPr>
            <a:normAutofit/>
          </a:bodyPr>
          <a:lstStyle/>
          <a:p>
            <a:r>
              <a:rPr lang="en-US" sz="2200"/>
              <a:t>Ranges in size from 0.05-0.002 mm in diameter </a:t>
            </a:r>
          </a:p>
          <a:p>
            <a:r>
              <a:rPr lang="en-US" sz="2200"/>
              <a:t>Some soils can be comprised of almost entirely silt </a:t>
            </a:r>
          </a:p>
          <a:p>
            <a:endParaRPr lang="en-US" sz="2200"/>
          </a:p>
        </p:txBody>
      </p:sp>
      <p:pic>
        <p:nvPicPr>
          <p:cNvPr id="5" name="Picture 4" descr="Foot stepping on shovel to dig in garden">
            <a:extLst>
              <a:ext uri="{FF2B5EF4-FFF2-40B4-BE49-F238E27FC236}">
                <a16:creationId xmlns:a16="http://schemas.microsoft.com/office/drawing/2014/main" id="{22A4B3FA-33CB-795D-6DFF-A7DC5EDF9237}"/>
              </a:ext>
            </a:extLst>
          </p:cNvPr>
          <p:cNvPicPr>
            <a:picLocks noChangeAspect="1"/>
          </p:cNvPicPr>
          <p:nvPr/>
        </p:nvPicPr>
        <p:blipFill rotWithShape="1">
          <a:blip r:embed="rId2">
            <a:extLst>
              <a:ext uri="{28A0092B-C50C-407E-A947-70E740481C1C}">
                <a14:useLocalDpi xmlns:a14="http://schemas.microsoft.com/office/drawing/2010/main" val="0"/>
              </a:ext>
            </a:extLst>
          </a:blip>
          <a:srcRect l="21933" r="1111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82625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375D3B-8648-2A29-E2D3-0EEA66A356D5}"/>
              </a:ext>
            </a:extLst>
          </p:cNvPr>
          <p:cNvSpPr>
            <a:spLocks noGrp="1"/>
          </p:cNvSpPr>
          <p:nvPr>
            <p:ph type="title"/>
          </p:nvPr>
        </p:nvSpPr>
        <p:spPr>
          <a:xfrm>
            <a:off x="640080" y="325369"/>
            <a:ext cx="4368602" cy="1956841"/>
          </a:xfrm>
        </p:spPr>
        <p:txBody>
          <a:bodyPr anchor="b">
            <a:normAutofit/>
          </a:bodyPr>
          <a:lstStyle/>
          <a:p>
            <a:r>
              <a:rPr lang="en-US" sz="5400"/>
              <a:t>Clay</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CA9E118-6160-97DB-B84E-4E88DFE62B2D}"/>
              </a:ext>
            </a:extLst>
          </p:cNvPr>
          <p:cNvSpPr>
            <a:spLocks noGrp="1"/>
          </p:cNvSpPr>
          <p:nvPr>
            <p:ph idx="1"/>
          </p:nvPr>
        </p:nvSpPr>
        <p:spPr>
          <a:xfrm>
            <a:off x="640080" y="2872899"/>
            <a:ext cx="4243589" cy="3320668"/>
          </a:xfrm>
        </p:spPr>
        <p:txBody>
          <a:bodyPr>
            <a:normAutofit/>
          </a:bodyPr>
          <a:lstStyle/>
          <a:p>
            <a:r>
              <a:rPr lang="en-US" sz="2200"/>
              <a:t>The smallest particle in soil </a:t>
            </a:r>
          </a:p>
          <a:p>
            <a:r>
              <a:rPr lang="en-US" sz="2200"/>
              <a:t>Diameter of clay is less than 0.002mm </a:t>
            </a:r>
          </a:p>
          <a:p>
            <a:r>
              <a:rPr lang="en-US" sz="2200"/>
              <a:t>It is the easiest to compact</a:t>
            </a:r>
          </a:p>
          <a:p>
            <a:r>
              <a:rPr lang="en-US" sz="2200"/>
              <a:t>It has been used to make pots and other ornamental pieces due to the ability to compact it and squeeze the air out of the spaces between the particles </a:t>
            </a:r>
          </a:p>
        </p:txBody>
      </p:sp>
      <p:pic>
        <p:nvPicPr>
          <p:cNvPr id="5" name="Picture 4" descr="Unpainted pottery cup and bowl">
            <a:extLst>
              <a:ext uri="{FF2B5EF4-FFF2-40B4-BE49-F238E27FC236}">
                <a16:creationId xmlns:a16="http://schemas.microsoft.com/office/drawing/2014/main" id="{7B160F4F-B9C8-1F79-0D8F-0211D0C99708}"/>
              </a:ext>
            </a:extLst>
          </p:cNvPr>
          <p:cNvPicPr>
            <a:picLocks noChangeAspect="1"/>
          </p:cNvPicPr>
          <p:nvPr/>
        </p:nvPicPr>
        <p:blipFill rotWithShape="1">
          <a:blip r:embed="rId3">
            <a:extLst>
              <a:ext uri="{28A0092B-C50C-407E-A947-70E740481C1C}">
                <a14:useLocalDpi xmlns:a14="http://schemas.microsoft.com/office/drawing/2010/main" val="0"/>
              </a:ext>
            </a:extLst>
          </a:blip>
          <a:srcRect l="24931" r="811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214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26ACA-9448-36BB-A285-F3906D663868}"/>
              </a:ext>
            </a:extLst>
          </p:cNvPr>
          <p:cNvSpPr>
            <a:spLocks noGrp="1"/>
          </p:cNvSpPr>
          <p:nvPr>
            <p:ph type="title"/>
          </p:nvPr>
        </p:nvSpPr>
        <p:spPr/>
        <p:txBody>
          <a:bodyPr/>
          <a:lstStyle/>
          <a:p>
            <a:r>
              <a:rPr lang="en-US" dirty="0"/>
              <a:t>Porosity and Permeability</a:t>
            </a:r>
          </a:p>
        </p:txBody>
      </p:sp>
      <p:sp>
        <p:nvSpPr>
          <p:cNvPr id="4" name="Text Placeholder 3">
            <a:extLst>
              <a:ext uri="{FF2B5EF4-FFF2-40B4-BE49-F238E27FC236}">
                <a16:creationId xmlns:a16="http://schemas.microsoft.com/office/drawing/2014/main" id="{FC900C5F-E11F-842A-6B31-530C3BD37440}"/>
              </a:ext>
            </a:extLst>
          </p:cNvPr>
          <p:cNvSpPr>
            <a:spLocks noGrp="1"/>
          </p:cNvSpPr>
          <p:nvPr>
            <p:ph type="body" idx="1"/>
          </p:nvPr>
        </p:nvSpPr>
        <p:spPr/>
        <p:txBody>
          <a:bodyPr/>
          <a:lstStyle/>
          <a:p>
            <a:r>
              <a:rPr lang="en-US" dirty="0"/>
              <a:t>Porosity</a:t>
            </a:r>
          </a:p>
        </p:txBody>
      </p:sp>
      <p:sp>
        <p:nvSpPr>
          <p:cNvPr id="5" name="Content Placeholder 4">
            <a:extLst>
              <a:ext uri="{FF2B5EF4-FFF2-40B4-BE49-F238E27FC236}">
                <a16:creationId xmlns:a16="http://schemas.microsoft.com/office/drawing/2014/main" id="{42FF9001-26AB-D2F1-FF40-FBCCB585EE6B}"/>
              </a:ext>
            </a:extLst>
          </p:cNvPr>
          <p:cNvSpPr>
            <a:spLocks noGrp="1"/>
          </p:cNvSpPr>
          <p:nvPr>
            <p:ph sz="half" idx="2"/>
          </p:nvPr>
        </p:nvSpPr>
        <p:spPr/>
        <p:txBody>
          <a:bodyPr/>
          <a:lstStyle/>
          <a:p>
            <a:r>
              <a:rPr lang="en-US" dirty="0"/>
              <a:t>The number of pores, or open spaces between soil particles</a:t>
            </a:r>
          </a:p>
          <a:p>
            <a:r>
              <a:rPr lang="en-US" dirty="0"/>
              <a:t>Fine textured soil is more porous</a:t>
            </a:r>
          </a:p>
          <a:p>
            <a:r>
              <a:rPr lang="en-US" dirty="0"/>
              <a:t>Increase in porosity = increase in water absorption</a:t>
            </a:r>
          </a:p>
        </p:txBody>
      </p:sp>
      <p:sp>
        <p:nvSpPr>
          <p:cNvPr id="6" name="Text Placeholder 5">
            <a:extLst>
              <a:ext uri="{FF2B5EF4-FFF2-40B4-BE49-F238E27FC236}">
                <a16:creationId xmlns:a16="http://schemas.microsoft.com/office/drawing/2014/main" id="{3489E358-0FD8-4EB1-E9EC-B8BC1BBCD128}"/>
              </a:ext>
            </a:extLst>
          </p:cNvPr>
          <p:cNvSpPr>
            <a:spLocks noGrp="1"/>
          </p:cNvSpPr>
          <p:nvPr>
            <p:ph type="body" sz="quarter" idx="3"/>
          </p:nvPr>
        </p:nvSpPr>
        <p:spPr/>
        <p:txBody>
          <a:bodyPr/>
          <a:lstStyle/>
          <a:p>
            <a:r>
              <a:rPr lang="en-US" dirty="0"/>
              <a:t>Permeability</a:t>
            </a:r>
          </a:p>
        </p:txBody>
      </p:sp>
      <p:sp>
        <p:nvSpPr>
          <p:cNvPr id="7" name="Content Placeholder 6">
            <a:extLst>
              <a:ext uri="{FF2B5EF4-FFF2-40B4-BE49-F238E27FC236}">
                <a16:creationId xmlns:a16="http://schemas.microsoft.com/office/drawing/2014/main" id="{3A11DF32-22B0-E0A2-383E-426101F498C9}"/>
              </a:ext>
            </a:extLst>
          </p:cNvPr>
          <p:cNvSpPr>
            <a:spLocks noGrp="1"/>
          </p:cNvSpPr>
          <p:nvPr>
            <p:ph sz="quarter" idx="4"/>
          </p:nvPr>
        </p:nvSpPr>
        <p:spPr/>
        <p:txBody>
          <a:bodyPr/>
          <a:lstStyle/>
          <a:p>
            <a:r>
              <a:rPr lang="en-US" dirty="0"/>
              <a:t>The connectivity of the pore spaces</a:t>
            </a:r>
          </a:p>
          <a:p>
            <a:r>
              <a:rPr lang="en-US" dirty="0"/>
              <a:t>Water runs through permeable soil readily </a:t>
            </a:r>
          </a:p>
          <a:p>
            <a:endParaRPr lang="en-US" dirty="0"/>
          </a:p>
        </p:txBody>
      </p:sp>
      <p:sp>
        <p:nvSpPr>
          <p:cNvPr id="8" name="TextBox 7">
            <a:extLst>
              <a:ext uri="{FF2B5EF4-FFF2-40B4-BE49-F238E27FC236}">
                <a16:creationId xmlns:a16="http://schemas.microsoft.com/office/drawing/2014/main" id="{072D8589-0A52-EA6E-FDB4-00724E78388E}"/>
              </a:ext>
            </a:extLst>
          </p:cNvPr>
          <p:cNvSpPr txBox="1"/>
          <p:nvPr/>
        </p:nvSpPr>
        <p:spPr>
          <a:xfrm>
            <a:off x="293770" y="5626899"/>
            <a:ext cx="11604459" cy="461665"/>
          </a:xfrm>
          <a:prstGeom prst="rect">
            <a:avLst/>
          </a:prstGeom>
          <a:noFill/>
        </p:spPr>
        <p:txBody>
          <a:bodyPr wrap="none" rtlCol="0">
            <a:spAutoFit/>
          </a:bodyPr>
          <a:lstStyle/>
          <a:p>
            <a:pPr algn="ctr"/>
            <a:r>
              <a:rPr lang="en-US" sz="2400" dirty="0"/>
              <a:t>Can you guess which of the three samples has a high degree of porosity? Permeability?</a:t>
            </a:r>
          </a:p>
        </p:txBody>
      </p:sp>
    </p:spTree>
    <p:extLst>
      <p:ext uri="{BB962C8B-B14F-4D97-AF65-F5344CB8AC3E}">
        <p14:creationId xmlns:p14="http://schemas.microsoft.com/office/powerpoint/2010/main" val="2538112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810a318-5788-42c4-bc95-17272ed21e47" xsi:nil="true"/>
    <lcf76f155ced4ddcb4097134ff3c332f xmlns="5d8c711f-12c4-4b74-a160-ecf4c25002d6">
      <Terms xmlns="http://schemas.microsoft.com/office/infopath/2007/PartnerControls"/>
    </lcf76f155ced4ddcb4097134ff3c332f>
    <IconOverlay xmlns="http://schemas.microsoft.com/sharepoint/v4" xsi:nil="true"/>
    <Person xmlns="5d8c711f-12c4-4b74-a160-ecf4c25002d6">
      <UserInfo>
        <DisplayName/>
        <AccountId xsi:nil="true"/>
        <AccountType/>
      </UserInfo>
    </Person>
    <time xmlns="5d8c711f-12c4-4b74-a160-ecf4c25002d6" xsi:nil="true"/>
    <Thumbnail xmlns="5d8c711f-12c4-4b74-a160-ecf4c25002d6" xsi:nil="true"/>
    <Notes xmlns="5d8c711f-12c4-4b74-a160-ecf4c25002d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B19818F9C5024198B6F78956A4E7F7" ma:contentTypeVersion="24" ma:contentTypeDescription="Create a new document." ma:contentTypeScope="" ma:versionID="2d8e6e0c2337ed2a88f89606db4d673b">
  <xsd:schema xmlns:xsd="http://www.w3.org/2001/XMLSchema" xmlns:xs="http://www.w3.org/2001/XMLSchema" xmlns:p="http://schemas.microsoft.com/office/2006/metadata/properties" xmlns:ns2="5d8c711f-12c4-4b74-a160-ecf4c25002d6" xmlns:ns3="d810a318-5788-42c4-bc95-17272ed21e47" xmlns:ns4="http://schemas.microsoft.com/sharepoint/v4" targetNamespace="http://schemas.microsoft.com/office/2006/metadata/properties" ma:root="true" ma:fieldsID="993a5a46480f9ca2fb03b012866cc231" ns2:_="" ns3:_="" ns4:_="">
    <xsd:import namespace="5d8c711f-12c4-4b74-a160-ecf4c25002d6"/>
    <xsd:import namespace="d810a318-5788-42c4-bc95-17272ed21e47"/>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time" minOccurs="0"/>
                <xsd:element ref="ns2:MediaLengthInSeconds" minOccurs="0"/>
                <xsd:element ref="ns2:lcf76f155ced4ddcb4097134ff3c332f" minOccurs="0"/>
                <xsd:element ref="ns3:TaxCatchAll" minOccurs="0"/>
                <xsd:element ref="ns4:IconOverlay" minOccurs="0"/>
                <xsd:element ref="ns2:Person" minOccurs="0"/>
                <xsd:element ref="ns2:MediaServiceObjectDetectorVersions" minOccurs="0"/>
                <xsd:element ref="ns2:MediaServiceSearchProperties" minOccurs="0"/>
                <xsd:element ref="ns2:Thumbnail"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c711f-12c4-4b74-a160-ecf4c25002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time" ma:index="20" nillable="true" ma:displayName="time" ma:format="DateOnly" ma:internalName="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ba17d1-332e-49f2-a71e-f3f541141499" ma:termSetId="09814cd3-568e-fe90-9814-8d621ff8fb84" ma:anchorId="fba54fb3-c3e1-fe81-a776-ca4b69148c4d" ma:open="true" ma:isKeyword="false">
      <xsd:complexType>
        <xsd:sequence>
          <xsd:element ref="pc:Terms" minOccurs="0" maxOccurs="1"/>
        </xsd:sequence>
      </xsd:complexType>
    </xsd:element>
    <xsd:element name="Person" ma:index="26"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Thumbnail" ma:index="29" nillable="true" ma:displayName="Thumbnail" ma:format="Thumbnail" ma:internalName="Thumbnail">
      <xsd:simpleType>
        <xsd:restriction base="dms:Unknow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10a318-5788-42c4-bc95-17272ed21e4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29c3865-c860-4cfe-bfb0-6374394e6f6f}" ma:internalName="TaxCatchAll" ma:showField="CatchAllData" ma:web="d810a318-5788-42c4-bc95-17272ed21e4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F29D2B-31D5-44FA-994A-ECB3CEE62537}">
  <ds:schemaRefs>
    <ds:schemaRef ds:uri="http://schemas.microsoft.com/office/2006/metadata/properties"/>
    <ds:schemaRef ds:uri="http://schemas.microsoft.com/office/infopath/2007/PartnerControls"/>
    <ds:schemaRef ds:uri="d810a318-5788-42c4-bc95-17272ed21e47"/>
    <ds:schemaRef ds:uri="5d8c711f-12c4-4b74-a160-ecf4c25002d6"/>
    <ds:schemaRef ds:uri="http://schemas.microsoft.com/sharepoint/v4"/>
  </ds:schemaRefs>
</ds:datastoreItem>
</file>

<file path=customXml/itemProps2.xml><?xml version="1.0" encoding="utf-8"?>
<ds:datastoreItem xmlns:ds="http://schemas.openxmlformats.org/officeDocument/2006/customXml" ds:itemID="{999F8872-5D67-47B6-8B6B-C7BDE8AD59BB}"/>
</file>

<file path=customXml/itemProps3.xml><?xml version="1.0" encoding="utf-8"?>
<ds:datastoreItem xmlns:ds="http://schemas.openxmlformats.org/officeDocument/2006/customXml" ds:itemID="{A6C5D3DD-28B7-4DA3-907A-10EDC42FDB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14375</TotalTime>
  <Words>3761</Words>
  <Application>Microsoft Office PowerPoint</Application>
  <PresentationFormat>Widescreen</PresentationFormat>
  <Paragraphs>232</Paragraphs>
  <Slides>35</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Aptos</vt:lpstr>
      <vt:lpstr>Aptos Display</vt:lpstr>
      <vt:lpstr>Arial</vt:lpstr>
      <vt:lpstr>Calibri</vt:lpstr>
      <vt:lpstr>Century Schoolbook</vt:lpstr>
      <vt:lpstr>Segoe UI</vt:lpstr>
      <vt:lpstr>Office Theme</vt:lpstr>
      <vt:lpstr>Introduction to Soils</vt:lpstr>
      <vt:lpstr>Lesson Vocabulary</vt:lpstr>
      <vt:lpstr>Interest Approach: Soil</vt:lpstr>
      <vt:lpstr>Today’s Vocabulary</vt:lpstr>
      <vt:lpstr>Soils and Regenerative Agriculture</vt:lpstr>
      <vt:lpstr>Sand</vt:lpstr>
      <vt:lpstr>Silt</vt:lpstr>
      <vt:lpstr>Clay</vt:lpstr>
      <vt:lpstr>Porosity and Permeability</vt:lpstr>
      <vt:lpstr>Soil Texture Triangle</vt:lpstr>
      <vt:lpstr>Homework</vt:lpstr>
      <vt:lpstr>Interest Approach</vt:lpstr>
      <vt:lpstr>PowerPoint Presentation</vt:lpstr>
      <vt:lpstr>PowerPoint Presentation</vt:lpstr>
      <vt:lpstr>Review</vt:lpstr>
      <vt:lpstr>Soil Horizons </vt:lpstr>
      <vt:lpstr>Soil Horizons</vt:lpstr>
      <vt:lpstr>Formation Factors </vt:lpstr>
      <vt:lpstr>Parent Material</vt:lpstr>
      <vt:lpstr>Climate</vt:lpstr>
      <vt:lpstr>Topography</vt:lpstr>
      <vt:lpstr>Time</vt:lpstr>
      <vt:lpstr>Biological Factors</vt:lpstr>
      <vt:lpstr>Interest Approach: Think Pair Share</vt:lpstr>
      <vt:lpstr>USDA Web Soil Survey Scavenger Hunt</vt:lpstr>
      <vt:lpstr>Interest Approach</vt:lpstr>
      <vt:lpstr>Soil Structure </vt:lpstr>
      <vt:lpstr>Structure </vt:lpstr>
      <vt:lpstr>Structureless soil</vt:lpstr>
      <vt:lpstr>Soil Ped Shapes</vt:lpstr>
      <vt:lpstr>Spherodial</vt:lpstr>
      <vt:lpstr>Platelike Structure </vt:lpstr>
      <vt:lpstr>Block-like</vt:lpstr>
      <vt:lpstr>Prism-like </vt:lpstr>
      <vt:lpstr> To Review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Soils</dc:title>
  <dc:creator>Julie Platz-Vredenburgh</dc:creator>
  <cp:lastModifiedBy>Julie Platz</cp:lastModifiedBy>
  <cp:revision>1</cp:revision>
  <dcterms:created xsi:type="dcterms:W3CDTF">2024-06-11T14:00:32Z</dcterms:created>
  <dcterms:modified xsi:type="dcterms:W3CDTF">2024-08-02T12:50:49Z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0x0101006FB19818F9C5024198B6F78956A4E7F7</vt:lpwstr>
  </property>
  <property fmtid="{D5CDD505-2E9C-101B-9397-08002B2CF9AE}" pid="3" name="MediaServiceImageTags">
    <vt:lpwstr/>
  </property>
</Properties>
</file>