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6"/>
  </p:notesMasterIdLst>
  <p:sldIdLst>
    <p:sldId id="256" r:id="rId5"/>
    <p:sldId id="257" r:id="rId6"/>
    <p:sldId id="259" r:id="rId7"/>
    <p:sldId id="258" r:id="rId8"/>
    <p:sldId id="273" r:id="rId9"/>
    <p:sldId id="270" r:id="rId10"/>
    <p:sldId id="272" r:id="rId11"/>
    <p:sldId id="271" r:id="rId12"/>
    <p:sldId id="265" r:id="rId13"/>
    <p:sldId id="260" r:id="rId14"/>
    <p:sldId id="261" r:id="rId15"/>
    <p:sldId id="262" r:id="rId16"/>
    <p:sldId id="263" r:id="rId17"/>
    <p:sldId id="264" r:id="rId18"/>
    <p:sldId id="306" r:id="rId19"/>
    <p:sldId id="307" r:id="rId20"/>
    <p:sldId id="308" r:id="rId21"/>
    <p:sldId id="266" r:id="rId22"/>
    <p:sldId id="267" r:id="rId23"/>
    <p:sldId id="269" r:id="rId24"/>
    <p:sldId id="268" r:id="rId25"/>
    <p:sldId id="278" r:id="rId26"/>
    <p:sldId id="276" r:id="rId27"/>
    <p:sldId id="279" r:id="rId28"/>
    <p:sldId id="275" r:id="rId29"/>
    <p:sldId id="280" r:id="rId30"/>
    <p:sldId id="281" r:id="rId31"/>
    <p:sldId id="282" r:id="rId32"/>
    <p:sldId id="283" r:id="rId33"/>
    <p:sldId id="284" r:id="rId34"/>
    <p:sldId id="286" r:id="rId35"/>
    <p:sldId id="287" r:id="rId36"/>
    <p:sldId id="285" r:id="rId37"/>
    <p:sldId id="289" r:id="rId38"/>
    <p:sldId id="309" r:id="rId39"/>
    <p:sldId id="288" r:id="rId40"/>
    <p:sldId id="290" r:id="rId41"/>
    <p:sldId id="291"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565D35-9910-4E56-A080-7DDA08EC2B0E}" v="304" dt="2024-08-02T14:54:59.7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4623" autoAdjust="0"/>
  </p:normalViewPr>
  <p:slideViewPr>
    <p:cSldViewPr snapToGrid="0">
      <p:cViewPr varScale="1">
        <p:scale>
          <a:sx n="64" d="100"/>
          <a:sy n="64" d="100"/>
        </p:scale>
        <p:origin x="864"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6/11/relationships/changesInfo" Target="changesInfos/changesInfo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nzie Reiss" userId="S::kreiss@farmland.org::83c30420-1ff8-4768-8d8a-c75c4c2d7feb" providerId="AD" clId="Web-{B67942D1-DC2B-BFC2-86F4-0DB9421B2C47}"/>
    <pc:docChg chg="modSld sldOrd">
      <pc:chgData name="Kinzie Reiss" userId="S::kreiss@farmland.org::83c30420-1ff8-4768-8d8a-c75c4c2d7feb" providerId="AD" clId="Web-{B67942D1-DC2B-BFC2-86F4-0DB9421B2C47}" dt="2024-07-29T21:50:54.861" v="37"/>
      <pc:docMkLst>
        <pc:docMk/>
      </pc:docMkLst>
      <pc:sldChg chg="modSp modNotes">
        <pc:chgData name="Kinzie Reiss" userId="S::kreiss@farmland.org::83c30420-1ff8-4768-8d8a-c75c4c2d7feb" providerId="AD" clId="Web-{B67942D1-DC2B-BFC2-86F4-0DB9421B2C47}" dt="2024-07-29T21:50:54.861" v="37"/>
        <pc:sldMkLst>
          <pc:docMk/>
          <pc:sldMk cId="1780595833" sldId="288"/>
        </pc:sldMkLst>
        <pc:spChg chg="mod">
          <ac:chgData name="Kinzie Reiss" userId="S::kreiss@farmland.org::83c30420-1ff8-4768-8d8a-c75c4c2d7feb" providerId="AD" clId="Web-{B67942D1-DC2B-BFC2-86F4-0DB9421B2C47}" dt="2024-07-29T21:50:06.172" v="35" actId="1076"/>
          <ac:spMkLst>
            <pc:docMk/>
            <pc:sldMk cId="1780595833" sldId="288"/>
            <ac:spMk id="2" creationId="{D75F0E11-E553-F9CA-162A-106220467EBA}"/>
          </ac:spMkLst>
        </pc:spChg>
      </pc:sldChg>
      <pc:sldChg chg="ord">
        <pc:chgData name="Kinzie Reiss" userId="S::kreiss@farmland.org::83c30420-1ff8-4768-8d8a-c75c4c2d7feb" providerId="AD" clId="Web-{B67942D1-DC2B-BFC2-86F4-0DB9421B2C47}" dt="2024-07-29T21:50:32.907" v="36"/>
        <pc:sldMkLst>
          <pc:docMk/>
          <pc:sldMk cId="1994383932" sldId="289"/>
        </pc:sldMkLst>
      </pc:sldChg>
    </pc:docChg>
  </pc:docChgLst>
  <pc:docChgLst>
    <pc:chgData name="Julie Platz-Vredenburgh" userId="ee3d9874-b684-4584-b941-76e3227206e8" providerId="ADAL" clId="{D6565D35-9910-4E56-A080-7DDA08EC2B0E}"/>
    <pc:docChg chg="undo custSel addSld modSld sldOrd">
      <pc:chgData name="Julie Platz-Vredenburgh" userId="ee3d9874-b684-4584-b941-76e3227206e8" providerId="ADAL" clId="{D6565D35-9910-4E56-A080-7DDA08EC2B0E}" dt="2024-08-02T14:56:52.349" v="962"/>
      <pc:docMkLst>
        <pc:docMk/>
      </pc:docMkLst>
      <pc:sldChg chg="modNotesTx">
        <pc:chgData name="Julie Platz-Vredenburgh" userId="ee3d9874-b684-4584-b941-76e3227206e8" providerId="ADAL" clId="{D6565D35-9910-4E56-A080-7DDA08EC2B0E}" dt="2024-08-02T13:43:51.469" v="5"/>
        <pc:sldMkLst>
          <pc:docMk/>
          <pc:sldMk cId="100449294" sldId="258"/>
        </pc:sldMkLst>
      </pc:sldChg>
      <pc:sldChg chg="modNotesTx">
        <pc:chgData name="Julie Platz-Vredenburgh" userId="ee3d9874-b684-4584-b941-76e3227206e8" providerId="ADAL" clId="{D6565D35-9910-4E56-A080-7DDA08EC2B0E}" dt="2024-08-02T13:43:47.073" v="2"/>
        <pc:sldMkLst>
          <pc:docMk/>
          <pc:sldMk cId="3811626044" sldId="259"/>
        </pc:sldMkLst>
      </pc:sldChg>
      <pc:sldChg chg="modNotesTx">
        <pc:chgData name="Julie Platz-Vredenburgh" userId="ee3d9874-b684-4584-b941-76e3227206e8" providerId="ADAL" clId="{D6565D35-9910-4E56-A080-7DDA08EC2B0E}" dt="2024-08-02T14:17:57.224" v="23"/>
        <pc:sldMkLst>
          <pc:docMk/>
          <pc:sldMk cId="3613978641" sldId="261"/>
        </pc:sldMkLst>
      </pc:sldChg>
      <pc:sldChg chg="modNotesTx">
        <pc:chgData name="Julie Platz-Vredenburgh" userId="ee3d9874-b684-4584-b941-76e3227206e8" providerId="ADAL" clId="{D6565D35-9910-4E56-A080-7DDA08EC2B0E}" dt="2024-08-02T14:18:11.671" v="25" actId="6549"/>
        <pc:sldMkLst>
          <pc:docMk/>
          <pc:sldMk cId="3745520541" sldId="263"/>
        </pc:sldMkLst>
      </pc:sldChg>
      <pc:sldChg chg="ord modNotesTx">
        <pc:chgData name="Julie Platz-Vredenburgh" userId="ee3d9874-b684-4584-b941-76e3227206e8" providerId="ADAL" clId="{D6565D35-9910-4E56-A080-7DDA08EC2B0E}" dt="2024-08-02T14:08:29.224" v="13"/>
        <pc:sldMkLst>
          <pc:docMk/>
          <pc:sldMk cId="1219568935" sldId="265"/>
        </pc:sldMkLst>
      </pc:sldChg>
      <pc:sldChg chg="modNotesTx">
        <pc:chgData name="Julie Platz-Vredenburgh" userId="ee3d9874-b684-4584-b941-76e3227206e8" providerId="ADAL" clId="{D6565D35-9910-4E56-A080-7DDA08EC2B0E}" dt="2024-08-02T14:24:17.108" v="377"/>
        <pc:sldMkLst>
          <pc:docMk/>
          <pc:sldMk cId="3466375324" sldId="266"/>
        </pc:sldMkLst>
      </pc:sldChg>
      <pc:sldChg chg="modNotesTx">
        <pc:chgData name="Julie Platz-Vredenburgh" userId="ee3d9874-b684-4584-b941-76e3227206e8" providerId="ADAL" clId="{D6565D35-9910-4E56-A080-7DDA08EC2B0E}" dt="2024-08-02T14:25:06.034" v="378" actId="20577"/>
        <pc:sldMkLst>
          <pc:docMk/>
          <pc:sldMk cId="598244090" sldId="268"/>
        </pc:sldMkLst>
      </pc:sldChg>
      <pc:sldChg chg="ord">
        <pc:chgData name="Julie Platz-Vredenburgh" userId="ee3d9874-b684-4584-b941-76e3227206e8" providerId="ADAL" clId="{D6565D35-9910-4E56-A080-7DDA08EC2B0E}" dt="2024-08-02T14:26:27.462" v="380"/>
        <pc:sldMkLst>
          <pc:docMk/>
          <pc:sldMk cId="3382773489" sldId="269"/>
        </pc:sldMkLst>
      </pc:sldChg>
      <pc:sldChg chg="modNotesTx">
        <pc:chgData name="Julie Platz-Vredenburgh" userId="ee3d9874-b684-4584-b941-76e3227206e8" providerId="ADAL" clId="{D6565D35-9910-4E56-A080-7DDA08EC2B0E}" dt="2024-08-02T13:56:13.822" v="10"/>
        <pc:sldMkLst>
          <pc:docMk/>
          <pc:sldMk cId="4143860431" sldId="270"/>
        </pc:sldMkLst>
      </pc:sldChg>
      <pc:sldChg chg="modNotesTx">
        <pc:chgData name="Julie Platz-Vredenburgh" userId="ee3d9874-b684-4584-b941-76e3227206e8" providerId="ADAL" clId="{D6565D35-9910-4E56-A080-7DDA08EC2B0E}" dt="2024-08-02T14:16:59.092" v="22"/>
        <pc:sldMkLst>
          <pc:docMk/>
          <pc:sldMk cId="4142952693" sldId="271"/>
        </pc:sldMkLst>
      </pc:sldChg>
      <pc:sldChg chg="modNotesTx">
        <pc:chgData name="Julie Platz-Vredenburgh" userId="ee3d9874-b684-4584-b941-76e3227206e8" providerId="ADAL" clId="{D6565D35-9910-4E56-A080-7DDA08EC2B0E}" dt="2024-08-02T14:10:51.903" v="15"/>
        <pc:sldMkLst>
          <pc:docMk/>
          <pc:sldMk cId="2395680203" sldId="272"/>
        </pc:sldMkLst>
      </pc:sldChg>
      <pc:sldChg chg="modSp mod modNotesTx">
        <pc:chgData name="Julie Platz-Vredenburgh" userId="ee3d9874-b684-4584-b941-76e3227206e8" providerId="ADAL" clId="{D6565D35-9910-4E56-A080-7DDA08EC2B0E}" dt="2024-08-02T13:56:22.845" v="11" actId="6549"/>
        <pc:sldMkLst>
          <pc:docMk/>
          <pc:sldMk cId="2638939341" sldId="273"/>
        </pc:sldMkLst>
        <pc:spChg chg="mod">
          <ac:chgData name="Julie Platz-Vredenburgh" userId="ee3d9874-b684-4584-b941-76e3227206e8" providerId="ADAL" clId="{D6565D35-9910-4E56-A080-7DDA08EC2B0E}" dt="2024-08-02T13:45:17.195" v="7" actId="1076"/>
          <ac:spMkLst>
            <pc:docMk/>
            <pc:sldMk cId="2638939341" sldId="273"/>
            <ac:spMk id="7" creationId="{43BBD346-4542-46B4-3FF1-8F3A003495E6}"/>
          </ac:spMkLst>
        </pc:spChg>
      </pc:sldChg>
      <pc:sldChg chg="modNotesTx">
        <pc:chgData name="Julie Platz-Vredenburgh" userId="ee3d9874-b684-4584-b941-76e3227206e8" providerId="ADAL" clId="{D6565D35-9910-4E56-A080-7DDA08EC2B0E}" dt="2024-08-02T14:29:06.291" v="389"/>
        <pc:sldMkLst>
          <pc:docMk/>
          <pc:sldMk cId="1407386767" sldId="275"/>
        </pc:sldMkLst>
      </pc:sldChg>
      <pc:sldChg chg="modNotesTx">
        <pc:chgData name="Julie Platz-Vredenburgh" userId="ee3d9874-b684-4584-b941-76e3227206e8" providerId="ADAL" clId="{D6565D35-9910-4E56-A080-7DDA08EC2B0E}" dt="2024-08-02T14:28:04.815" v="386"/>
        <pc:sldMkLst>
          <pc:docMk/>
          <pc:sldMk cId="2784846709" sldId="276"/>
        </pc:sldMkLst>
      </pc:sldChg>
      <pc:sldChg chg="ord modNotesTx">
        <pc:chgData name="Julie Platz-Vredenburgh" userId="ee3d9874-b684-4584-b941-76e3227206e8" providerId="ADAL" clId="{D6565D35-9910-4E56-A080-7DDA08EC2B0E}" dt="2024-08-02T14:27:57.033" v="385"/>
        <pc:sldMkLst>
          <pc:docMk/>
          <pc:sldMk cId="2812306953" sldId="278"/>
        </pc:sldMkLst>
      </pc:sldChg>
      <pc:sldChg chg="modNotesTx">
        <pc:chgData name="Julie Platz-Vredenburgh" userId="ee3d9874-b684-4584-b941-76e3227206e8" providerId="ADAL" clId="{D6565D35-9910-4E56-A080-7DDA08EC2B0E}" dt="2024-08-02T14:29:20.305" v="390"/>
        <pc:sldMkLst>
          <pc:docMk/>
          <pc:sldMk cId="3612033813" sldId="279"/>
        </pc:sldMkLst>
      </pc:sldChg>
      <pc:sldChg chg="modNotesTx">
        <pc:chgData name="Julie Platz-Vredenburgh" userId="ee3d9874-b684-4584-b941-76e3227206e8" providerId="ADAL" clId="{D6565D35-9910-4E56-A080-7DDA08EC2B0E}" dt="2024-08-02T14:29:28.688" v="391"/>
        <pc:sldMkLst>
          <pc:docMk/>
          <pc:sldMk cId="3529439900" sldId="280"/>
        </pc:sldMkLst>
      </pc:sldChg>
      <pc:sldChg chg="modNotesTx">
        <pc:chgData name="Julie Platz-Vredenburgh" userId="ee3d9874-b684-4584-b941-76e3227206e8" providerId="ADAL" clId="{D6565D35-9910-4E56-A080-7DDA08EC2B0E}" dt="2024-08-02T14:31:51.201" v="394"/>
        <pc:sldMkLst>
          <pc:docMk/>
          <pc:sldMk cId="2807468769" sldId="281"/>
        </pc:sldMkLst>
      </pc:sldChg>
      <pc:sldChg chg="modNotesTx">
        <pc:chgData name="Julie Platz-Vredenburgh" userId="ee3d9874-b684-4584-b941-76e3227206e8" providerId="ADAL" clId="{D6565D35-9910-4E56-A080-7DDA08EC2B0E}" dt="2024-08-02T14:31:35.885" v="392"/>
        <pc:sldMkLst>
          <pc:docMk/>
          <pc:sldMk cId="3498052715" sldId="282"/>
        </pc:sldMkLst>
      </pc:sldChg>
      <pc:sldChg chg="modNotesTx">
        <pc:chgData name="Julie Platz-Vredenburgh" userId="ee3d9874-b684-4584-b941-76e3227206e8" providerId="ADAL" clId="{D6565D35-9910-4E56-A080-7DDA08EC2B0E}" dt="2024-08-02T14:31:43.891" v="393"/>
        <pc:sldMkLst>
          <pc:docMk/>
          <pc:sldMk cId="2641731034" sldId="283"/>
        </pc:sldMkLst>
      </pc:sldChg>
      <pc:sldChg chg="modNotesTx">
        <pc:chgData name="Julie Platz-Vredenburgh" userId="ee3d9874-b684-4584-b941-76e3227206e8" providerId="ADAL" clId="{D6565D35-9910-4E56-A080-7DDA08EC2B0E}" dt="2024-08-02T14:32:13.830" v="397"/>
        <pc:sldMkLst>
          <pc:docMk/>
          <pc:sldMk cId="4201366619" sldId="284"/>
        </pc:sldMkLst>
      </pc:sldChg>
      <pc:sldChg chg="modNotesTx">
        <pc:chgData name="Julie Platz-Vredenburgh" userId="ee3d9874-b684-4584-b941-76e3227206e8" providerId="ADAL" clId="{D6565D35-9910-4E56-A080-7DDA08EC2B0E}" dt="2024-08-02T14:33:07.186" v="404"/>
        <pc:sldMkLst>
          <pc:docMk/>
          <pc:sldMk cId="1224699293" sldId="285"/>
        </pc:sldMkLst>
      </pc:sldChg>
      <pc:sldChg chg="modNotesTx">
        <pc:chgData name="Julie Platz-Vredenburgh" userId="ee3d9874-b684-4584-b941-76e3227206e8" providerId="ADAL" clId="{D6565D35-9910-4E56-A080-7DDA08EC2B0E}" dt="2024-08-02T14:32:25.399" v="400"/>
        <pc:sldMkLst>
          <pc:docMk/>
          <pc:sldMk cId="1992353446" sldId="286"/>
        </pc:sldMkLst>
      </pc:sldChg>
      <pc:sldChg chg="modNotesTx">
        <pc:chgData name="Julie Platz-Vredenburgh" userId="ee3d9874-b684-4584-b941-76e3227206e8" providerId="ADAL" clId="{D6565D35-9910-4E56-A080-7DDA08EC2B0E}" dt="2024-08-02T14:32:35.217" v="403"/>
        <pc:sldMkLst>
          <pc:docMk/>
          <pc:sldMk cId="1813595038" sldId="287"/>
        </pc:sldMkLst>
      </pc:sldChg>
      <pc:sldChg chg="ord modNotesTx">
        <pc:chgData name="Julie Platz-Vredenburgh" userId="ee3d9874-b684-4584-b941-76e3227206e8" providerId="ADAL" clId="{D6565D35-9910-4E56-A080-7DDA08EC2B0E}" dt="2024-08-02T14:39:50.101" v="897" actId="6549"/>
        <pc:sldMkLst>
          <pc:docMk/>
          <pc:sldMk cId="1994383932" sldId="289"/>
        </pc:sldMkLst>
      </pc:sldChg>
      <pc:sldChg chg="modNotesTx">
        <pc:chgData name="Julie Platz-Vredenburgh" userId="ee3d9874-b684-4584-b941-76e3227206e8" providerId="ADAL" clId="{D6565D35-9910-4E56-A080-7DDA08EC2B0E}" dt="2024-08-02T14:43:03.665" v="898"/>
        <pc:sldMkLst>
          <pc:docMk/>
          <pc:sldMk cId="507177744" sldId="290"/>
        </pc:sldMkLst>
      </pc:sldChg>
      <pc:sldChg chg="modNotesTx">
        <pc:chgData name="Julie Platz-Vredenburgh" userId="ee3d9874-b684-4584-b941-76e3227206e8" providerId="ADAL" clId="{D6565D35-9910-4E56-A080-7DDA08EC2B0E}" dt="2024-08-02T14:43:23.331" v="899"/>
        <pc:sldMkLst>
          <pc:docMk/>
          <pc:sldMk cId="462415013" sldId="291"/>
        </pc:sldMkLst>
      </pc:sldChg>
      <pc:sldChg chg="modNotesTx">
        <pc:chgData name="Julie Platz-Vredenburgh" userId="ee3d9874-b684-4584-b941-76e3227206e8" providerId="ADAL" clId="{D6565D35-9910-4E56-A080-7DDA08EC2B0E}" dt="2024-08-02T14:45:21.687" v="902" actId="20577"/>
        <pc:sldMkLst>
          <pc:docMk/>
          <pc:sldMk cId="1836167293" sldId="293"/>
        </pc:sldMkLst>
      </pc:sldChg>
      <pc:sldChg chg="modNotesTx">
        <pc:chgData name="Julie Platz-Vredenburgh" userId="ee3d9874-b684-4584-b941-76e3227206e8" providerId="ADAL" clId="{D6565D35-9910-4E56-A080-7DDA08EC2B0E}" dt="2024-08-02T14:46:03.924" v="903"/>
        <pc:sldMkLst>
          <pc:docMk/>
          <pc:sldMk cId="2761538613" sldId="294"/>
        </pc:sldMkLst>
      </pc:sldChg>
      <pc:sldChg chg="modSp modNotesTx">
        <pc:chgData name="Julie Platz-Vredenburgh" userId="ee3d9874-b684-4584-b941-76e3227206e8" providerId="ADAL" clId="{D6565D35-9910-4E56-A080-7DDA08EC2B0E}" dt="2024-08-02T14:47:06.833" v="932" actId="313"/>
        <pc:sldMkLst>
          <pc:docMk/>
          <pc:sldMk cId="3495500563" sldId="295"/>
        </pc:sldMkLst>
        <pc:graphicFrameChg chg="mod">
          <ac:chgData name="Julie Platz-Vredenburgh" userId="ee3d9874-b684-4584-b941-76e3227206e8" providerId="ADAL" clId="{D6565D35-9910-4E56-A080-7DDA08EC2B0E}" dt="2024-08-02T14:47:06.833" v="932" actId="313"/>
          <ac:graphicFrameMkLst>
            <pc:docMk/>
            <pc:sldMk cId="3495500563" sldId="295"/>
            <ac:graphicFrameMk id="5" creationId="{149BC6EF-408B-83A1-7AD3-5BA69E14A4F4}"/>
          </ac:graphicFrameMkLst>
        </pc:graphicFrameChg>
      </pc:sldChg>
      <pc:sldChg chg="modSp mod modNotesTx">
        <pc:chgData name="Julie Platz-Vredenburgh" userId="ee3d9874-b684-4584-b941-76e3227206e8" providerId="ADAL" clId="{D6565D35-9910-4E56-A080-7DDA08EC2B0E}" dt="2024-08-02T14:50:56.428" v="934" actId="33524"/>
        <pc:sldMkLst>
          <pc:docMk/>
          <pc:sldMk cId="3443549014" sldId="299"/>
        </pc:sldMkLst>
        <pc:spChg chg="mod">
          <ac:chgData name="Julie Platz-Vredenburgh" userId="ee3d9874-b684-4584-b941-76e3227206e8" providerId="ADAL" clId="{D6565D35-9910-4E56-A080-7DDA08EC2B0E}" dt="2024-08-02T14:50:56.428" v="934" actId="33524"/>
          <ac:spMkLst>
            <pc:docMk/>
            <pc:sldMk cId="3443549014" sldId="299"/>
            <ac:spMk id="2" creationId="{B8F94079-9C5F-6B77-65A2-F6DAAD9CF782}"/>
          </ac:spMkLst>
        </pc:spChg>
      </pc:sldChg>
      <pc:sldChg chg="addSp modSp mod modAnim">
        <pc:chgData name="Julie Platz-Vredenburgh" userId="ee3d9874-b684-4584-b941-76e3227206e8" providerId="ADAL" clId="{D6565D35-9910-4E56-A080-7DDA08EC2B0E}" dt="2024-08-02T14:54:59.737" v="959"/>
        <pc:sldMkLst>
          <pc:docMk/>
          <pc:sldMk cId="3877678076" sldId="300"/>
        </pc:sldMkLst>
        <pc:spChg chg="add mod">
          <ac:chgData name="Julie Platz-Vredenburgh" userId="ee3d9874-b684-4584-b941-76e3227206e8" providerId="ADAL" clId="{D6565D35-9910-4E56-A080-7DDA08EC2B0E}" dt="2024-08-02T14:53:48.955" v="945" actId="14100"/>
          <ac:spMkLst>
            <pc:docMk/>
            <pc:sldMk cId="3877678076" sldId="300"/>
            <ac:spMk id="3" creationId="{45C3C46F-BF4E-1969-48BF-7036905BC571}"/>
          </ac:spMkLst>
        </pc:spChg>
        <pc:spChg chg="add mod">
          <ac:chgData name="Julie Platz-Vredenburgh" userId="ee3d9874-b684-4584-b941-76e3227206e8" providerId="ADAL" clId="{D6565D35-9910-4E56-A080-7DDA08EC2B0E}" dt="2024-08-02T14:54:25.708" v="955" actId="1076"/>
          <ac:spMkLst>
            <pc:docMk/>
            <pc:sldMk cId="3877678076" sldId="300"/>
            <ac:spMk id="4" creationId="{3EF3566C-78E4-FD58-7CC4-08D2840E2B2E}"/>
          </ac:spMkLst>
        </pc:spChg>
        <pc:picChg chg="mod">
          <ac:chgData name="Julie Platz-Vredenburgh" userId="ee3d9874-b684-4584-b941-76e3227206e8" providerId="ADAL" clId="{D6565D35-9910-4E56-A080-7DDA08EC2B0E}" dt="2024-08-02T14:54:07.488" v="950" actId="171"/>
          <ac:picMkLst>
            <pc:docMk/>
            <pc:sldMk cId="3877678076" sldId="300"/>
            <ac:picMk id="7170" creationId="{3296497D-70F8-56CA-ED1B-FA77CFD1F983}"/>
          </ac:picMkLst>
        </pc:picChg>
      </pc:sldChg>
      <pc:sldChg chg="modSp mod modNotesTx">
        <pc:chgData name="Julie Platz-Vredenburgh" userId="ee3d9874-b684-4584-b941-76e3227206e8" providerId="ADAL" clId="{D6565D35-9910-4E56-A080-7DDA08EC2B0E}" dt="2024-08-02T14:56:24.887" v="961"/>
        <pc:sldMkLst>
          <pc:docMk/>
          <pc:sldMk cId="1746455039" sldId="302"/>
        </pc:sldMkLst>
        <pc:spChg chg="mod">
          <ac:chgData name="Julie Platz-Vredenburgh" userId="ee3d9874-b684-4584-b941-76e3227206e8" providerId="ADAL" clId="{D6565D35-9910-4E56-A080-7DDA08EC2B0E}" dt="2024-08-02T14:56:02.605" v="960" actId="33524"/>
          <ac:spMkLst>
            <pc:docMk/>
            <pc:sldMk cId="1746455039" sldId="302"/>
            <ac:spMk id="3" creationId="{1E5C8705-A9C9-BE7F-084F-F8E586C7F491}"/>
          </ac:spMkLst>
        </pc:spChg>
      </pc:sldChg>
      <pc:sldChg chg="modNotesTx">
        <pc:chgData name="Julie Platz-Vredenburgh" userId="ee3d9874-b684-4584-b941-76e3227206e8" providerId="ADAL" clId="{D6565D35-9910-4E56-A080-7DDA08EC2B0E}" dt="2024-08-02T14:56:52.349" v="962"/>
        <pc:sldMkLst>
          <pc:docMk/>
          <pc:sldMk cId="3626406477" sldId="303"/>
        </pc:sldMkLst>
      </pc:sldChg>
      <pc:sldChg chg="addSp delSp modSp new mod setBg modNotesTx">
        <pc:chgData name="Julie Platz-Vredenburgh" userId="ee3d9874-b684-4584-b941-76e3227206e8" providerId="ADAL" clId="{D6565D35-9910-4E56-A080-7DDA08EC2B0E}" dt="2024-08-02T14:21:36.134" v="228" actId="20577"/>
        <pc:sldMkLst>
          <pc:docMk/>
          <pc:sldMk cId="1799573796" sldId="306"/>
        </pc:sldMkLst>
        <pc:spChg chg="mod">
          <ac:chgData name="Julie Platz-Vredenburgh" userId="ee3d9874-b684-4584-b941-76e3227206e8" providerId="ADAL" clId="{D6565D35-9910-4E56-A080-7DDA08EC2B0E}" dt="2024-08-02T14:21:18.857" v="216" actId="20577"/>
          <ac:spMkLst>
            <pc:docMk/>
            <pc:sldMk cId="1799573796" sldId="306"/>
            <ac:spMk id="2" creationId="{F1DCCD47-9D23-9D18-7FB8-95FA8F76FD11}"/>
          </ac:spMkLst>
        </pc:spChg>
        <pc:spChg chg="add del mod">
          <ac:chgData name="Julie Platz-Vredenburgh" userId="ee3d9874-b684-4584-b941-76e3227206e8" providerId="ADAL" clId="{D6565D35-9910-4E56-A080-7DDA08EC2B0E}" dt="2024-08-02T14:21:14.359" v="213" actId="26606"/>
          <ac:spMkLst>
            <pc:docMk/>
            <pc:sldMk cId="1799573796" sldId="306"/>
            <ac:spMk id="3" creationId="{EBDAEFB5-B356-3C2E-1349-5678176A7DC7}"/>
          </ac:spMkLst>
        </pc:spChg>
        <pc:spChg chg="add">
          <ac:chgData name="Julie Platz-Vredenburgh" userId="ee3d9874-b684-4584-b941-76e3227206e8" providerId="ADAL" clId="{D6565D35-9910-4E56-A080-7DDA08EC2B0E}" dt="2024-08-02T14:21:14.359" v="213" actId="26606"/>
          <ac:spMkLst>
            <pc:docMk/>
            <pc:sldMk cId="1799573796" sldId="306"/>
            <ac:spMk id="8" creationId="{84697CDA-BDB7-4883-B48B-1D4EDB2F0E93}"/>
          </ac:spMkLst>
        </pc:spChg>
        <pc:spChg chg="add del">
          <ac:chgData name="Julie Platz-Vredenburgh" userId="ee3d9874-b684-4584-b941-76e3227206e8" providerId="ADAL" clId="{D6565D35-9910-4E56-A080-7DDA08EC2B0E}" dt="2024-08-02T14:21:14.343" v="212" actId="26606"/>
          <ac:spMkLst>
            <pc:docMk/>
            <pc:sldMk cId="1799573796" sldId="306"/>
            <ac:spMk id="9" creationId="{BACC6370-2D7E-4714-9D71-7542949D7D5D}"/>
          </ac:spMkLst>
        </pc:spChg>
        <pc:spChg chg="add">
          <ac:chgData name="Julie Platz-Vredenburgh" userId="ee3d9874-b684-4584-b941-76e3227206e8" providerId="ADAL" clId="{D6565D35-9910-4E56-A080-7DDA08EC2B0E}" dt="2024-08-02T14:21:14.359" v="213" actId="26606"/>
          <ac:spMkLst>
            <pc:docMk/>
            <pc:sldMk cId="1799573796" sldId="306"/>
            <ac:spMk id="10" creationId="{6295B176-FA0E-4B6A-A190-5E2E82BEA57A}"/>
          </ac:spMkLst>
        </pc:spChg>
        <pc:spChg chg="add del">
          <ac:chgData name="Julie Platz-Vredenburgh" userId="ee3d9874-b684-4584-b941-76e3227206e8" providerId="ADAL" clId="{D6565D35-9910-4E56-A080-7DDA08EC2B0E}" dt="2024-08-02T14:21:14.343" v="212" actId="26606"/>
          <ac:spMkLst>
            <pc:docMk/>
            <pc:sldMk cId="1799573796" sldId="306"/>
            <ac:spMk id="11" creationId="{F68B3F68-107C-434F-AA38-110D5EA91B85}"/>
          </ac:spMkLst>
        </pc:spChg>
        <pc:spChg chg="add">
          <ac:chgData name="Julie Platz-Vredenburgh" userId="ee3d9874-b684-4584-b941-76e3227206e8" providerId="ADAL" clId="{D6565D35-9910-4E56-A080-7DDA08EC2B0E}" dt="2024-08-02T14:21:14.359" v="213" actId="26606"/>
          <ac:spMkLst>
            <pc:docMk/>
            <pc:sldMk cId="1799573796" sldId="306"/>
            <ac:spMk id="12" creationId="{48F779DE-4744-42D6-9C74-33EC94460CCC}"/>
          </ac:spMkLst>
        </pc:spChg>
        <pc:spChg chg="add del">
          <ac:chgData name="Julie Platz-Vredenburgh" userId="ee3d9874-b684-4584-b941-76e3227206e8" providerId="ADAL" clId="{D6565D35-9910-4E56-A080-7DDA08EC2B0E}" dt="2024-08-02T14:21:14.343" v="212" actId="26606"/>
          <ac:spMkLst>
            <pc:docMk/>
            <pc:sldMk cId="1799573796" sldId="306"/>
            <ac:spMk id="13" creationId="{AAD0DBB9-1A4B-4391-81D4-CB19F9AB918A}"/>
          </ac:spMkLst>
        </pc:spChg>
        <pc:spChg chg="add del">
          <ac:chgData name="Julie Platz-Vredenburgh" userId="ee3d9874-b684-4584-b941-76e3227206e8" providerId="ADAL" clId="{D6565D35-9910-4E56-A080-7DDA08EC2B0E}" dt="2024-08-02T14:21:14.343" v="212" actId="26606"/>
          <ac:spMkLst>
            <pc:docMk/>
            <pc:sldMk cId="1799573796" sldId="306"/>
            <ac:spMk id="15" creationId="{063BBA22-50EA-4C4D-BE05-F1CE4E63AA56}"/>
          </ac:spMkLst>
        </pc:spChg>
        <pc:spChg chg="add mod">
          <ac:chgData name="Julie Platz-Vredenburgh" userId="ee3d9874-b684-4584-b941-76e3227206e8" providerId="ADAL" clId="{D6565D35-9910-4E56-A080-7DDA08EC2B0E}" dt="2024-08-02T14:21:36.134" v="228" actId="20577"/>
          <ac:spMkLst>
            <pc:docMk/>
            <pc:sldMk cId="1799573796" sldId="306"/>
            <ac:spMk id="17" creationId="{EBDAEFB5-B356-3C2E-1349-5678176A7DC7}"/>
          </ac:spMkLst>
        </pc:spChg>
        <pc:graphicFrameChg chg="add del">
          <ac:chgData name="Julie Platz-Vredenburgh" userId="ee3d9874-b684-4584-b941-76e3227206e8" providerId="ADAL" clId="{D6565D35-9910-4E56-A080-7DDA08EC2B0E}" dt="2024-08-02T14:21:14.343" v="212" actId="26606"/>
          <ac:graphicFrameMkLst>
            <pc:docMk/>
            <pc:sldMk cId="1799573796" sldId="306"/>
            <ac:graphicFrameMk id="5" creationId="{49BD5185-7BB5-06C6-33E3-EDE5029CEBB4}"/>
          </ac:graphicFrameMkLst>
        </pc:graphicFrameChg>
      </pc:sldChg>
      <pc:sldChg chg="addSp modSp new mod setBg modNotesTx">
        <pc:chgData name="Julie Platz-Vredenburgh" userId="ee3d9874-b684-4584-b941-76e3227206e8" providerId="ADAL" clId="{D6565D35-9910-4E56-A080-7DDA08EC2B0E}" dt="2024-08-02T14:22:41.366" v="312"/>
        <pc:sldMkLst>
          <pc:docMk/>
          <pc:sldMk cId="3736779588" sldId="307"/>
        </pc:sldMkLst>
        <pc:spChg chg="mod">
          <ac:chgData name="Julie Platz-Vredenburgh" userId="ee3d9874-b684-4584-b941-76e3227206e8" providerId="ADAL" clId="{D6565D35-9910-4E56-A080-7DDA08EC2B0E}" dt="2024-08-02T14:22:31.511" v="311" actId="26606"/>
          <ac:spMkLst>
            <pc:docMk/>
            <pc:sldMk cId="3736779588" sldId="307"/>
            <ac:spMk id="2" creationId="{04A7763B-931F-DC0E-3967-E52EEB22F7BE}"/>
          </ac:spMkLst>
        </pc:spChg>
        <pc:spChg chg="mod">
          <ac:chgData name="Julie Platz-Vredenburgh" userId="ee3d9874-b684-4584-b941-76e3227206e8" providerId="ADAL" clId="{D6565D35-9910-4E56-A080-7DDA08EC2B0E}" dt="2024-08-02T14:22:31.511" v="311" actId="26606"/>
          <ac:spMkLst>
            <pc:docMk/>
            <pc:sldMk cId="3736779588" sldId="307"/>
            <ac:spMk id="3" creationId="{402C3C15-5FEE-B959-7A37-9FDE65F97933}"/>
          </ac:spMkLst>
        </pc:spChg>
        <pc:spChg chg="add">
          <ac:chgData name="Julie Platz-Vredenburgh" userId="ee3d9874-b684-4584-b941-76e3227206e8" providerId="ADAL" clId="{D6565D35-9910-4E56-A080-7DDA08EC2B0E}" dt="2024-08-02T14:22:31.511" v="311" actId="26606"/>
          <ac:spMkLst>
            <pc:docMk/>
            <pc:sldMk cId="3736779588" sldId="307"/>
            <ac:spMk id="8" creationId="{C3896A03-3945-419A-B66B-4EE266EDD152}"/>
          </ac:spMkLst>
        </pc:spChg>
        <pc:spChg chg="add">
          <ac:chgData name="Julie Platz-Vredenburgh" userId="ee3d9874-b684-4584-b941-76e3227206e8" providerId="ADAL" clId="{D6565D35-9910-4E56-A080-7DDA08EC2B0E}" dt="2024-08-02T14:22:31.511" v="311" actId="26606"/>
          <ac:spMkLst>
            <pc:docMk/>
            <pc:sldMk cId="3736779588" sldId="307"/>
            <ac:spMk id="10" creationId="{B34F5AD2-EDBD-4BBD-A55C-EAFFD0C7097A}"/>
          </ac:spMkLst>
        </pc:spChg>
      </pc:sldChg>
      <pc:sldChg chg="addSp delSp modSp new mod setBg">
        <pc:chgData name="Julie Platz-Vredenburgh" userId="ee3d9874-b684-4584-b941-76e3227206e8" providerId="ADAL" clId="{D6565D35-9910-4E56-A080-7DDA08EC2B0E}" dt="2024-08-02T14:23:38.888" v="376"/>
        <pc:sldMkLst>
          <pc:docMk/>
          <pc:sldMk cId="3636652047" sldId="308"/>
        </pc:sldMkLst>
        <pc:spChg chg="mod">
          <ac:chgData name="Julie Platz-Vredenburgh" userId="ee3d9874-b684-4584-b941-76e3227206e8" providerId="ADAL" clId="{D6565D35-9910-4E56-A080-7DDA08EC2B0E}" dt="2024-08-02T14:23:30.837" v="375" actId="26606"/>
          <ac:spMkLst>
            <pc:docMk/>
            <pc:sldMk cId="3636652047" sldId="308"/>
            <ac:spMk id="2" creationId="{61160F34-A5D8-4D01-FC5F-4BC1629988D2}"/>
          </ac:spMkLst>
        </pc:spChg>
        <pc:spChg chg="del">
          <ac:chgData name="Julie Platz-Vredenburgh" userId="ee3d9874-b684-4584-b941-76e3227206e8" providerId="ADAL" clId="{D6565D35-9910-4E56-A080-7DDA08EC2B0E}" dt="2024-08-02T14:23:30.837" v="375" actId="26606"/>
          <ac:spMkLst>
            <pc:docMk/>
            <pc:sldMk cId="3636652047" sldId="308"/>
            <ac:spMk id="3" creationId="{CD713D5E-8E73-A65C-A189-7378B6599D7C}"/>
          </ac:spMkLst>
        </pc:spChg>
        <pc:spChg chg="add">
          <ac:chgData name="Julie Platz-Vredenburgh" userId="ee3d9874-b684-4584-b941-76e3227206e8" providerId="ADAL" clId="{D6565D35-9910-4E56-A080-7DDA08EC2B0E}" dt="2024-08-02T14:23:30.837" v="375" actId="26606"/>
          <ac:spMkLst>
            <pc:docMk/>
            <pc:sldMk cId="3636652047" sldId="308"/>
            <ac:spMk id="10" creationId="{A4AC5506-6312-4701-8D3C-40187889A947}"/>
          </ac:spMkLst>
        </pc:spChg>
        <pc:picChg chg="add mod">
          <ac:chgData name="Julie Platz-Vredenburgh" userId="ee3d9874-b684-4584-b941-76e3227206e8" providerId="ADAL" clId="{D6565D35-9910-4E56-A080-7DDA08EC2B0E}" dt="2024-08-02T14:23:38.888" v="376"/>
          <ac:picMkLst>
            <pc:docMk/>
            <pc:sldMk cId="3636652047" sldId="308"/>
            <ac:picMk id="5" creationId="{320715A1-199D-0E94-A80E-9E627BF7E238}"/>
          </ac:picMkLst>
        </pc:picChg>
      </pc:sldChg>
      <pc:sldChg chg="addSp delSp modSp new mod ord setBg modNotesTx">
        <pc:chgData name="Julie Platz-Vredenburgh" userId="ee3d9874-b684-4584-b941-76e3227206e8" providerId="ADAL" clId="{D6565D35-9910-4E56-A080-7DDA08EC2B0E}" dt="2024-08-02T14:34:51.208" v="450"/>
        <pc:sldMkLst>
          <pc:docMk/>
          <pc:sldMk cId="2701131899" sldId="309"/>
        </pc:sldMkLst>
        <pc:spChg chg="mod">
          <ac:chgData name="Julie Platz-Vredenburgh" userId="ee3d9874-b684-4584-b941-76e3227206e8" providerId="ADAL" clId="{D6565D35-9910-4E56-A080-7DDA08EC2B0E}" dt="2024-08-02T14:33:41.554" v="447" actId="26606"/>
          <ac:spMkLst>
            <pc:docMk/>
            <pc:sldMk cId="2701131899" sldId="309"/>
            <ac:spMk id="2" creationId="{300B4D48-EC07-9E6C-47F6-845C205AC622}"/>
          </ac:spMkLst>
        </pc:spChg>
        <pc:spChg chg="del mod">
          <ac:chgData name="Julie Platz-Vredenburgh" userId="ee3d9874-b684-4584-b941-76e3227206e8" providerId="ADAL" clId="{D6565D35-9910-4E56-A080-7DDA08EC2B0E}" dt="2024-08-02T14:33:41.554" v="447" actId="26606"/>
          <ac:spMkLst>
            <pc:docMk/>
            <pc:sldMk cId="2701131899" sldId="309"/>
            <ac:spMk id="3" creationId="{BB57246E-B9A1-6A54-566D-5CA4343F7D17}"/>
          </ac:spMkLst>
        </pc:spChg>
        <pc:spChg chg="add">
          <ac:chgData name="Julie Platz-Vredenburgh" userId="ee3d9874-b684-4584-b941-76e3227206e8" providerId="ADAL" clId="{D6565D35-9910-4E56-A080-7DDA08EC2B0E}" dt="2024-08-02T14:33:41.554" v="447" actId="26606"/>
          <ac:spMkLst>
            <pc:docMk/>
            <pc:sldMk cId="2701131899" sldId="309"/>
            <ac:spMk id="9" creationId="{56E9B3E6-E277-4D68-BA48-9CB43FFBD6E2}"/>
          </ac:spMkLst>
        </pc:spChg>
        <pc:spChg chg="add">
          <ac:chgData name="Julie Platz-Vredenburgh" userId="ee3d9874-b684-4584-b941-76e3227206e8" providerId="ADAL" clId="{D6565D35-9910-4E56-A080-7DDA08EC2B0E}" dt="2024-08-02T14:33:41.554" v="447" actId="26606"/>
          <ac:spMkLst>
            <pc:docMk/>
            <pc:sldMk cId="2701131899" sldId="309"/>
            <ac:spMk id="16" creationId="{D5B0017B-2ECA-49AF-B397-DC140825DF8D}"/>
          </ac:spMkLst>
        </pc:spChg>
        <pc:grpChg chg="add">
          <ac:chgData name="Julie Platz-Vredenburgh" userId="ee3d9874-b684-4584-b941-76e3227206e8" providerId="ADAL" clId="{D6565D35-9910-4E56-A080-7DDA08EC2B0E}" dt="2024-08-02T14:33:41.554" v="447" actId="26606"/>
          <ac:grpSpMkLst>
            <pc:docMk/>
            <pc:sldMk cId="2701131899" sldId="309"/>
            <ac:grpSpMk id="11" creationId="{AE1C45F0-260A-458C-96ED-C1F6D2151219}"/>
          </ac:grpSpMkLst>
        </pc:grpChg>
        <pc:graphicFrameChg chg="add">
          <ac:chgData name="Julie Platz-Vredenburgh" userId="ee3d9874-b684-4584-b941-76e3227206e8" providerId="ADAL" clId="{D6565D35-9910-4E56-A080-7DDA08EC2B0E}" dt="2024-08-02T14:33:41.554" v="447" actId="26606"/>
          <ac:graphicFrameMkLst>
            <pc:docMk/>
            <pc:sldMk cId="2701131899" sldId="309"/>
            <ac:graphicFrameMk id="5" creationId="{B099B03E-B6E0-5727-CF1E-D78E26880FA1}"/>
          </ac:graphicFrameMkLst>
        </pc:graphicFrameChg>
        <pc:cxnChg chg="add">
          <ac:chgData name="Julie Platz-Vredenburgh" userId="ee3d9874-b684-4584-b941-76e3227206e8" providerId="ADAL" clId="{D6565D35-9910-4E56-A080-7DDA08EC2B0E}" dt="2024-08-02T14:33:41.554" v="447" actId="26606"/>
          <ac:cxnSpMkLst>
            <pc:docMk/>
            <pc:sldMk cId="2701131899" sldId="309"/>
            <ac:cxnSpMk id="18" creationId="{6CF1BAF6-AD41-4082-B212-8A1F9A2E8779}"/>
          </ac:cxnSpMkLst>
        </pc:cxnChg>
      </pc:sldChg>
    </pc:docChg>
  </pc:docChgLst>
  <pc:docChgLst>
    <pc:chgData name="Julie Platz" userId="ee3d9874-b684-4584-b941-76e3227206e8" providerId="ADAL" clId="{D6565D35-9910-4E56-A080-7DDA08EC2B0E}"/>
    <pc:docChg chg="undo custSel addSld delSld modSld sldOrd">
      <pc:chgData name="Julie Platz" userId="ee3d9874-b684-4584-b941-76e3227206e8" providerId="ADAL" clId="{D6565D35-9910-4E56-A080-7DDA08EC2B0E}" dt="2024-06-25T18:30:06.447" v="9162" actId="12100"/>
      <pc:docMkLst>
        <pc:docMk/>
      </pc:docMkLst>
      <pc:sldChg chg="addSp delSp modSp mod setBg">
        <pc:chgData name="Julie Platz" userId="ee3d9874-b684-4584-b941-76e3227206e8" providerId="ADAL" clId="{D6565D35-9910-4E56-A080-7DDA08EC2B0E}" dt="2024-06-24T19:06:49.419" v="263" actId="1076"/>
        <pc:sldMkLst>
          <pc:docMk/>
          <pc:sldMk cId="1529385130" sldId="256"/>
        </pc:sldMkLst>
        <pc:spChg chg="mod">
          <ac:chgData name="Julie Platz" userId="ee3d9874-b684-4584-b941-76e3227206e8" providerId="ADAL" clId="{D6565D35-9910-4E56-A080-7DDA08EC2B0E}" dt="2024-06-24T19:06:25.509" v="262" actId="1076"/>
          <ac:spMkLst>
            <pc:docMk/>
            <pc:sldMk cId="1529385130" sldId="256"/>
            <ac:spMk id="2" creationId="{8746FA87-53A7-92ED-D0B0-0A5D9A316262}"/>
          </ac:spMkLst>
        </pc:spChg>
        <pc:spChg chg="del mod">
          <ac:chgData name="Julie Platz" userId="ee3d9874-b684-4584-b941-76e3227206e8" providerId="ADAL" clId="{D6565D35-9910-4E56-A080-7DDA08EC2B0E}" dt="2024-06-24T19:06:19.281" v="261" actId="478"/>
          <ac:spMkLst>
            <pc:docMk/>
            <pc:sldMk cId="1529385130" sldId="256"/>
            <ac:spMk id="3" creationId="{9F8641A3-2C8F-944E-B59E-265AA3476176}"/>
          </ac:spMkLst>
        </pc:spChg>
        <pc:spChg chg="add">
          <ac:chgData name="Julie Platz" userId="ee3d9874-b684-4584-b941-76e3227206e8" providerId="ADAL" clId="{D6565D35-9910-4E56-A080-7DDA08EC2B0E}" dt="2024-06-24T18:43:00.950" v="15" actId="26606"/>
          <ac:spMkLst>
            <pc:docMk/>
            <pc:sldMk cId="1529385130" sldId="256"/>
            <ac:spMk id="10" creationId="{C1DD1A8A-57D5-4A81-AD04-532B043C5611}"/>
          </ac:spMkLst>
        </pc:spChg>
        <pc:spChg chg="add">
          <ac:chgData name="Julie Platz" userId="ee3d9874-b684-4584-b941-76e3227206e8" providerId="ADAL" clId="{D6565D35-9910-4E56-A080-7DDA08EC2B0E}" dt="2024-06-24T18:43:00.950" v="15" actId="26606"/>
          <ac:spMkLst>
            <pc:docMk/>
            <pc:sldMk cId="1529385130" sldId="256"/>
            <ac:spMk id="12" creationId="{007891EC-4501-44ED-A8C8-B11B6DB767AB}"/>
          </ac:spMkLst>
        </pc:spChg>
        <pc:picChg chg="add del mod ord modCrop">
          <ac:chgData name="Julie Platz" userId="ee3d9874-b684-4584-b941-76e3227206e8" providerId="ADAL" clId="{D6565D35-9910-4E56-A080-7DDA08EC2B0E}" dt="2024-06-24T19:06:49.419" v="263" actId="1076"/>
          <ac:picMkLst>
            <pc:docMk/>
            <pc:sldMk cId="1529385130" sldId="256"/>
            <ac:picMk id="5" creationId="{4E30E7D4-FF4A-DB93-8654-850A20A66DB3}"/>
          </ac:picMkLst>
        </pc:picChg>
      </pc:sldChg>
      <pc:sldChg chg="addSp delSp modSp new mod">
        <pc:chgData name="Julie Platz" userId="ee3d9874-b684-4584-b941-76e3227206e8" providerId="ADAL" clId="{D6565D35-9910-4E56-A080-7DDA08EC2B0E}" dt="2024-06-24T18:49:53.230" v="128" actId="26606"/>
        <pc:sldMkLst>
          <pc:docMk/>
          <pc:sldMk cId="3453931775" sldId="257"/>
        </pc:sldMkLst>
        <pc:spChg chg="mod">
          <ac:chgData name="Julie Platz" userId="ee3d9874-b684-4584-b941-76e3227206e8" providerId="ADAL" clId="{D6565D35-9910-4E56-A080-7DDA08EC2B0E}" dt="2024-06-24T18:44:48.252" v="35" actId="20577"/>
          <ac:spMkLst>
            <pc:docMk/>
            <pc:sldMk cId="3453931775" sldId="257"/>
            <ac:spMk id="2" creationId="{895912FF-093E-08F9-4AEB-95790775E63A}"/>
          </ac:spMkLst>
        </pc:spChg>
        <pc:spChg chg="del mod">
          <ac:chgData name="Julie Platz" userId="ee3d9874-b684-4584-b941-76e3227206e8" providerId="ADAL" clId="{D6565D35-9910-4E56-A080-7DDA08EC2B0E}" dt="2024-06-24T18:49:53.230" v="128" actId="26606"/>
          <ac:spMkLst>
            <pc:docMk/>
            <pc:sldMk cId="3453931775" sldId="257"/>
            <ac:spMk id="3" creationId="{CBE98B54-D7E6-6C36-BAD3-947C3912EBE1}"/>
          </ac:spMkLst>
        </pc:spChg>
        <pc:graphicFrameChg chg="add">
          <ac:chgData name="Julie Platz" userId="ee3d9874-b684-4584-b941-76e3227206e8" providerId="ADAL" clId="{D6565D35-9910-4E56-A080-7DDA08EC2B0E}" dt="2024-06-24T18:49:53.230" v="128" actId="26606"/>
          <ac:graphicFrameMkLst>
            <pc:docMk/>
            <pc:sldMk cId="3453931775" sldId="257"/>
            <ac:graphicFrameMk id="5" creationId="{C0DEC492-CDC5-E887-0111-5949BDF442D1}"/>
          </ac:graphicFrameMkLst>
        </pc:graphicFrameChg>
      </pc:sldChg>
      <pc:sldChg chg="addSp delSp modSp new mod ord setBg modNotesTx">
        <pc:chgData name="Julie Platz" userId="ee3d9874-b684-4584-b941-76e3227206e8" providerId="ADAL" clId="{D6565D35-9910-4E56-A080-7DDA08EC2B0E}" dt="2024-06-24T19:05:41.624" v="240"/>
        <pc:sldMkLst>
          <pc:docMk/>
          <pc:sldMk cId="100449294" sldId="258"/>
        </pc:sldMkLst>
        <pc:spChg chg="del mod ord">
          <ac:chgData name="Julie Platz" userId="ee3d9874-b684-4584-b941-76e3227206e8" providerId="ADAL" clId="{D6565D35-9910-4E56-A080-7DDA08EC2B0E}" dt="2024-06-24T18:59:27.282" v="179" actId="478"/>
          <ac:spMkLst>
            <pc:docMk/>
            <pc:sldMk cId="100449294" sldId="258"/>
            <ac:spMk id="2" creationId="{3F27DF0A-EB7B-4504-E516-CB90B5AF23F5}"/>
          </ac:spMkLst>
        </pc:spChg>
        <pc:spChg chg="add del">
          <ac:chgData name="Julie Platz" userId="ee3d9874-b684-4584-b941-76e3227206e8" providerId="ADAL" clId="{D6565D35-9910-4E56-A080-7DDA08EC2B0E}" dt="2024-06-24T18:59:39.667" v="181" actId="478"/>
          <ac:spMkLst>
            <pc:docMk/>
            <pc:sldMk cId="100449294" sldId="258"/>
            <ac:spMk id="3" creationId="{8DFF795F-A66C-28E7-0CA6-0AF20CF400DE}"/>
          </ac:spMkLst>
        </pc:spChg>
        <pc:spChg chg="add del mod">
          <ac:chgData name="Julie Platz" userId="ee3d9874-b684-4584-b941-76e3227206e8" providerId="ADAL" clId="{D6565D35-9910-4E56-A080-7DDA08EC2B0E}" dt="2024-06-24T18:59:37.915" v="180" actId="478"/>
          <ac:spMkLst>
            <pc:docMk/>
            <pc:sldMk cId="100449294" sldId="258"/>
            <ac:spMk id="5" creationId="{379FA0F7-878B-ADE9-2B1D-46AF3AF1259C}"/>
          </ac:spMkLst>
        </pc:spChg>
        <pc:spChg chg="add del">
          <ac:chgData name="Julie Platz" userId="ee3d9874-b684-4584-b941-76e3227206e8" providerId="ADAL" clId="{D6565D35-9910-4E56-A080-7DDA08EC2B0E}" dt="2024-06-24T18:59:46.509" v="183" actId="26606"/>
          <ac:spMkLst>
            <pc:docMk/>
            <pc:sldMk cId="100449294" sldId="258"/>
            <ac:spMk id="1028" creationId="{42A4FC2C-047E-45A5-965D-8E1E3BF09BC6}"/>
          </ac:spMkLst>
        </pc:spChg>
        <pc:spChg chg="add del">
          <ac:chgData name="Julie Platz" userId="ee3d9874-b684-4584-b941-76e3227206e8" providerId="ADAL" clId="{D6565D35-9910-4E56-A080-7DDA08EC2B0E}" dt="2024-06-24T19:00:37.271" v="238" actId="26606"/>
          <ac:spMkLst>
            <pc:docMk/>
            <pc:sldMk cId="100449294" sldId="258"/>
            <ac:spMk id="1030" creationId="{32BC26D8-82FB-445E-AA49-62A77D7C1EE0}"/>
          </ac:spMkLst>
        </pc:spChg>
        <pc:spChg chg="add del">
          <ac:chgData name="Julie Platz" userId="ee3d9874-b684-4584-b941-76e3227206e8" providerId="ADAL" clId="{D6565D35-9910-4E56-A080-7DDA08EC2B0E}" dt="2024-06-24T18:58:28.249" v="172" actId="26606"/>
          <ac:spMkLst>
            <pc:docMk/>
            <pc:sldMk cId="100449294" sldId="258"/>
            <ac:spMk id="1031" creationId="{37C89E4B-3C9F-44B9-8B86-D9E3D112D8EC}"/>
          </ac:spMkLst>
        </pc:spChg>
        <pc:spChg chg="add del">
          <ac:chgData name="Julie Platz" userId="ee3d9874-b684-4584-b941-76e3227206e8" providerId="ADAL" clId="{D6565D35-9910-4E56-A080-7DDA08EC2B0E}" dt="2024-06-24T19:00:37.271" v="238" actId="26606"/>
          <ac:spMkLst>
            <pc:docMk/>
            <pc:sldMk cId="100449294" sldId="258"/>
            <ac:spMk id="1032" creationId="{CB44330D-EA18-4254-AA95-EB49948539B8}"/>
          </ac:spMkLst>
        </pc:spChg>
        <pc:spChg chg="add del">
          <ac:chgData name="Julie Platz" userId="ee3d9874-b684-4584-b941-76e3227206e8" providerId="ADAL" clId="{D6565D35-9910-4E56-A080-7DDA08EC2B0E}" dt="2024-06-24T19:00:37.271" v="237" actId="26606"/>
          <ac:spMkLst>
            <pc:docMk/>
            <pc:sldMk cId="100449294" sldId="258"/>
            <ac:spMk id="1037" creationId="{42A4FC2C-047E-45A5-965D-8E1E3BF09BC6}"/>
          </ac:spMkLst>
        </pc:spChg>
        <pc:spChg chg="add">
          <ac:chgData name="Julie Platz" userId="ee3d9874-b684-4584-b941-76e3227206e8" providerId="ADAL" clId="{D6565D35-9910-4E56-A080-7DDA08EC2B0E}" dt="2024-06-24T19:00:37.271" v="238" actId="26606"/>
          <ac:spMkLst>
            <pc:docMk/>
            <pc:sldMk cId="100449294" sldId="258"/>
            <ac:spMk id="1039" creationId="{CB44330D-EA18-4254-AA95-EB49948539B8}"/>
          </ac:spMkLst>
        </pc:spChg>
        <pc:spChg chg="add">
          <ac:chgData name="Julie Platz" userId="ee3d9874-b684-4584-b941-76e3227206e8" providerId="ADAL" clId="{D6565D35-9910-4E56-A080-7DDA08EC2B0E}" dt="2024-06-24T19:00:37.271" v="238" actId="26606"/>
          <ac:spMkLst>
            <pc:docMk/>
            <pc:sldMk cId="100449294" sldId="258"/>
            <ac:spMk id="1040" creationId="{32BC26D8-82FB-445E-AA49-62A77D7C1EE0}"/>
          </ac:spMkLst>
        </pc:spChg>
        <pc:picChg chg="add mod">
          <ac:chgData name="Julie Platz" userId="ee3d9874-b684-4584-b941-76e3227206e8" providerId="ADAL" clId="{D6565D35-9910-4E56-A080-7DDA08EC2B0E}" dt="2024-06-24T19:00:37.271" v="238" actId="26606"/>
          <ac:picMkLst>
            <pc:docMk/>
            <pc:sldMk cId="100449294" sldId="258"/>
            <ac:picMk id="6" creationId="{B4B3B826-3EFB-C8F5-688A-E0C93546E3BA}"/>
          </ac:picMkLst>
        </pc:picChg>
        <pc:picChg chg="add del mod">
          <ac:chgData name="Julie Platz" userId="ee3d9874-b684-4584-b941-76e3227206e8" providerId="ADAL" clId="{D6565D35-9910-4E56-A080-7DDA08EC2B0E}" dt="2024-06-24T19:00:27.762" v="234" actId="478"/>
          <ac:picMkLst>
            <pc:docMk/>
            <pc:sldMk cId="100449294" sldId="258"/>
            <ac:picMk id="1026" creationId="{0950454F-4EB6-6DB9-E0A9-1F8C3B1AB320}"/>
          </ac:picMkLst>
        </pc:picChg>
        <pc:cxnChg chg="add del">
          <ac:chgData name="Julie Platz" userId="ee3d9874-b684-4584-b941-76e3227206e8" providerId="ADAL" clId="{D6565D35-9910-4E56-A080-7DDA08EC2B0E}" dt="2024-06-24T18:58:28.249" v="172" actId="26606"/>
          <ac:cxnSpMkLst>
            <pc:docMk/>
            <pc:sldMk cId="100449294" sldId="258"/>
            <ac:cxnSpMk id="1033" creationId="{AA2EAA10-076F-46BD-8F0F-B9A2FB77A85C}"/>
          </ac:cxnSpMkLst>
        </pc:cxnChg>
        <pc:cxnChg chg="add del">
          <ac:chgData name="Julie Platz" userId="ee3d9874-b684-4584-b941-76e3227206e8" providerId="ADAL" clId="{D6565D35-9910-4E56-A080-7DDA08EC2B0E}" dt="2024-06-24T18:58:28.249" v="172" actId="26606"/>
          <ac:cxnSpMkLst>
            <pc:docMk/>
            <pc:sldMk cId="100449294" sldId="258"/>
            <ac:cxnSpMk id="1035" creationId="{D891E407-403B-4764-86C9-33A56D3BCAA3}"/>
          </ac:cxnSpMkLst>
        </pc:cxnChg>
      </pc:sldChg>
      <pc:sldChg chg="addSp delSp modSp new mod ord setBg addAnim setClrOvrMap">
        <pc:chgData name="Julie Platz" userId="ee3d9874-b684-4584-b941-76e3227206e8" providerId="ADAL" clId="{D6565D35-9910-4E56-A080-7DDA08EC2B0E}" dt="2024-06-24T19:05:51.389" v="243"/>
        <pc:sldMkLst>
          <pc:docMk/>
          <pc:sldMk cId="3811626044" sldId="259"/>
        </pc:sldMkLst>
        <pc:spChg chg="mod">
          <ac:chgData name="Julie Platz" userId="ee3d9874-b684-4584-b941-76e3227206e8" providerId="ADAL" clId="{D6565D35-9910-4E56-A080-7DDA08EC2B0E}" dt="2024-06-24T19:05:51.389" v="242" actId="26606"/>
          <ac:spMkLst>
            <pc:docMk/>
            <pc:sldMk cId="3811626044" sldId="259"/>
            <ac:spMk id="2" creationId="{6795773F-6FB2-9355-65C9-BC983CCF8240}"/>
          </ac:spMkLst>
        </pc:spChg>
        <pc:spChg chg="del">
          <ac:chgData name="Julie Platz" userId="ee3d9874-b684-4584-b941-76e3227206e8" providerId="ADAL" clId="{D6565D35-9910-4E56-A080-7DDA08EC2B0E}" dt="2024-06-24T19:05:47.341" v="241" actId="478"/>
          <ac:spMkLst>
            <pc:docMk/>
            <pc:sldMk cId="3811626044" sldId="259"/>
            <ac:spMk id="3" creationId="{D04FFB95-9C85-4774-0EF8-5D8676947273}"/>
          </ac:spMkLst>
        </pc:spChg>
        <pc:spChg chg="add">
          <ac:chgData name="Julie Platz" userId="ee3d9874-b684-4584-b941-76e3227206e8" providerId="ADAL" clId="{D6565D35-9910-4E56-A080-7DDA08EC2B0E}" dt="2024-06-24T19:05:51.389" v="242" actId="26606"/>
          <ac:spMkLst>
            <pc:docMk/>
            <pc:sldMk cId="3811626044" sldId="259"/>
            <ac:spMk id="7" creationId="{66B332A4-D438-4773-A77F-5ED49A448D9D}"/>
          </ac:spMkLst>
        </pc:spChg>
        <pc:spChg chg="add">
          <ac:chgData name="Julie Platz" userId="ee3d9874-b684-4584-b941-76e3227206e8" providerId="ADAL" clId="{D6565D35-9910-4E56-A080-7DDA08EC2B0E}" dt="2024-06-24T19:05:51.389" v="242" actId="26606"/>
          <ac:spMkLst>
            <pc:docMk/>
            <pc:sldMk cId="3811626044" sldId="259"/>
            <ac:spMk id="9" creationId="{DF9AD32D-FF05-44F4-BD4D-9CEE89B71EB9}"/>
          </ac:spMkLst>
        </pc:spChg>
      </pc:sldChg>
      <pc:sldChg chg="addSp delSp modSp new mod setBg">
        <pc:chgData name="Julie Platz" userId="ee3d9874-b684-4584-b941-76e3227206e8" providerId="ADAL" clId="{D6565D35-9910-4E56-A080-7DDA08EC2B0E}" dt="2024-06-24T19:10:03.173" v="338"/>
        <pc:sldMkLst>
          <pc:docMk/>
          <pc:sldMk cId="251128352" sldId="260"/>
        </pc:sldMkLst>
        <pc:spChg chg="mod ord">
          <ac:chgData name="Julie Platz" userId="ee3d9874-b684-4584-b941-76e3227206e8" providerId="ADAL" clId="{D6565D35-9910-4E56-A080-7DDA08EC2B0E}" dt="2024-06-24T19:09:21.586" v="335" actId="26606"/>
          <ac:spMkLst>
            <pc:docMk/>
            <pc:sldMk cId="251128352" sldId="260"/>
            <ac:spMk id="2" creationId="{7D2BEDBA-45C4-B695-AF2A-BB90A18CE186}"/>
          </ac:spMkLst>
        </pc:spChg>
        <pc:spChg chg="del mod">
          <ac:chgData name="Julie Platz" userId="ee3d9874-b684-4584-b941-76e3227206e8" providerId="ADAL" clId="{D6565D35-9910-4E56-A080-7DDA08EC2B0E}" dt="2024-06-24T19:09:21.586" v="335" actId="26606"/>
          <ac:spMkLst>
            <pc:docMk/>
            <pc:sldMk cId="251128352" sldId="260"/>
            <ac:spMk id="3" creationId="{0302F45C-9BA2-253C-4E6F-5E4530F60400}"/>
          </ac:spMkLst>
        </pc:spChg>
        <pc:spChg chg="add">
          <ac:chgData name="Julie Platz" userId="ee3d9874-b684-4584-b941-76e3227206e8" providerId="ADAL" clId="{D6565D35-9910-4E56-A080-7DDA08EC2B0E}" dt="2024-06-24T19:09:21.586" v="335" actId="26606"/>
          <ac:spMkLst>
            <pc:docMk/>
            <pc:sldMk cId="251128352" sldId="260"/>
            <ac:spMk id="9" creationId="{37C89E4B-3C9F-44B9-8B86-D9E3D112D8EC}"/>
          </ac:spMkLst>
        </pc:spChg>
        <pc:picChg chg="add mod modCrop">
          <ac:chgData name="Julie Platz" userId="ee3d9874-b684-4584-b941-76e3227206e8" providerId="ADAL" clId="{D6565D35-9910-4E56-A080-7DDA08EC2B0E}" dt="2024-06-24T19:10:03.173" v="338"/>
          <ac:picMkLst>
            <pc:docMk/>
            <pc:sldMk cId="251128352" sldId="260"/>
            <ac:picMk id="4" creationId="{350744D3-FADB-1B7B-3CD8-7B837B7EC4FD}"/>
          </ac:picMkLst>
        </pc:picChg>
        <pc:cxnChg chg="add">
          <ac:chgData name="Julie Platz" userId="ee3d9874-b684-4584-b941-76e3227206e8" providerId="ADAL" clId="{D6565D35-9910-4E56-A080-7DDA08EC2B0E}" dt="2024-06-24T19:09:21.586" v="335" actId="26606"/>
          <ac:cxnSpMkLst>
            <pc:docMk/>
            <pc:sldMk cId="251128352" sldId="260"/>
            <ac:cxnSpMk id="11" creationId="{AA2EAA10-076F-46BD-8F0F-B9A2FB77A85C}"/>
          </ac:cxnSpMkLst>
        </pc:cxnChg>
        <pc:cxnChg chg="add">
          <ac:chgData name="Julie Platz" userId="ee3d9874-b684-4584-b941-76e3227206e8" providerId="ADAL" clId="{D6565D35-9910-4E56-A080-7DDA08EC2B0E}" dt="2024-06-24T19:09:21.586" v="335" actId="26606"/>
          <ac:cxnSpMkLst>
            <pc:docMk/>
            <pc:sldMk cId="251128352" sldId="260"/>
            <ac:cxnSpMk id="13" creationId="{D891E407-403B-4764-86C9-33A56D3BCAA3}"/>
          </ac:cxnSpMkLst>
        </pc:cxnChg>
      </pc:sldChg>
      <pc:sldChg chg="addSp modSp new mod setBg">
        <pc:chgData name="Julie Platz" userId="ee3d9874-b684-4584-b941-76e3227206e8" providerId="ADAL" clId="{D6565D35-9910-4E56-A080-7DDA08EC2B0E}" dt="2024-06-25T18:20:18.808" v="9074" actId="403"/>
        <pc:sldMkLst>
          <pc:docMk/>
          <pc:sldMk cId="3613978641" sldId="261"/>
        </pc:sldMkLst>
        <pc:spChg chg="mod">
          <ac:chgData name="Julie Platz" userId="ee3d9874-b684-4584-b941-76e3227206e8" providerId="ADAL" clId="{D6565D35-9910-4E56-A080-7DDA08EC2B0E}" dt="2024-06-25T18:20:14.334" v="9073" actId="207"/>
          <ac:spMkLst>
            <pc:docMk/>
            <pc:sldMk cId="3613978641" sldId="261"/>
            <ac:spMk id="2" creationId="{D6E56962-8994-A047-2F74-71C7FBF01E26}"/>
          </ac:spMkLst>
        </pc:spChg>
        <pc:spChg chg="mod">
          <ac:chgData name="Julie Platz" userId="ee3d9874-b684-4584-b941-76e3227206e8" providerId="ADAL" clId="{D6565D35-9910-4E56-A080-7DDA08EC2B0E}" dt="2024-06-25T18:20:18.808" v="9074" actId="403"/>
          <ac:spMkLst>
            <pc:docMk/>
            <pc:sldMk cId="3613978641" sldId="261"/>
            <ac:spMk id="3" creationId="{D92F3BB6-C4D9-F2B3-1F52-72268984E7B7}"/>
          </ac:spMkLst>
        </pc:spChg>
        <pc:spChg chg="add">
          <ac:chgData name="Julie Platz" userId="ee3d9874-b684-4584-b941-76e3227206e8" providerId="ADAL" clId="{D6565D35-9910-4E56-A080-7DDA08EC2B0E}" dt="2024-06-25T12:19:15.770" v="1240" actId="26606"/>
          <ac:spMkLst>
            <pc:docMk/>
            <pc:sldMk cId="3613978641" sldId="261"/>
            <ac:spMk id="10" creationId="{EDDBB197-D710-4A4F-A9CA-FD2177498BE8}"/>
          </ac:spMkLst>
        </pc:spChg>
        <pc:spChg chg="add">
          <ac:chgData name="Julie Platz" userId="ee3d9874-b684-4584-b941-76e3227206e8" providerId="ADAL" clId="{D6565D35-9910-4E56-A080-7DDA08EC2B0E}" dt="2024-06-25T12:19:15.770" v="1240" actId="26606"/>
          <ac:spMkLst>
            <pc:docMk/>
            <pc:sldMk cId="3613978641" sldId="261"/>
            <ac:spMk id="12" creationId="{975D1CFA-2CDB-4B64-BD9F-85744E8DA12F}"/>
          </ac:spMkLst>
        </pc:spChg>
        <pc:grpChg chg="add">
          <ac:chgData name="Julie Platz" userId="ee3d9874-b684-4584-b941-76e3227206e8" providerId="ADAL" clId="{D6565D35-9910-4E56-A080-7DDA08EC2B0E}" dt="2024-06-25T12:19:15.770" v="1240" actId="26606"/>
          <ac:grpSpMkLst>
            <pc:docMk/>
            <pc:sldMk cId="3613978641" sldId="261"/>
            <ac:grpSpMk id="14" creationId="{25EE5136-01F1-466C-962D-BA9B4C6757AA}"/>
          </ac:grpSpMkLst>
        </pc:grpChg>
        <pc:picChg chg="add mod">
          <ac:chgData name="Julie Platz" userId="ee3d9874-b684-4584-b941-76e3227206e8" providerId="ADAL" clId="{D6565D35-9910-4E56-A080-7DDA08EC2B0E}" dt="2024-06-25T12:19:49.123" v="1241" actId="14826"/>
          <ac:picMkLst>
            <pc:docMk/>
            <pc:sldMk cId="3613978641" sldId="261"/>
            <ac:picMk id="7" creationId="{CADC464F-7DE4-2014-E611-D89B9873C285}"/>
          </ac:picMkLst>
        </pc:picChg>
      </pc:sldChg>
      <pc:sldChg chg="addSp delSp modSp new mod setBg addAnim setClrOvrMap modNotesTx">
        <pc:chgData name="Julie Platz" userId="ee3d9874-b684-4584-b941-76e3227206e8" providerId="ADAL" clId="{D6565D35-9910-4E56-A080-7DDA08EC2B0E}" dt="2024-06-25T18:20:40.162" v="9075"/>
        <pc:sldMkLst>
          <pc:docMk/>
          <pc:sldMk cId="34072044" sldId="262"/>
        </pc:sldMkLst>
        <pc:spChg chg="mod">
          <ac:chgData name="Julie Platz" userId="ee3d9874-b684-4584-b941-76e3227206e8" providerId="ADAL" clId="{D6565D35-9910-4E56-A080-7DDA08EC2B0E}" dt="2024-06-24T19:12:06.181" v="579" actId="26606"/>
          <ac:spMkLst>
            <pc:docMk/>
            <pc:sldMk cId="34072044" sldId="262"/>
            <ac:spMk id="2" creationId="{D2E40C4D-376F-23B0-4B0F-441F276F8C76}"/>
          </ac:spMkLst>
        </pc:spChg>
        <pc:spChg chg="del">
          <ac:chgData name="Julie Platz" userId="ee3d9874-b684-4584-b941-76e3227206e8" providerId="ADAL" clId="{D6565D35-9910-4E56-A080-7DDA08EC2B0E}" dt="2024-06-24T19:11:54.043" v="558" actId="478"/>
          <ac:spMkLst>
            <pc:docMk/>
            <pc:sldMk cId="34072044" sldId="262"/>
            <ac:spMk id="3" creationId="{BC5030EC-A151-6964-74F3-EC92AE09A592}"/>
          </ac:spMkLst>
        </pc:spChg>
        <pc:spChg chg="add">
          <ac:chgData name="Julie Platz" userId="ee3d9874-b684-4584-b941-76e3227206e8" providerId="ADAL" clId="{D6565D35-9910-4E56-A080-7DDA08EC2B0E}" dt="2024-06-24T19:12:06.181" v="579" actId="26606"/>
          <ac:spMkLst>
            <pc:docMk/>
            <pc:sldMk cId="34072044" sldId="262"/>
            <ac:spMk id="7" creationId="{66B332A4-D438-4773-A77F-5ED49A448D9D}"/>
          </ac:spMkLst>
        </pc:spChg>
        <pc:spChg chg="add">
          <ac:chgData name="Julie Platz" userId="ee3d9874-b684-4584-b941-76e3227206e8" providerId="ADAL" clId="{D6565D35-9910-4E56-A080-7DDA08EC2B0E}" dt="2024-06-24T19:12:06.181" v="579" actId="26606"/>
          <ac:spMkLst>
            <pc:docMk/>
            <pc:sldMk cId="34072044" sldId="262"/>
            <ac:spMk id="9" creationId="{DF9AD32D-FF05-44F4-BD4D-9CEE89B71EB9}"/>
          </ac:spMkLst>
        </pc:spChg>
      </pc:sldChg>
      <pc:sldChg chg="addSp delSp modSp new mod setBg setClrOvrMap">
        <pc:chgData name="Julie Platz" userId="ee3d9874-b684-4584-b941-76e3227206e8" providerId="ADAL" clId="{D6565D35-9910-4E56-A080-7DDA08EC2B0E}" dt="2024-06-25T18:21:08.044" v="9079" actId="12100"/>
        <pc:sldMkLst>
          <pc:docMk/>
          <pc:sldMk cId="3745520541" sldId="263"/>
        </pc:sldMkLst>
        <pc:spChg chg="mod">
          <ac:chgData name="Julie Platz" userId="ee3d9874-b684-4584-b941-76e3227206e8" providerId="ADAL" clId="{D6565D35-9910-4E56-A080-7DDA08EC2B0E}" dt="2024-06-25T18:20:52.935" v="9078" actId="26606"/>
          <ac:spMkLst>
            <pc:docMk/>
            <pc:sldMk cId="3745520541" sldId="263"/>
            <ac:spMk id="2" creationId="{6E96DCC7-BC7A-50B8-3C5A-8EAD80E8D2D7}"/>
          </ac:spMkLst>
        </pc:spChg>
        <pc:spChg chg="del mod">
          <ac:chgData name="Julie Platz" userId="ee3d9874-b684-4584-b941-76e3227206e8" providerId="ADAL" clId="{D6565D35-9910-4E56-A080-7DDA08EC2B0E}" dt="2024-06-25T12:20:05.934" v="1242" actId="26606"/>
          <ac:spMkLst>
            <pc:docMk/>
            <pc:sldMk cId="3745520541" sldId="263"/>
            <ac:spMk id="3" creationId="{E7CAF618-F8F8-D81F-4813-CDB01797E0F0}"/>
          </ac:spMkLst>
        </pc:spChg>
        <pc:spChg chg="add del">
          <ac:chgData name="Julie Platz" userId="ee3d9874-b684-4584-b941-76e3227206e8" providerId="ADAL" clId="{D6565D35-9910-4E56-A080-7DDA08EC2B0E}" dt="2024-06-25T18:20:52.935" v="9078" actId="26606"/>
          <ac:spMkLst>
            <pc:docMk/>
            <pc:sldMk cId="3745520541" sldId="263"/>
            <ac:spMk id="9" creationId="{56E9B3E6-E277-4D68-BA48-9CB43FFBD6E2}"/>
          </ac:spMkLst>
        </pc:spChg>
        <pc:spChg chg="add del">
          <ac:chgData name="Julie Platz" userId="ee3d9874-b684-4584-b941-76e3227206e8" providerId="ADAL" clId="{D6565D35-9910-4E56-A080-7DDA08EC2B0E}" dt="2024-06-25T18:20:52.935" v="9078" actId="26606"/>
          <ac:spMkLst>
            <pc:docMk/>
            <pc:sldMk cId="3745520541" sldId="263"/>
            <ac:spMk id="16" creationId="{D5B0017B-2ECA-49AF-B397-DC140825DF8D}"/>
          </ac:spMkLst>
        </pc:spChg>
        <pc:spChg chg="add del">
          <ac:chgData name="Julie Platz" userId="ee3d9874-b684-4584-b941-76e3227206e8" providerId="ADAL" clId="{D6565D35-9910-4E56-A080-7DDA08EC2B0E}" dt="2024-06-25T18:20:52.913" v="9077" actId="26606"/>
          <ac:spMkLst>
            <pc:docMk/>
            <pc:sldMk cId="3745520541" sldId="263"/>
            <ac:spMk id="23" creationId="{A3EFF7B1-6CB7-47D1-AD37-B870CA2B2151}"/>
          </ac:spMkLst>
        </pc:spChg>
        <pc:spChg chg="add del">
          <ac:chgData name="Julie Platz" userId="ee3d9874-b684-4584-b941-76e3227206e8" providerId="ADAL" clId="{D6565D35-9910-4E56-A080-7DDA08EC2B0E}" dt="2024-06-25T18:20:52.913" v="9077" actId="26606"/>
          <ac:spMkLst>
            <pc:docMk/>
            <pc:sldMk cId="3745520541" sldId="263"/>
            <ac:spMk id="25" creationId="{7FA2962B-21B6-4689-A95D-A8FF6ADE47F1}"/>
          </ac:spMkLst>
        </pc:spChg>
        <pc:spChg chg="add del">
          <ac:chgData name="Julie Platz" userId="ee3d9874-b684-4584-b941-76e3227206e8" providerId="ADAL" clId="{D6565D35-9910-4E56-A080-7DDA08EC2B0E}" dt="2024-06-25T18:20:52.913" v="9077" actId="26606"/>
          <ac:spMkLst>
            <pc:docMk/>
            <pc:sldMk cId="3745520541" sldId="263"/>
            <ac:spMk id="41" creationId="{A00D2CE1-35C1-46E6-BD59-CEE668BD90F4}"/>
          </ac:spMkLst>
        </pc:spChg>
        <pc:spChg chg="add del">
          <ac:chgData name="Julie Platz" userId="ee3d9874-b684-4584-b941-76e3227206e8" providerId="ADAL" clId="{D6565D35-9910-4E56-A080-7DDA08EC2B0E}" dt="2024-06-25T18:20:52.913" v="9077" actId="26606"/>
          <ac:spMkLst>
            <pc:docMk/>
            <pc:sldMk cId="3745520541" sldId="263"/>
            <ac:spMk id="49" creationId="{E18403B7-F2C7-4C07-8522-21C31910902C}"/>
          </ac:spMkLst>
        </pc:spChg>
        <pc:spChg chg="add">
          <ac:chgData name="Julie Platz" userId="ee3d9874-b684-4584-b941-76e3227206e8" providerId="ADAL" clId="{D6565D35-9910-4E56-A080-7DDA08EC2B0E}" dt="2024-06-25T18:20:52.935" v="9078" actId="26606"/>
          <ac:spMkLst>
            <pc:docMk/>
            <pc:sldMk cId="3745520541" sldId="263"/>
            <ac:spMk id="57" creationId="{955A2079-FA98-4876-80F0-72364A7D2EA4}"/>
          </ac:spMkLst>
        </pc:spChg>
        <pc:grpChg chg="add del">
          <ac:chgData name="Julie Platz" userId="ee3d9874-b684-4584-b941-76e3227206e8" providerId="ADAL" clId="{D6565D35-9910-4E56-A080-7DDA08EC2B0E}" dt="2024-06-25T18:20:52.935" v="9078" actId="26606"/>
          <ac:grpSpMkLst>
            <pc:docMk/>
            <pc:sldMk cId="3745520541" sldId="263"/>
            <ac:grpSpMk id="11" creationId="{AE1C45F0-260A-458C-96ED-C1F6D2151219}"/>
          </ac:grpSpMkLst>
        </pc:grpChg>
        <pc:grpChg chg="add del">
          <ac:chgData name="Julie Platz" userId="ee3d9874-b684-4584-b941-76e3227206e8" providerId="ADAL" clId="{D6565D35-9910-4E56-A080-7DDA08EC2B0E}" dt="2024-06-25T18:20:52.913" v="9077" actId="26606"/>
          <ac:grpSpMkLst>
            <pc:docMk/>
            <pc:sldMk cId="3745520541" sldId="263"/>
            <ac:grpSpMk id="27" creationId="{A745280D-ED36-41FE-8EB1-CE597C99CFE8}"/>
          </ac:grpSpMkLst>
        </pc:grpChg>
        <pc:grpChg chg="add del">
          <ac:chgData name="Julie Platz" userId="ee3d9874-b684-4584-b941-76e3227206e8" providerId="ADAL" clId="{D6565D35-9910-4E56-A080-7DDA08EC2B0E}" dt="2024-06-25T18:20:52.913" v="9077" actId="26606"/>
          <ac:grpSpMkLst>
            <pc:docMk/>
            <pc:sldMk cId="3745520541" sldId="263"/>
            <ac:grpSpMk id="33" creationId="{80E95A5C-1E97-41C3-9DEC-245FF6DEBF1F}"/>
          </ac:grpSpMkLst>
        </pc:grpChg>
        <pc:grpChg chg="add del">
          <ac:chgData name="Julie Platz" userId="ee3d9874-b684-4584-b941-76e3227206e8" providerId="ADAL" clId="{D6565D35-9910-4E56-A080-7DDA08EC2B0E}" dt="2024-06-25T18:20:52.913" v="9077" actId="26606"/>
          <ac:grpSpMkLst>
            <pc:docMk/>
            <pc:sldMk cId="3745520541" sldId="263"/>
            <ac:grpSpMk id="43" creationId="{A58DCE86-9AE1-46D1-96D6-04B8B3EDF6FA}"/>
          </ac:grpSpMkLst>
        </pc:grpChg>
        <pc:grpChg chg="add del">
          <ac:chgData name="Julie Platz" userId="ee3d9874-b684-4584-b941-76e3227206e8" providerId="ADAL" clId="{D6565D35-9910-4E56-A080-7DDA08EC2B0E}" dt="2024-06-25T18:20:52.913" v="9077" actId="26606"/>
          <ac:grpSpMkLst>
            <pc:docMk/>
            <pc:sldMk cId="3745520541" sldId="263"/>
            <ac:grpSpMk id="51" creationId="{23B58CC6-A99E-43AF-A467-256F19287FB8}"/>
          </ac:grpSpMkLst>
        </pc:grpChg>
        <pc:graphicFrameChg chg="add mod modGraphic">
          <ac:chgData name="Julie Platz" userId="ee3d9874-b684-4584-b941-76e3227206e8" providerId="ADAL" clId="{D6565D35-9910-4E56-A080-7DDA08EC2B0E}" dt="2024-06-25T18:21:08.044" v="9079" actId="12100"/>
          <ac:graphicFrameMkLst>
            <pc:docMk/>
            <pc:sldMk cId="3745520541" sldId="263"/>
            <ac:graphicFrameMk id="5" creationId="{47A3685B-F5E6-9AA6-429A-08E2E77063F9}"/>
          </ac:graphicFrameMkLst>
        </pc:graphicFrameChg>
        <pc:cxnChg chg="add del">
          <ac:chgData name="Julie Platz" userId="ee3d9874-b684-4584-b941-76e3227206e8" providerId="ADAL" clId="{D6565D35-9910-4E56-A080-7DDA08EC2B0E}" dt="2024-06-25T18:20:52.935" v="9078" actId="26606"/>
          <ac:cxnSpMkLst>
            <pc:docMk/>
            <pc:sldMk cId="3745520541" sldId="263"/>
            <ac:cxnSpMk id="18" creationId="{6CF1BAF6-AD41-4082-B212-8A1F9A2E8779}"/>
          </ac:cxnSpMkLst>
        </pc:cxnChg>
      </pc:sldChg>
      <pc:sldChg chg="addSp delSp modSp new mod setBg addAnim setClrOvrMap modNotesTx">
        <pc:chgData name="Julie Platz" userId="ee3d9874-b684-4584-b941-76e3227206e8" providerId="ADAL" clId="{D6565D35-9910-4E56-A080-7DDA08EC2B0E}" dt="2024-06-25T12:15:09.379" v="952"/>
        <pc:sldMkLst>
          <pc:docMk/>
          <pc:sldMk cId="1088193226" sldId="264"/>
        </pc:sldMkLst>
        <pc:spChg chg="mod">
          <ac:chgData name="Julie Platz" userId="ee3d9874-b684-4584-b941-76e3227206e8" providerId="ADAL" clId="{D6565D35-9910-4E56-A080-7DDA08EC2B0E}" dt="2024-06-25T12:14:57.095" v="950" actId="26606"/>
          <ac:spMkLst>
            <pc:docMk/>
            <pc:sldMk cId="1088193226" sldId="264"/>
            <ac:spMk id="2" creationId="{790D6E17-4363-850D-75F5-3628CF400A82}"/>
          </ac:spMkLst>
        </pc:spChg>
        <pc:spChg chg="del">
          <ac:chgData name="Julie Platz" userId="ee3d9874-b684-4584-b941-76e3227206e8" providerId="ADAL" clId="{D6565D35-9910-4E56-A080-7DDA08EC2B0E}" dt="2024-06-25T12:14:53.817" v="949" actId="478"/>
          <ac:spMkLst>
            <pc:docMk/>
            <pc:sldMk cId="1088193226" sldId="264"/>
            <ac:spMk id="3" creationId="{C3FC4CE8-654A-3BFE-2E51-088A5E3161FE}"/>
          </ac:spMkLst>
        </pc:spChg>
        <pc:spChg chg="add">
          <ac:chgData name="Julie Platz" userId="ee3d9874-b684-4584-b941-76e3227206e8" providerId="ADAL" clId="{D6565D35-9910-4E56-A080-7DDA08EC2B0E}" dt="2024-06-25T12:14:57.095" v="950" actId="26606"/>
          <ac:spMkLst>
            <pc:docMk/>
            <pc:sldMk cId="1088193226" sldId="264"/>
            <ac:spMk id="7" creationId="{66B332A4-D438-4773-A77F-5ED49A448D9D}"/>
          </ac:spMkLst>
        </pc:spChg>
        <pc:spChg chg="add">
          <ac:chgData name="Julie Platz" userId="ee3d9874-b684-4584-b941-76e3227206e8" providerId="ADAL" clId="{D6565D35-9910-4E56-A080-7DDA08EC2B0E}" dt="2024-06-25T12:14:57.095" v="950" actId="26606"/>
          <ac:spMkLst>
            <pc:docMk/>
            <pc:sldMk cId="1088193226" sldId="264"/>
            <ac:spMk id="9" creationId="{DF9AD32D-FF05-44F4-BD4D-9CEE89B71EB9}"/>
          </ac:spMkLst>
        </pc:spChg>
      </pc:sldChg>
      <pc:sldChg chg="delSp add del setBg delDesignElem">
        <pc:chgData name="Julie Platz" userId="ee3d9874-b684-4584-b941-76e3227206e8" providerId="ADAL" clId="{D6565D35-9910-4E56-A080-7DDA08EC2B0E}" dt="2024-06-25T12:14:19.108" v="862" actId="47"/>
        <pc:sldMkLst>
          <pc:docMk/>
          <pc:sldMk cId="1312351552" sldId="264"/>
        </pc:sldMkLst>
        <pc:spChg chg="del">
          <ac:chgData name="Julie Platz" userId="ee3d9874-b684-4584-b941-76e3227206e8" providerId="ADAL" clId="{D6565D35-9910-4E56-A080-7DDA08EC2B0E}" dt="2024-06-25T12:14:13.465" v="861"/>
          <ac:spMkLst>
            <pc:docMk/>
            <pc:sldMk cId="1312351552" sldId="264"/>
            <ac:spMk id="7" creationId="{66B332A4-D438-4773-A77F-5ED49A448D9D}"/>
          </ac:spMkLst>
        </pc:spChg>
        <pc:spChg chg="del">
          <ac:chgData name="Julie Platz" userId="ee3d9874-b684-4584-b941-76e3227206e8" providerId="ADAL" clId="{D6565D35-9910-4E56-A080-7DDA08EC2B0E}" dt="2024-06-25T12:14:13.465" v="861"/>
          <ac:spMkLst>
            <pc:docMk/>
            <pc:sldMk cId="1312351552" sldId="264"/>
            <ac:spMk id="9" creationId="{DF9AD32D-FF05-44F4-BD4D-9CEE89B71EB9}"/>
          </ac:spMkLst>
        </pc:spChg>
      </pc:sldChg>
      <pc:sldChg chg="addSp delSp modSp new mod ord">
        <pc:chgData name="Julie Platz" userId="ee3d9874-b684-4584-b941-76e3227206e8" providerId="ADAL" clId="{D6565D35-9910-4E56-A080-7DDA08EC2B0E}" dt="2024-06-25T18:16:49.695" v="9045"/>
        <pc:sldMkLst>
          <pc:docMk/>
          <pc:sldMk cId="1219568935" sldId="265"/>
        </pc:sldMkLst>
        <pc:spChg chg="mod">
          <ac:chgData name="Julie Platz" userId="ee3d9874-b684-4584-b941-76e3227206e8" providerId="ADAL" clId="{D6565D35-9910-4E56-A080-7DDA08EC2B0E}" dt="2024-06-25T12:15:32.096" v="967" actId="20577"/>
          <ac:spMkLst>
            <pc:docMk/>
            <pc:sldMk cId="1219568935" sldId="265"/>
            <ac:spMk id="2" creationId="{8505ECC7-629B-517D-E120-9466BCD7FD44}"/>
          </ac:spMkLst>
        </pc:spChg>
        <pc:spChg chg="del mod">
          <ac:chgData name="Julie Platz" userId="ee3d9874-b684-4584-b941-76e3227206e8" providerId="ADAL" clId="{D6565D35-9910-4E56-A080-7DDA08EC2B0E}" dt="2024-06-25T12:20:46.748" v="1243" actId="26606"/>
          <ac:spMkLst>
            <pc:docMk/>
            <pc:sldMk cId="1219568935" sldId="265"/>
            <ac:spMk id="3" creationId="{76F860AF-11F1-3498-4F19-40199B554A5C}"/>
          </ac:spMkLst>
        </pc:spChg>
        <pc:graphicFrameChg chg="add mod">
          <ac:chgData name="Julie Platz" userId="ee3d9874-b684-4584-b941-76e3227206e8" providerId="ADAL" clId="{D6565D35-9910-4E56-A080-7DDA08EC2B0E}" dt="2024-06-25T12:21:01.134" v="1251" actId="20577"/>
          <ac:graphicFrameMkLst>
            <pc:docMk/>
            <pc:sldMk cId="1219568935" sldId="265"/>
            <ac:graphicFrameMk id="5" creationId="{04C76DB7-FD25-4BBB-49AC-4BBECFA8D215}"/>
          </ac:graphicFrameMkLst>
        </pc:graphicFrameChg>
      </pc:sldChg>
      <pc:sldChg chg="addSp delSp modSp new mod setBg modNotesTx">
        <pc:chgData name="Julie Platz" userId="ee3d9874-b684-4584-b941-76e3227206e8" providerId="ADAL" clId="{D6565D35-9910-4E56-A080-7DDA08EC2B0E}" dt="2024-06-25T12:18:30.237" v="1221"/>
        <pc:sldMkLst>
          <pc:docMk/>
          <pc:sldMk cId="3466375324" sldId="266"/>
        </pc:sldMkLst>
        <pc:spChg chg="mod">
          <ac:chgData name="Julie Platz" userId="ee3d9874-b684-4584-b941-76e3227206e8" providerId="ADAL" clId="{D6565D35-9910-4E56-A080-7DDA08EC2B0E}" dt="2024-06-25T12:17:39.450" v="1216" actId="26606"/>
          <ac:spMkLst>
            <pc:docMk/>
            <pc:sldMk cId="3466375324" sldId="266"/>
            <ac:spMk id="2" creationId="{91FD8F0B-F315-5E75-ADA2-A1695583E0F8}"/>
          </ac:spMkLst>
        </pc:spChg>
        <pc:spChg chg="del mod">
          <ac:chgData name="Julie Platz" userId="ee3d9874-b684-4584-b941-76e3227206e8" providerId="ADAL" clId="{D6565D35-9910-4E56-A080-7DDA08EC2B0E}" dt="2024-06-25T12:17:39.450" v="1216" actId="26606"/>
          <ac:spMkLst>
            <pc:docMk/>
            <pc:sldMk cId="3466375324" sldId="266"/>
            <ac:spMk id="3" creationId="{6675A559-A665-9D7D-85AC-74155F30D7E0}"/>
          </ac:spMkLst>
        </pc:spChg>
        <pc:spChg chg="add">
          <ac:chgData name="Julie Platz" userId="ee3d9874-b684-4584-b941-76e3227206e8" providerId="ADAL" clId="{D6565D35-9910-4E56-A080-7DDA08EC2B0E}" dt="2024-06-25T12:17:39.450" v="1216" actId="26606"/>
          <ac:spMkLst>
            <pc:docMk/>
            <pc:sldMk cId="3466375324" sldId="266"/>
            <ac:spMk id="9" creationId="{BACC6370-2D7E-4714-9D71-7542949D7D5D}"/>
          </ac:spMkLst>
        </pc:spChg>
        <pc:spChg chg="add">
          <ac:chgData name="Julie Platz" userId="ee3d9874-b684-4584-b941-76e3227206e8" providerId="ADAL" clId="{D6565D35-9910-4E56-A080-7DDA08EC2B0E}" dt="2024-06-25T12:17:39.450" v="1216" actId="26606"/>
          <ac:spMkLst>
            <pc:docMk/>
            <pc:sldMk cId="3466375324" sldId="266"/>
            <ac:spMk id="11" creationId="{F68B3F68-107C-434F-AA38-110D5EA91B85}"/>
          </ac:spMkLst>
        </pc:spChg>
        <pc:spChg chg="add">
          <ac:chgData name="Julie Platz" userId="ee3d9874-b684-4584-b941-76e3227206e8" providerId="ADAL" clId="{D6565D35-9910-4E56-A080-7DDA08EC2B0E}" dt="2024-06-25T12:17:39.450" v="1216" actId="26606"/>
          <ac:spMkLst>
            <pc:docMk/>
            <pc:sldMk cId="3466375324" sldId="266"/>
            <ac:spMk id="13" creationId="{AAD0DBB9-1A4B-4391-81D4-CB19F9AB918A}"/>
          </ac:spMkLst>
        </pc:spChg>
        <pc:spChg chg="add">
          <ac:chgData name="Julie Platz" userId="ee3d9874-b684-4584-b941-76e3227206e8" providerId="ADAL" clId="{D6565D35-9910-4E56-A080-7DDA08EC2B0E}" dt="2024-06-25T12:17:39.450" v="1216" actId="26606"/>
          <ac:spMkLst>
            <pc:docMk/>
            <pc:sldMk cId="3466375324" sldId="266"/>
            <ac:spMk id="15" creationId="{063BBA22-50EA-4C4D-BE05-F1CE4E63AA56}"/>
          </ac:spMkLst>
        </pc:spChg>
        <pc:graphicFrameChg chg="add mod">
          <ac:chgData name="Julie Platz" userId="ee3d9874-b684-4584-b941-76e3227206e8" providerId="ADAL" clId="{D6565D35-9910-4E56-A080-7DDA08EC2B0E}" dt="2024-06-25T12:18:00.484" v="1218"/>
          <ac:graphicFrameMkLst>
            <pc:docMk/>
            <pc:sldMk cId="3466375324" sldId="266"/>
            <ac:graphicFrameMk id="5" creationId="{FB1E5FBE-4529-76C9-5FCB-3DCEB3027970}"/>
          </ac:graphicFrameMkLst>
        </pc:graphicFrameChg>
      </pc:sldChg>
      <pc:sldChg chg="addSp delSp modSp new mod setBg modNotesTx">
        <pc:chgData name="Julie Platz" userId="ee3d9874-b684-4584-b941-76e3227206e8" providerId="ADAL" clId="{D6565D35-9910-4E56-A080-7DDA08EC2B0E}" dt="2024-06-25T18:22:17.948" v="9108" actId="26606"/>
        <pc:sldMkLst>
          <pc:docMk/>
          <pc:sldMk cId="2825987543" sldId="267"/>
        </pc:sldMkLst>
        <pc:spChg chg="mod ord">
          <ac:chgData name="Julie Platz" userId="ee3d9874-b684-4584-b941-76e3227206e8" providerId="ADAL" clId="{D6565D35-9910-4E56-A080-7DDA08EC2B0E}" dt="2024-06-25T18:22:17.948" v="9108" actId="26606"/>
          <ac:spMkLst>
            <pc:docMk/>
            <pc:sldMk cId="2825987543" sldId="267"/>
            <ac:spMk id="2" creationId="{AD39EEE4-BC23-9E0B-58B2-A876BB2A85DC}"/>
          </ac:spMkLst>
        </pc:spChg>
        <pc:spChg chg="del mod">
          <ac:chgData name="Julie Platz" userId="ee3d9874-b684-4584-b941-76e3227206e8" providerId="ADAL" clId="{D6565D35-9910-4E56-A080-7DDA08EC2B0E}" dt="2024-06-25T18:21:46.105" v="9105" actId="478"/>
          <ac:spMkLst>
            <pc:docMk/>
            <pc:sldMk cId="2825987543" sldId="267"/>
            <ac:spMk id="3" creationId="{36959D98-CD00-3968-EA11-75E777F50D31}"/>
          </ac:spMkLst>
        </pc:spChg>
        <pc:spChg chg="add del mod">
          <ac:chgData name="Julie Platz" userId="ee3d9874-b684-4584-b941-76e3227206e8" providerId="ADAL" clId="{D6565D35-9910-4E56-A080-7DDA08EC2B0E}" dt="2024-06-25T18:21:49.151" v="9106" actId="478"/>
          <ac:spMkLst>
            <pc:docMk/>
            <pc:sldMk cId="2825987543" sldId="267"/>
            <ac:spMk id="5" creationId="{2B096A4A-492F-4CA8-A1EA-E00D3A495FE5}"/>
          </ac:spMkLst>
        </pc:spChg>
        <pc:spChg chg="add">
          <ac:chgData name="Julie Platz" userId="ee3d9874-b684-4584-b941-76e3227206e8" providerId="ADAL" clId="{D6565D35-9910-4E56-A080-7DDA08EC2B0E}" dt="2024-06-25T18:22:17.948" v="9108" actId="26606"/>
          <ac:spMkLst>
            <pc:docMk/>
            <pc:sldMk cId="2825987543" sldId="267"/>
            <ac:spMk id="12" creationId="{C1DD1A8A-57D5-4A81-AD04-532B043C5611}"/>
          </ac:spMkLst>
        </pc:spChg>
        <pc:spChg chg="add">
          <ac:chgData name="Julie Platz" userId="ee3d9874-b684-4584-b941-76e3227206e8" providerId="ADAL" clId="{D6565D35-9910-4E56-A080-7DDA08EC2B0E}" dt="2024-06-25T18:22:17.948" v="9108" actId="26606"/>
          <ac:spMkLst>
            <pc:docMk/>
            <pc:sldMk cId="2825987543" sldId="267"/>
            <ac:spMk id="14" creationId="{007891EC-4501-44ED-A8C8-B11B6DB767AB}"/>
          </ac:spMkLst>
        </pc:spChg>
        <pc:picChg chg="add mod">
          <ac:chgData name="Julie Platz" userId="ee3d9874-b684-4584-b941-76e3227206e8" providerId="ADAL" clId="{D6565D35-9910-4E56-A080-7DDA08EC2B0E}" dt="2024-06-25T18:22:17.948" v="9108" actId="26606"/>
          <ac:picMkLst>
            <pc:docMk/>
            <pc:sldMk cId="2825987543" sldId="267"/>
            <ac:picMk id="7" creationId="{D584EED6-644B-4D3F-9855-6804D00F1B7B}"/>
          </ac:picMkLst>
        </pc:picChg>
      </pc:sldChg>
      <pc:sldChg chg="addSp delSp modSp new mod setBg addAnim setClrOvrMap modNotesTx">
        <pc:chgData name="Julie Platz" userId="ee3d9874-b684-4584-b941-76e3227206e8" providerId="ADAL" clId="{D6565D35-9910-4E56-A080-7DDA08EC2B0E}" dt="2024-06-25T18:22:55.362" v="9109"/>
        <pc:sldMkLst>
          <pc:docMk/>
          <pc:sldMk cId="598244090" sldId="268"/>
        </pc:sldMkLst>
        <pc:spChg chg="mod">
          <ac:chgData name="Julie Platz" userId="ee3d9874-b684-4584-b941-76e3227206e8" providerId="ADAL" clId="{D6565D35-9910-4E56-A080-7DDA08EC2B0E}" dt="2024-06-25T12:33:12.044" v="1494" actId="26606"/>
          <ac:spMkLst>
            <pc:docMk/>
            <pc:sldMk cId="598244090" sldId="268"/>
            <ac:spMk id="2" creationId="{A07C6BE1-C6E7-61F1-938E-398839DA50E4}"/>
          </ac:spMkLst>
        </pc:spChg>
        <pc:spChg chg="del">
          <ac:chgData name="Julie Platz" userId="ee3d9874-b684-4584-b941-76e3227206e8" providerId="ADAL" clId="{D6565D35-9910-4E56-A080-7DDA08EC2B0E}" dt="2024-06-25T12:33:09.338" v="1493" actId="478"/>
          <ac:spMkLst>
            <pc:docMk/>
            <pc:sldMk cId="598244090" sldId="268"/>
            <ac:spMk id="3" creationId="{BD53CA1E-7171-D6F9-2BF2-0C6ABC3FEA09}"/>
          </ac:spMkLst>
        </pc:spChg>
        <pc:spChg chg="add">
          <ac:chgData name="Julie Platz" userId="ee3d9874-b684-4584-b941-76e3227206e8" providerId="ADAL" clId="{D6565D35-9910-4E56-A080-7DDA08EC2B0E}" dt="2024-06-25T12:33:12.044" v="1494" actId="26606"/>
          <ac:spMkLst>
            <pc:docMk/>
            <pc:sldMk cId="598244090" sldId="268"/>
            <ac:spMk id="7" creationId="{66B332A4-D438-4773-A77F-5ED49A448D9D}"/>
          </ac:spMkLst>
        </pc:spChg>
        <pc:spChg chg="add">
          <ac:chgData name="Julie Platz" userId="ee3d9874-b684-4584-b941-76e3227206e8" providerId="ADAL" clId="{D6565D35-9910-4E56-A080-7DDA08EC2B0E}" dt="2024-06-25T12:33:12.044" v="1494" actId="26606"/>
          <ac:spMkLst>
            <pc:docMk/>
            <pc:sldMk cId="598244090" sldId="268"/>
            <ac:spMk id="9" creationId="{DF9AD32D-FF05-44F4-BD4D-9CEE89B71EB9}"/>
          </ac:spMkLst>
        </pc:spChg>
      </pc:sldChg>
      <pc:sldChg chg="addSp delSp modSp new mod modNotesTx">
        <pc:chgData name="Julie Platz" userId="ee3d9874-b684-4584-b941-76e3227206e8" providerId="ADAL" clId="{D6565D35-9910-4E56-A080-7DDA08EC2B0E}" dt="2024-06-25T13:18:40.449" v="3735" actId="26606"/>
        <pc:sldMkLst>
          <pc:docMk/>
          <pc:sldMk cId="3382773489" sldId="269"/>
        </pc:sldMkLst>
        <pc:spChg chg="mod">
          <ac:chgData name="Julie Platz" userId="ee3d9874-b684-4584-b941-76e3227206e8" providerId="ADAL" clId="{D6565D35-9910-4E56-A080-7DDA08EC2B0E}" dt="2024-06-25T12:34:45.632" v="1504" actId="20577"/>
          <ac:spMkLst>
            <pc:docMk/>
            <pc:sldMk cId="3382773489" sldId="269"/>
            <ac:spMk id="2" creationId="{D0DB10BB-AC61-0548-E179-E2A9A2AEF209}"/>
          </ac:spMkLst>
        </pc:spChg>
        <pc:spChg chg="del mod">
          <ac:chgData name="Julie Platz" userId="ee3d9874-b684-4584-b941-76e3227206e8" providerId="ADAL" clId="{D6565D35-9910-4E56-A080-7DDA08EC2B0E}" dt="2024-06-25T13:18:40.449" v="3735" actId="26606"/>
          <ac:spMkLst>
            <pc:docMk/>
            <pc:sldMk cId="3382773489" sldId="269"/>
            <ac:spMk id="3" creationId="{C636B6F5-41EF-146A-964F-A3AF3DF24E03}"/>
          </ac:spMkLst>
        </pc:spChg>
        <pc:graphicFrameChg chg="add">
          <ac:chgData name="Julie Platz" userId="ee3d9874-b684-4584-b941-76e3227206e8" providerId="ADAL" clId="{D6565D35-9910-4E56-A080-7DDA08EC2B0E}" dt="2024-06-25T13:18:40.449" v="3735" actId="26606"/>
          <ac:graphicFrameMkLst>
            <pc:docMk/>
            <pc:sldMk cId="3382773489" sldId="269"/>
            <ac:graphicFrameMk id="5" creationId="{883F2BC0-A7A1-12D9-B7C0-387D3BBA4103}"/>
          </ac:graphicFrameMkLst>
        </pc:graphicFrameChg>
      </pc:sldChg>
      <pc:sldChg chg="addSp modSp new mod ord setBg">
        <pc:chgData name="Julie Platz" userId="ee3d9874-b684-4584-b941-76e3227206e8" providerId="ADAL" clId="{D6565D35-9910-4E56-A080-7DDA08EC2B0E}" dt="2024-06-25T18:17:26.826" v="9047" actId="26606"/>
        <pc:sldMkLst>
          <pc:docMk/>
          <pc:sldMk cId="4143860431" sldId="270"/>
        </pc:sldMkLst>
        <pc:spChg chg="mod">
          <ac:chgData name="Julie Platz" userId="ee3d9874-b684-4584-b941-76e3227206e8" providerId="ADAL" clId="{D6565D35-9910-4E56-A080-7DDA08EC2B0E}" dt="2024-06-25T18:17:26.826" v="9047" actId="26606"/>
          <ac:spMkLst>
            <pc:docMk/>
            <pc:sldMk cId="4143860431" sldId="270"/>
            <ac:spMk id="2" creationId="{83D67A70-0C7B-20F5-1D7E-9ADED73462C8}"/>
          </ac:spMkLst>
        </pc:spChg>
        <pc:spChg chg="mod">
          <ac:chgData name="Julie Platz" userId="ee3d9874-b684-4584-b941-76e3227206e8" providerId="ADAL" clId="{D6565D35-9910-4E56-A080-7DDA08EC2B0E}" dt="2024-06-25T18:17:26.826" v="9047" actId="26606"/>
          <ac:spMkLst>
            <pc:docMk/>
            <pc:sldMk cId="4143860431" sldId="270"/>
            <ac:spMk id="3" creationId="{0B79C80B-2E50-A078-FD64-A290B24C8E9C}"/>
          </ac:spMkLst>
        </pc:spChg>
        <pc:spChg chg="add">
          <ac:chgData name="Julie Platz" userId="ee3d9874-b684-4584-b941-76e3227206e8" providerId="ADAL" clId="{D6565D35-9910-4E56-A080-7DDA08EC2B0E}" dt="2024-06-25T18:17:26.826" v="9047" actId="26606"/>
          <ac:spMkLst>
            <pc:docMk/>
            <pc:sldMk cId="4143860431" sldId="270"/>
            <ac:spMk id="10" creationId="{D009D6D5-DAC2-4A8B-A17A-E206B9012D09}"/>
          </ac:spMkLst>
        </pc:spChg>
        <pc:picChg chg="add mod">
          <ac:chgData name="Julie Platz" userId="ee3d9874-b684-4584-b941-76e3227206e8" providerId="ADAL" clId="{D6565D35-9910-4E56-A080-7DDA08EC2B0E}" dt="2024-06-25T18:17:26.826" v="9047" actId="26606"/>
          <ac:picMkLst>
            <pc:docMk/>
            <pc:sldMk cId="4143860431" sldId="270"/>
            <ac:picMk id="5" creationId="{19F69D0D-23EB-2906-B651-8985E0B62FB7}"/>
          </ac:picMkLst>
        </pc:picChg>
      </pc:sldChg>
      <pc:sldChg chg="addSp delSp modSp new mod ord setBg modNotesTx">
        <pc:chgData name="Julie Platz" userId="ee3d9874-b684-4584-b941-76e3227206e8" providerId="ADAL" clId="{D6565D35-9910-4E56-A080-7DDA08EC2B0E}" dt="2024-06-25T18:19:33.407" v="9072" actId="27636"/>
        <pc:sldMkLst>
          <pc:docMk/>
          <pc:sldMk cId="4142952693" sldId="271"/>
        </pc:sldMkLst>
        <pc:spChg chg="mod">
          <ac:chgData name="Julie Platz" userId="ee3d9874-b684-4584-b941-76e3227206e8" providerId="ADAL" clId="{D6565D35-9910-4E56-A080-7DDA08EC2B0E}" dt="2024-06-25T18:19:11.768" v="9057" actId="26606"/>
          <ac:spMkLst>
            <pc:docMk/>
            <pc:sldMk cId="4142952693" sldId="271"/>
            <ac:spMk id="2" creationId="{1B3B5B82-CE01-5749-261E-BEEF285CE88B}"/>
          </ac:spMkLst>
        </pc:spChg>
        <pc:spChg chg="mod ord">
          <ac:chgData name="Julie Platz" userId="ee3d9874-b684-4584-b941-76e3227206e8" providerId="ADAL" clId="{D6565D35-9910-4E56-A080-7DDA08EC2B0E}" dt="2024-06-25T18:19:33.407" v="9072" actId="27636"/>
          <ac:spMkLst>
            <pc:docMk/>
            <pc:sldMk cId="4142952693" sldId="271"/>
            <ac:spMk id="3" creationId="{0D957337-FEE9-EF07-1A5F-5088ED850112}"/>
          </ac:spMkLst>
        </pc:spChg>
        <pc:spChg chg="add mod">
          <ac:chgData name="Julie Platz" userId="ee3d9874-b684-4584-b941-76e3227206e8" providerId="ADAL" clId="{D6565D35-9910-4E56-A080-7DDA08EC2B0E}" dt="2024-06-25T18:19:11.768" v="9057" actId="26606"/>
          <ac:spMkLst>
            <pc:docMk/>
            <pc:sldMk cId="4142952693" sldId="271"/>
            <ac:spMk id="6" creationId="{F75C1405-B58C-53E8-7EB9-355FCCB46558}"/>
          </ac:spMkLst>
        </pc:spChg>
        <pc:spChg chg="add del">
          <ac:chgData name="Julie Platz" userId="ee3d9874-b684-4584-b941-76e3227206e8" providerId="ADAL" clId="{D6565D35-9910-4E56-A080-7DDA08EC2B0E}" dt="2024-06-25T18:19:11.752" v="9056" actId="26606"/>
          <ac:spMkLst>
            <pc:docMk/>
            <pc:sldMk cId="4142952693" sldId="271"/>
            <ac:spMk id="11" creationId="{1CDD8E39-EA14-4679-9655-1BFF5A7B63EE}"/>
          </ac:spMkLst>
        </pc:spChg>
        <pc:picChg chg="add mod ord">
          <ac:chgData name="Julie Platz" userId="ee3d9874-b684-4584-b941-76e3227206e8" providerId="ADAL" clId="{D6565D35-9910-4E56-A080-7DDA08EC2B0E}" dt="2024-06-25T18:19:11.768" v="9057" actId="26606"/>
          <ac:picMkLst>
            <pc:docMk/>
            <pc:sldMk cId="4142952693" sldId="271"/>
            <ac:picMk id="5" creationId="{36C99807-D437-7299-9519-5C93EC6B85FB}"/>
          </ac:picMkLst>
        </pc:picChg>
      </pc:sldChg>
      <pc:sldChg chg="addSp modSp new mod ord setBg modNotesTx">
        <pc:chgData name="Julie Platz" userId="ee3d9874-b684-4584-b941-76e3227206e8" providerId="ADAL" clId="{D6565D35-9910-4E56-A080-7DDA08EC2B0E}" dt="2024-06-25T18:18:08.807" v="9051" actId="26606"/>
        <pc:sldMkLst>
          <pc:docMk/>
          <pc:sldMk cId="2395680203" sldId="272"/>
        </pc:sldMkLst>
        <pc:spChg chg="mod">
          <ac:chgData name="Julie Platz" userId="ee3d9874-b684-4584-b941-76e3227206e8" providerId="ADAL" clId="{D6565D35-9910-4E56-A080-7DDA08EC2B0E}" dt="2024-06-25T18:18:08.807" v="9051" actId="26606"/>
          <ac:spMkLst>
            <pc:docMk/>
            <pc:sldMk cId="2395680203" sldId="272"/>
            <ac:spMk id="2" creationId="{B5EE626A-DEE5-2E98-FE9C-6D1E881EC2DB}"/>
          </ac:spMkLst>
        </pc:spChg>
        <pc:spChg chg="mod">
          <ac:chgData name="Julie Platz" userId="ee3d9874-b684-4584-b941-76e3227206e8" providerId="ADAL" clId="{D6565D35-9910-4E56-A080-7DDA08EC2B0E}" dt="2024-06-25T18:18:08.807" v="9051" actId="26606"/>
          <ac:spMkLst>
            <pc:docMk/>
            <pc:sldMk cId="2395680203" sldId="272"/>
            <ac:spMk id="3" creationId="{2061C8B0-AEEF-EF14-EB43-10C5B942208A}"/>
          </ac:spMkLst>
        </pc:spChg>
        <pc:spChg chg="add">
          <ac:chgData name="Julie Platz" userId="ee3d9874-b684-4584-b941-76e3227206e8" providerId="ADAL" clId="{D6565D35-9910-4E56-A080-7DDA08EC2B0E}" dt="2024-06-25T18:18:08.807" v="9051" actId="26606"/>
          <ac:spMkLst>
            <pc:docMk/>
            <pc:sldMk cId="2395680203" sldId="272"/>
            <ac:spMk id="10" creationId="{04812C46-200A-4DEB-A05E-3ED6C68C2387}"/>
          </ac:spMkLst>
        </pc:spChg>
        <pc:spChg chg="add">
          <ac:chgData name="Julie Platz" userId="ee3d9874-b684-4584-b941-76e3227206e8" providerId="ADAL" clId="{D6565D35-9910-4E56-A080-7DDA08EC2B0E}" dt="2024-06-25T18:18:08.807" v="9051" actId="26606"/>
          <ac:spMkLst>
            <pc:docMk/>
            <pc:sldMk cId="2395680203" sldId="272"/>
            <ac:spMk id="12" creationId="{D1EA859B-E555-4109-94F3-6700E046E008}"/>
          </ac:spMkLst>
        </pc:spChg>
        <pc:picChg chg="add mod ord">
          <ac:chgData name="Julie Platz" userId="ee3d9874-b684-4584-b941-76e3227206e8" providerId="ADAL" clId="{D6565D35-9910-4E56-A080-7DDA08EC2B0E}" dt="2024-06-25T18:18:08.807" v="9051" actId="26606"/>
          <ac:picMkLst>
            <pc:docMk/>
            <pc:sldMk cId="2395680203" sldId="272"/>
            <ac:picMk id="5" creationId="{0351952D-2828-E45D-8C3F-5E0C0731E2EA}"/>
          </ac:picMkLst>
        </pc:picChg>
      </pc:sldChg>
      <pc:sldChg chg="addSp delSp modSp new mod ord">
        <pc:chgData name="Julie Platz" userId="ee3d9874-b684-4584-b941-76e3227206e8" providerId="ADAL" clId="{D6565D35-9910-4E56-A080-7DDA08EC2B0E}" dt="2024-06-25T18:16:49.695" v="9045"/>
        <pc:sldMkLst>
          <pc:docMk/>
          <pc:sldMk cId="2638939341" sldId="273"/>
        </pc:sldMkLst>
        <pc:spChg chg="del mod">
          <ac:chgData name="Julie Platz" userId="ee3d9874-b684-4584-b941-76e3227206e8" providerId="ADAL" clId="{D6565D35-9910-4E56-A080-7DDA08EC2B0E}" dt="2024-06-25T12:54:07.992" v="2684" actId="478"/>
          <ac:spMkLst>
            <pc:docMk/>
            <pc:sldMk cId="2638939341" sldId="273"/>
            <ac:spMk id="2" creationId="{BF150A02-5300-AE38-0DD4-111C74022553}"/>
          </ac:spMkLst>
        </pc:spChg>
        <pc:spChg chg="del">
          <ac:chgData name="Julie Platz" userId="ee3d9874-b684-4584-b941-76e3227206e8" providerId="ADAL" clId="{D6565D35-9910-4E56-A080-7DDA08EC2B0E}" dt="2024-06-25T12:54:12.020" v="2686" actId="478"/>
          <ac:spMkLst>
            <pc:docMk/>
            <pc:sldMk cId="2638939341" sldId="273"/>
            <ac:spMk id="3" creationId="{D24FAF3A-7255-22B8-8D19-FD1318B1C201}"/>
          </ac:spMkLst>
        </pc:spChg>
        <pc:spChg chg="add del mod">
          <ac:chgData name="Julie Platz" userId="ee3d9874-b684-4584-b941-76e3227206e8" providerId="ADAL" clId="{D6565D35-9910-4E56-A080-7DDA08EC2B0E}" dt="2024-06-25T12:54:10.215" v="2685" actId="478"/>
          <ac:spMkLst>
            <pc:docMk/>
            <pc:sldMk cId="2638939341" sldId="273"/>
            <ac:spMk id="6" creationId="{EDED17B7-65E9-FD06-2675-2A77CF60AA9D}"/>
          </ac:spMkLst>
        </pc:spChg>
        <pc:spChg chg="add mod">
          <ac:chgData name="Julie Platz" userId="ee3d9874-b684-4584-b941-76e3227206e8" providerId="ADAL" clId="{D6565D35-9910-4E56-A080-7DDA08EC2B0E}" dt="2024-06-25T13:02:31.194" v="3481" actId="1076"/>
          <ac:spMkLst>
            <pc:docMk/>
            <pc:sldMk cId="2638939341" sldId="273"/>
            <ac:spMk id="7" creationId="{43BBD346-4542-46B4-3FF1-8F3A003495E6}"/>
          </ac:spMkLst>
        </pc:spChg>
        <pc:picChg chg="add mod">
          <ac:chgData name="Julie Platz" userId="ee3d9874-b684-4584-b941-76e3227206e8" providerId="ADAL" clId="{D6565D35-9910-4E56-A080-7DDA08EC2B0E}" dt="2024-06-25T13:02:37.928" v="3482" actId="1076"/>
          <ac:picMkLst>
            <pc:docMk/>
            <pc:sldMk cId="2638939341" sldId="273"/>
            <ac:picMk id="4" creationId="{10A73189-3573-3FA3-6E47-93AF28CF6682}"/>
          </ac:picMkLst>
        </pc:picChg>
      </pc:sldChg>
      <pc:sldChg chg="modSp new del mod modNotesTx">
        <pc:chgData name="Julie Platz" userId="ee3d9874-b684-4584-b941-76e3227206e8" providerId="ADAL" clId="{D6565D35-9910-4E56-A080-7DDA08EC2B0E}" dt="2024-06-25T13:20:52.773" v="3884" actId="47"/>
        <pc:sldMkLst>
          <pc:docMk/>
          <pc:sldMk cId="2955541002" sldId="274"/>
        </pc:sldMkLst>
        <pc:spChg chg="mod">
          <ac:chgData name="Julie Platz" userId="ee3d9874-b684-4584-b941-76e3227206e8" providerId="ADAL" clId="{D6565D35-9910-4E56-A080-7DDA08EC2B0E}" dt="2024-06-25T13:15:33.842" v="3574" actId="20577"/>
          <ac:spMkLst>
            <pc:docMk/>
            <pc:sldMk cId="2955541002" sldId="274"/>
            <ac:spMk id="2" creationId="{592FAD3E-2FC9-AE9C-FC4D-16D28FA5B207}"/>
          </ac:spMkLst>
        </pc:spChg>
        <pc:spChg chg="mod">
          <ac:chgData name="Julie Platz" userId="ee3d9874-b684-4584-b941-76e3227206e8" providerId="ADAL" clId="{D6565D35-9910-4E56-A080-7DDA08EC2B0E}" dt="2024-06-25T13:20:48.399" v="3882" actId="21"/>
          <ac:spMkLst>
            <pc:docMk/>
            <pc:sldMk cId="2955541002" sldId="274"/>
            <ac:spMk id="3" creationId="{CEAA7180-2A47-DC90-894D-284520EFB1B3}"/>
          </ac:spMkLst>
        </pc:spChg>
      </pc:sldChg>
      <pc:sldChg chg="addSp delSp modSp new mod setBg setClrOvrMap">
        <pc:chgData name="Julie Platz" userId="ee3d9874-b684-4584-b941-76e3227206e8" providerId="ADAL" clId="{D6565D35-9910-4E56-A080-7DDA08EC2B0E}" dt="2024-06-25T13:34:06.689" v="4529" actId="12269"/>
        <pc:sldMkLst>
          <pc:docMk/>
          <pc:sldMk cId="1407386767" sldId="275"/>
        </pc:sldMkLst>
        <pc:spChg chg="mod">
          <ac:chgData name="Julie Platz" userId="ee3d9874-b684-4584-b941-76e3227206e8" providerId="ADAL" clId="{D6565D35-9910-4E56-A080-7DDA08EC2B0E}" dt="2024-06-25T13:33:42.298" v="4526" actId="26606"/>
          <ac:spMkLst>
            <pc:docMk/>
            <pc:sldMk cId="1407386767" sldId="275"/>
            <ac:spMk id="2" creationId="{AFAF674F-50F0-C122-E48A-CFA2D4D4A1A9}"/>
          </ac:spMkLst>
        </pc:spChg>
        <pc:spChg chg="del mod">
          <ac:chgData name="Julie Platz" userId="ee3d9874-b684-4584-b941-76e3227206e8" providerId="ADAL" clId="{D6565D35-9910-4E56-A080-7DDA08EC2B0E}" dt="2024-06-25T13:23:18.952" v="4122" actId="26606"/>
          <ac:spMkLst>
            <pc:docMk/>
            <pc:sldMk cId="1407386767" sldId="275"/>
            <ac:spMk id="3" creationId="{6140BF1F-4749-A68A-713D-4FA41FA7E5F5}"/>
          </ac:spMkLst>
        </pc:spChg>
        <pc:spChg chg="add del">
          <ac:chgData name="Julie Platz" userId="ee3d9874-b684-4584-b941-76e3227206e8" providerId="ADAL" clId="{D6565D35-9910-4E56-A080-7DDA08EC2B0E}" dt="2024-06-25T13:27:50.457" v="4210" actId="26606"/>
          <ac:spMkLst>
            <pc:docMk/>
            <pc:sldMk cId="1407386767" sldId="275"/>
            <ac:spMk id="9" creationId="{BACC6370-2D7E-4714-9D71-7542949D7D5D}"/>
          </ac:spMkLst>
        </pc:spChg>
        <pc:spChg chg="add del">
          <ac:chgData name="Julie Platz" userId="ee3d9874-b684-4584-b941-76e3227206e8" providerId="ADAL" clId="{D6565D35-9910-4E56-A080-7DDA08EC2B0E}" dt="2024-06-25T13:27:50.457" v="4210" actId="26606"/>
          <ac:spMkLst>
            <pc:docMk/>
            <pc:sldMk cId="1407386767" sldId="275"/>
            <ac:spMk id="11" creationId="{F68B3F68-107C-434F-AA38-110D5EA91B85}"/>
          </ac:spMkLst>
        </pc:spChg>
        <pc:spChg chg="add del">
          <ac:chgData name="Julie Platz" userId="ee3d9874-b684-4584-b941-76e3227206e8" providerId="ADAL" clId="{D6565D35-9910-4E56-A080-7DDA08EC2B0E}" dt="2024-06-25T13:27:50.457" v="4210" actId="26606"/>
          <ac:spMkLst>
            <pc:docMk/>
            <pc:sldMk cId="1407386767" sldId="275"/>
            <ac:spMk id="13" creationId="{AAD0DBB9-1A4B-4391-81D4-CB19F9AB918A}"/>
          </ac:spMkLst>
        </pc:spChg>
        <pc:spChg chg="add del">
          <ac:chgData name="Julie Platz" userId="ee3d9874-b684-4584-b941-76e3227206e8" providerId="ADAL" clId="{D6565D35-9910-4E56-A080-7DDA08EC2B0E}" dt="2024-06-25T13:27:50.457" v="4210" actId="26606"/>
          <ac:spMkLst>
            <pc:docMk/>
            <pc:sldMk cId="1407386767" sldId="275"/>
            <ac:spMk id="15" creationId="{063BBA22-50EA-4C4D-BE05-F1CE4E63AA56}"/>
          </ac:spMkLst>
        </pc:spChg>
        <pc:spChg chg="add del">
          <ac:chgData name="Julie Platz" userId="ee3d9874-b684-4584-b941-76e3227206e8" providerId="ADAL" clId="{D6565D35-9910-4E56-A080-7DDA08EC2B0E}" dt="2024-06-25T13:27:50.425" v="4209" actId="26606"/>
          <ac:spMkLst>
            <pc:docMk/>
            <pc:sldMk cId="1407386767" sldId="275"/>
            <ac:spMk id="20" creationId="{1D63C574-BFD2-41A1-A567-B0C3CC7FDD4F}"/>
          </ac:spMkLst>
        </pc:spChg>
        <pc:spChg chg="add del">
          <ac:chgData name="Julie Platz" userId="ee3d9874-b684-4584-b941-76e3227206e8" providerId="ADAL" clId="{D6565D35-9910-4E56-A080-7DDA08EC2B0E}" dt="2024-06-25T13:27:46.328" v="4207" actId="26606"/>
          <ac:spMkLst>
            <pc:docMk/>
            <pc:sldMk cId="1407386767" sldId="275"/>
            <ac:spMk id="21" creationId="{9228552E-C8B1-4A80-8448-0787CE0FC704}"/>
          </ac:spMkLst>
        </pc:spChg>
        <pc:spChg chg="add del">
          <ac:chgData name="Julie Platz" userId="ee3d9874-b684-4584-b941-76e3227206e8" providerId="ADAL" clId="{D6565D35-9910-4E56-A080-7DDA08EC2B0E}" dt="2024-06-25T13:27:50.425" v="4209" actId="26606"/>
          <ac:spMkLst>
            <pc:docMk/>
            <pc:sldMk cId="1407386767" sldId="275"/>
            <ac:spMk id="22" creationId="{E2A46BAB-8C31-42B2-90E8-B26DD3E81D37}"/>
          </ac:spMkLst>
        </pc:spChg>
        <pc:spChg chg="add del">
          <ac:chgData name="Julie Platz" userId="ee3d9874-b684-4584-b941-76e3227206e8" providerId="ADAL" clId="{D6565D35-9910-4E56-A080-7DDA08EC2B0E}" dt="2024-06-25T13:33:42.298" v="4526" actId="26606"/>
          <ac:spMkLst>
            <pc:docMk/>
            <pc:sldMk cId="1407386767" sldId="275"/>
            <ac:spMk id="37" creationId="{6C4028FD-8BAA-4A19-BFDE-594D991B7552}"/>
          </ac:spMkLst>
        </pc:spChg>
        <pc:spChg chg="add">
          <ac:chgData name="Julie Platz" userId="ee3d9874-b684-4584-b941-76e3227206e8" providerId="ADAL" clId="{D6565D35-9910-4E56-A080-7DDA08EC2B0E}" dt="2024-06-25T13:33:42.298" v="4526" actId="26606"/>
          <ac:spMkLst>
            <pc:docMk/>
            <pc:sldMk cId="1407386767" sldId="275"/>
            <ac:spMk id="42" creationId="{D009D6D5-DAC2-4A8B-A17A-E206B9012D09}"/>
          </ac:spMkLst>
        </pc:spChg>
        <pc:grpChg chg="add del">
          <ac:chgData name="Julie Platz" userId="ee3d9874-b684-4584-b941-76e3227206e8" providerId="ADAL" clId="{D6565D35-9910-4E56-A080-7DDA08EC2B0E}" dt="2024-06-25T13:27:50.425" v="4209" actId="26606"/>
          <ac:grpSpMkLst>
            <pc:docMk/>
            <pc:sldMk cId="1407386767" sldId="275"/>
            <ac:grpSpMk id="24" creationId="{B3F7A3C7-0737-4E57-B30E-8EEFE638B401}"/>
          </ac:grpSpMkLst>
        </pc:grpChg>
        <pc:grpChg chg="add del">
          <ac:chgData name="Julie Platz" userId="ee3d9874-b684-4584-b941-76e3227206e8" providerId="ADAL" clId="{D6565D35-9910-4E56-A080-7DDA08EC2B0E}" dt="2024-06-25T13:27:50.425" v="4209" actId="26606"/>
          <ac:grpSpMkLst>
            <pc:docMk/>
            <pc:sldMk cId="1407386767" sldId="275"/>
            <ac:grpSpMk id="28" creationId="{43F5E015-E085-4624-B431-B42414448684}"/>
          </ac:grpSpMkLst>
        </pc:grpChg>
        <pc:graphicFrameChg chg="add mod ord modGraphic">
          <ac:chgData name="Julie Platz" userId="ee3d9874-b684-4584-b941-76e3227206e8" providerId="ADAL" clId="{D6565D35-9910-4E56-A080-7DDA08EC2B0E}" dt="2024-06-25T13:34:06.689" v="4529" actId="12269"/>
          <ac:graphicFrameMkLst>
            <pc:docMk/>
            <pc:sldMk cId="1407386767" sldId="275"/>
            <ac:graphicFrameMk id="5" creationId="{E9FAE0B1-6BDB-399C-8724-79C739973C08}"/>
          </ac:graphicFrameMkLst>
        </pc:graphicFrameChg>
        <pc:picChg chg="add mod">
          <ac:chgData name="Julie Platz" userId="ee3d9874-b684-4584-b941-76e3227206e8" providerId="ADAL" clId="{D6565D35-9910-4E56-A080-7DDA08EC2B0E}" dt="2024-06-25T13:33:42.298" v="4526" actId="26606"/>
          <ac:picMkLst>
            <pc:docMk/>
            <pc:sldMk cId="1407386767" sldId="275"/>
            <ac:picMk id="6" creationId="{5C37B970-3467-E769-0BCF-D23D4349360E}"/>
          </ac:picMkLst>
        </pc:picChg>
        <pc:picChg chg="add del">
          <ac:chgData name="Julie Platz" userId="ee3d9874-b684-4584-b941-76e3227206e8" providerId="ADAL" clId="{D6565D35-9910-4E56-A080-7DDA08EC2B0E}" dt="2024-06-25T13:27:46.328" v="4207" actId="26606"/>
          <ac:picMkLst>
            <pc:docMk/>
            <pc:sldMk cId="1407386767" sldId="275"/>
            <ac:picMk id="17" creationId="{8B002FCA-ED92-661C-7622-65BA656338E6}"/>
          </ac:picMkLst>
        </pc:picChg>
      </pc:sldChg>
      <pc:sldChg chg="addSp delSp modSp new mod setBg modClrScheme delDesignElem chgLayout">
        <pc:chgData name="Julie Platz" userId="ee3d9874-b684-4584-b941-76e3227206e8" providerId="ADAL" clId="{D6565D35-9910-4E56-A080-7DDA08EC2B0E}" dt="2024-06-25T13:32:11.611" v="4517" actId="167"/>
        <pc:sldMkLst>
          <pc:docMk/>
          <pc:sldMk cId="2784846709" sldId="276"/>
        </pc:sldMkLst>
        <pc:spChg chg="mod ord">
          <ac:chgData name="Julie Platz" userId="ee3d9874-b684-4584-b941-76e3227206e8" providerId="ADAL" clId="{D6565D35-9910-4E56-A080-7DDA08EC2B0E}" dt="2024-06-25T13:31:34.403" v="4508" actId="26606"/>
          <ac:spMkLst>
            <pc:docMk/>
            <pc:sldMk cId="2784846709" sldId="276"/>
            <ac:spMk id="2" creationId="{A02D0511-B799-681B-468A-18CBDE15A99D}"/>
          </ac:spMkLst>
        </pc:spChg>
        <pc:spChg chg="mod ord">
          <ac:chgData name="Julie Platz" userId="ee3d9874-b684-4584-b941-76e3227206e8" providerId="ADAL" clId="{D6565D35-9910-4E56-A080-7DDA08EC2B0E}" dt="2024-06-25T13:31:34.403" v="4508" actId="26606"/>
          <ac:spMkLst>
            <pc:docMk/>
            <pc:sldMk cId="2784846709" sldId="276"/>
            <ac:spMk id="3" creationId="{34D6A2BD-A983-1D99-B4D8-1C1B113F8578}"/>
          </ac:spMkLst>
        </pc:spChg>
        <pc:spChg chg="add del mod ord">
          <ac:chgData name="Julie Platz" userId="ee3d9874-b684-4584-b941-76e3227206e8" providerId="ADAL" clId="{D6565D35-9910-4E56-A080-7DDA08EC2B0E}" dt="2024-06-25T13:31:49.847" v="4511" actId="478"/>
          <ac:spMkLst>
            <pc:docMk/>
            <pc:sldMk cId="2784846709" sldId="276"/>
            <ac:spMk id="4" creationId="{6C1158A3-68DB-8E10-0ADC-0A5E2923344E}"/>
          </ac:spMkLst>
        </pc:spChg>
        <pc:spChg chg="add mod ord">
          <ac:chgData name="Julie Platz" userId="ee3d9874-b684-4584-b941-76e3227206e8" providerId="ADAL" clId="{D6565D35-9910-4E56-A080-7DDA08EC2B0E}" dt="2024-06-25T13:31:34.403" v="4508" actId="26606"/>
          <ac:spMkLst>
            <pc:docMk/>
            <pc:sldMk cId="2784846709" sldId="276"/>
            <ac:spMk id="5" creationId="{F1407564-7AC0-F217-333A-D8621004D0A5}"/>
          </ac:spMkLst>
        </pc:spChg>
        <pc:spChg chg="add del mod ord">
          <ac:chgData name="Julie Platz" userId="ee3d9874-b684-4584-b941-76e3227206e8" providerId="ADAL" clId="{D6565D35-9910-4E56-A080-7DDA08EC2B0E}" dt="2024-06-25T13:32:11.611" v="4517" actId="167"/>
          <ac:spMkLst>
            <pc:docMk/>
            <pc:sldMk cId="2784846709" sldId="276"/>
            <ac:spMk id="6" creationId="{5180CEFD-1121-F6F5-E257-B32A2CD3B345}"/>
          </ac:spMkLst>
        </pc:spChg>
        <pc:spChg chg="add del mod">
          <ac:chgData name="Julie Platz" userId="ee3d9874-b684-4584-b941-76e3227206e8" providerId="ADAL" clId="{D6565D35-9910-4E56-A080-7DDA08EC2B0E}" dt="2024-06-25T13:31:31.463" v="4507" actId="6264"/>
          <ac:spMkLst>
            <pc:docMk/>
            <pc:sldMk cId="2784846709" sldId="276"/>
            <ac:spMk id="7" creationId="{EC281538-1FCE-4A90-19A6-097FD44391D6}"/>
          </ac:spMkLst>
        </pc:spChg>
        <pc:spChg chg="add del mod ord">
          <ac:chgData name="Julie Platz" userId="ee3d9874-b684-4584-b941-76e3227206e8" providerId="ADAL" clId="{D6565D35-9910-4E56-A080-7DDA08EC2B0E}" dt="2024-06-25T13:31:38.847" v="4509" actId="478"/>
          <ac:spMkLst>
            <pc:docMk/>
            <pc:sldMk cId="2784846709" sldId="276"/>
            <ac:spMk id="8" creationId="{B43085F0-41F9-CF61-8394-542C374F36C1}"/>
          </ac:spMkLst>
        </pc:spChg>
        <pc:spChg chg="add mod ord">
          <ac:chgData name="Julie Platz" userId="ee3d9874-b684-4584-b941-76e3227206e8" providerId="ADAL" clId="{D6565D35-9910-4E56-A080-7DDA08EC2B0E}" dt="2024-06-25T13:31:34.403" v="4508" actId="26606"/>
          <ac:spMkLst>
            <pc:docMk/>
            <pc:sldMk cId="2784846709" sldId="276"/>
            <ac:spMk id="9" creationId="{FEC5E680-F735-3106-DFD8-AC2C9D73B839}"/>
          </ac:spMkLst>
        </pc:spChg>
        <pc:spChg chg="add del mod ord">
          <ac:chgData name="Julie Platz" userId="ee3d9874-b684-4584-b941-76e3227206e8" providerId="ADAL" clId="{D6565D35-9910-4E56-A080-7DDA08EC2B0E}" dt="2024-06-25T13:32:09.985" v="4516" actId="478"/>
          <ac:spMkLst>
            <pc:docMk/>
            <pc:sldMk cId="2784846709" sldId="276"/>
            <ac:spMk id="10" creationId="{4CCBB879-F306-E1AB-A42D-DD77DC95C722}"/>
          </ac:spMkLst>
        </pc:spChg>
        <pc:spChg chg="add mod ord">
          <ac:chgData name="Julie Platz" userId="ee3d9874-b684-4584-b941-76e3227206e8" providerId="ADAL" clId="{D6565D35-9910-4E56-A080-7DDA08EC2B0E}" dt="2024-06-25T13:31:34.403" v="4508" actId="26606"/>
          <ac:spMkLst>
            <pc:docMk/>
            <pc:sldMk cId="2784846709" sldId="276"/>
            <ac:spMk id="11" creationId="{9720B236-535B-9744-8FA1-74DEDDD97E45}"/>
          </ac:spMkLst>
        </pc:spChg>
        <pc:spChg chg="add del">
          <ac:chgData name="Julie Platz" userId="ee3d9874-b684-4584-b941-76e3227206e8" providerId="ADAL" clId="{D6565D35-9910-4E56-A080-7DDA08EC2B0E}" dt="2024-06-25T13:22:31.970" v="4115" actId="26606"/>
          <ac:spMkLst>
            <pc:docMk/>
            <pc:sldMk cId="2784846709" sldId="276"/>
            <ac:spMk id="12" creationId="{7517A47C-B2E5-4B79-8061-D74B1311AF6E}"/>
          </ac:spMkLst>
        </pc:spChg>
        <pc:spChg chg="add">
          <ac:chgData name="Julie Platz" userId="ee3d9874-b684-4584-b941-76e3227206e8" providerId="ADAL" clId="{D6565D35-9910-4E56-A080-7DDA08EC2B0E}" dt="2024-06-25T13:31:34.403" v="4508" actId="26606"/>
          <ac:spMkLst>
            <pc:docMk/>
            <pc:sldMk cId="2784846709" sldId="276"/>
            <ac:spMk id="13" creationId="{08953E74-D241-4DDF-8508-F0365EA13A92}"/>
          </ac:spMkLst>
        </pc:spChg>
        <pc:spChg chg="add del">
          <ac:chgData name="Julie Platz" userId="ee3d9874-b684-4584-b941-76e3227206e8" providerId="ADAL" clId="{D6565D35-9910-4E56-A080-7DDA08EC2B0E}" dt="2024-06-25T13:22:31.970" v="4115" actId="26606"/>
          <ac:spMkLst>
            <pc:docMk/>
            <pc:sldMk cId="2784846709" sldId="276"/>
            <ac:spMk id="14" creationId="{C505E780-2083-4CB5-A42A-5E0E2908ECC3}"/>
          </ac:spMkLst>
        </pc:spChg>
        <pc:spChg chg="add">
          <ac:chgData name="Julie Platz" userId="ee3d9874-b684-4584-b941-76e3227206e8" providerId="ADAL" clId="{D6565D35-9910-4E56-A080-7DDA08EC2B0E}" dt="2024-06-25T13:31:34.403" v="4508" actId="26606"/>
          <ac:spMkLst>
            <pc:docMk/>
            <pc:sldMk cId="2784846709" sldId="276"/>
            <ac:spMk id="15" creationId="{5C3C901A-B2F4-4A3C-BCDD-7C8D587ECA2E}"/>
          </ac:spMkLst>
        </pc:spChg>
        <pc:spChg chg="add del">
          <ac:chgData name="Julie Platz" userId="ee3d9874-b684-4584-b941-76e3227206e8" providerId="ADAL" clId="{D6565D35-9910-4E56-A080-7DDA08EC2B0E}" dt="2024-06-25T13:22:31.970" v="4115" actId="26606"/>
          <ac:spMkLst>
            <pc:docMk/>
            <pc:sldMk cId="2784846709" sldId="276"/>
            <ac:spMk id="16" creationId="{D2C0AE1C-0118-41AE-8A10-7CDCBF10E96F}"/>
          </ac:spMkLst>
        </pc:spChg>
        <pc:spChg chg="add del">
          <ac:chgData name="Julie Platz" userId="ee3d9874-b684-4584-b941-76e3227206e8" providerId="ADAL" clId="{D6565D35-9910-4E56-A080-7DDA08EC2B0E}" dt="2024-06-25T13:22:31.970" v="4115" actId="26606"/>
          <ac:spMkLst>
            <pc:docMk/>
            <pc:sldMk cId="2784846709" sldId="276"/>
            <ac:spMk id="18" creationId="{463EEC44-1BA3-44ED-81FC-A644B04B2A44}"/>
          </ac:spMkLst>
        </pc:spChg>
        <pc:spChg chg="add del">
          <ac:chgData name="Julie Platz" userId="ee3d9874-b684-4584-b941-76e3227206e8" providerId="ADAL" clId="{D6565D35-9910-4E56-A080-7DDA08EC2B0E}" dt="2024-06-25T13:31:31.463" v="4507" actId="6264"/>
          <ac:spMkLst>
            <pc:docMk/>
            <pc:sldMk cId="2784846709" sldId="276"/>
            <ac:spMk id="20" creationId="{BACC6370-2D7E-4714-9D71-7542949D7D5D}"/>
          </ac:spMkLst>
        </pc:spChg>
        <pc:spChg chg="add del">
          <ac:chgData name="Julie Platz" userId="ee3d9874-b684-4584-b941-76e3227206e8" providerId="ADAL" clId="{D6565D35-9910-4E56-A080-7DDA08EC2B0E}" dt="2024-06-25T13:31:31.463" v="4507" actId="6264"/>
          <ac:spMkLst>
            <pc:docMk/>
            <pc:sldMk cId="2784846709" sldId="276"/>
            <ac:spMk id="21" creationId="{F68B3F68-107C-434F-AA38-110D5EA91B85}"/>
          </ac:spMkLst>
        </pc:spChg>
        <pc:spChg chg="add del">
          <ac:chgData name="Julie Platz" userId="ee3d9874-b684-4584-b941-76e3227206e8" providerId="ADAL" clId="{D6565D35-9910-4E56-A080-7DDA08EC2B0E}" dt="2024-06-25T13:31:31.463" v="4507" actId="6264"/>
          <ac:spMkLst>
            <pc:docMk/>
            <pc:sldMk cId="2784846709" sldId="276"/>
            <ac:spMk id="22" creationId="{AAD0DBB9-1A4B-4391-81D4-CB19F9AB918A}"/>
          </ac:spMkLst>
        </pc:spChg>
        <pc:spChg chg="add del">
          <ac:chgData name="Julie Platz" userId="ee3d9874-b684-4584-b941-76e3227206e8" providerId="ADAL" clId="{D6565D35-9910-4E56-A080-7DDA08EC2B0E}" dt="2024-06-25T13:31:31.463" v="4507" actId="6264"/>
          <ac:spMkLst>
            <pc:docMk/>
            <pc:sldMk cId="2784846709" sldId="276"/>
            <ac:spMk id="23" creationId="{063BBA22-50EA-4C4D-BE05-F1CE4E63AA56}"/>
          </ac:spMkLst>
        </pc:spChg>
      </pc:sldChg>
      <pc:sldChg chg="new del">
        <pc:chgData name="Julie Platz" userId="ee3d9874-b684-4584-b941-76e3227206e8" providerId="ADAL" clId="{D6565D35-9910-4E56-A080-7DDA08EC2B0E}" dt="2024-06-25T13:23:45.421" v="4125" actId="47"/>
        <pc:sldMkLst>
          <pc:docMk/>
          <pc:sldMk cId="1129661363" sldId="277"/>
        </pc:sldMkLst>
      </pc:sldChg>
      <pc:sldChg chg="addSp delSp modSp new mod setBg">
        <pc:chgData name="Julie Platz" userId="ee3d9874-b684-4584-b941-76e3227206e8" providerId="ADAL" clId="{D6565D35-9910-4E56-A080-7DDA08EC2B0E}" dt="2024-06-25T13:27:15" v="4205" actId="12100"/>
        <pc:sldMkLst>
          <pc:docMk/>
          <pc:sldMk cId="2812306953" sldId="278"/>
        </pc:sldMkLst>
        <pc:spChg chg="mod">
          <ac:chgData name="Julie Platz" userId="ee3d9874-b684-4584-b941-76e3227206e8" providerId="ADAL" clId="{D6565D35-9910-4E56-A080-7DDA08EC2B0E}" dt="2024-06-25T13:27:00.111" v="4204" actId="26606"/>
          <ac:spMkLst>
            <pc:docMk/>
            <pc:sldMk cId="2812306953" sldId="278"/>
            <ac:spMk id="2" creationId="{8F9C2950-05A5-78C4-1DDC-AC2AE6987837}"/>
          </ac:spMkLst>
        </pc:spChg>
        <pc:spChg chg="del mod">
          <ac:chgData name="Julie Platz" userId="ee3d9874-b684-4584-b941-76e3227206e8" providerId="ADAL" clId="{D6565D35-9910-4E56-A080-7DDA08EC2B0E}" dt="2024-06-25T13:24:17.808" v="4185" actId="26606"/>
          <ac:spMkLst>
            <pc:docMk/>
            <pc:sldMk cId="2812306953" sldId="278"/>
            <ac:spMk id="3" creationId="{2C6ED117-2A9B-0635-AE99-1C734BB8F24F}"/>
          </ac:spMkLst>
        </pc:spChg>
        <pc:spChg chg="add del">
          <ac:chgData name="Julie Platz" userId="ee3d9874-b684-4584-b941-76e3227206e8" providerId="ADAL" clId="{D6565D35-9910-4E56-A080-7DDA08EC2B0E}" dt="2024-06-25T13:24:55.875" v="4188" actId="26606"/>
          <ac:spMkLst>
            <pc:docMk/>
            <pc:sldMk cId="2812306953" sldId="278"/>
            <ac:spMk id="9" creationId="{BACC6370-2D7E-4714-9D71-7542949D7D5D}"/>
          </ac:spMkLst>
        </pc:spChg>
        <pc:spChg chg="add del">
          <ac:chgData name="Julie Platz" userId="ee3d9874-b684-4584-b941-76e3227206e8" providerId="ADAL" clId="{D6565D35-9910-4E56-A080-7DDA08EC2B0E}" dt="2024-06-25T13:24:55.875" v="4188" actId="26606"/>
          <ac:spMkLst>
            <pc:docMk/>
            <pc:sldMk cId="2812306953" sldId="278"/>
            <ac:spMk id="11" creationId="{256B2C21-A230-48C0-8DF1-C46611373C44}"/>
          </ac:spMkLst>
        </pc:spChg>
        <pc:spChg chg="add del">
          <ac:chgData name="Julie Platz" userId="ee3d9874-b684-4584-b941-76e3227206e8" providerId="ADAL" clId="{D6565D35-9910-4E56-A080-7DDA08EC2B0E}" dt="2024-06-25T13:24:55.875" v="4188" actId="26606"/>
          <ac:spMkLst>
            <pc:docMk/>
            <pc:sldMk cId="2812306953" sldId="278"/>
            <ac:spMk id="13" creationId="{3847E18C-932D-4C95-AABA-FEC7C9499AD7}"/>
          </ac:spMkLst>
        </pc:spChg>
        <pc:spChg chg="add del">
          <ac:chgData name="Julie Platz" userId="ee3d9874-b684-4584-b941-76e3227206e8" providerId="ADAL" clId="{D6565D35-9910-4E56-A080-7DDA08EC2B0E}" dt="2024-06-25T13:24:55.875" v="4188" actId="26606"/>
          <ac:spMkLst>
            <pc:docMk/>
            <pc:sldMk cId="2812306953" sldId="278"/>
            <ac:spMk id="15" creationId="{3150CB11-0C61-439E-910F-5787759E72A0}"/>
          </ac:spMkLst>
        </pc:spChg>
        <pc:spChg chg="add del">
          <ac:chgData name="Julie Platz" userId="ee3d9874-b684-4584-b941-76e3227206e8" providerId="ADAL" clId="{D6565D35-9910-4E56-A080-7DDA08EC2B0E}" dt="2024-06-25T13:24:55.875" v="4188" actId="26606"/>
          <ac:spMkLst>
            <pc:docMk/>
            <pc:sldMk cId="2812306953" sldId="278"/>
            <ac:spMk id="17" creationId="{43F8A58B-5155-44CE-A5FF-7647B47D0A7A}"/>
          </ac:spMkLst>
        </pc:spChg>
        <pc:spChg chg="add mod">
          <ac:chgData name="Julie Platz" userId="ee3d9874-b684-4584-b941-76e3227206e8" providerId="ADAL" clId="{D6565D35-9910-4E56-A080-7DDA08EC2B0E}" dt="2024-06-25T13:27:00.111" v="4204" actId="26606"/>
          <ac:spMkLst>
            <pc:docMk/>
            <pc:sldMk cId="2812306953" sldId="278"/>
            <ac:spMk id="18" creationId="{C8B7A6F5-DA43-D033-9A63-8DD35E7D1B39}"/>
          </ac:spMkLst>
        </pc:spChg>
        <pc:spChg chg="add del">
          <ac:chgData name="Julie Platz" userId="ee3d9874-b684-4584-b941-76e3227206e8" providerId="ADAL" clId="{D6565D35-9910-4E56-A080-7DDA08EC2B0E}" dt="2024-06-25T13:24:55.875" v="4188" actId="26606"/>
          <ac:spMkLst>
            <pc:docMk/>
            <pc:sldMk cId="2812306953" sldId="278"/>
            <ac:spMk id="19" creationId="{443F2ACA-E6D6-4028-82DD-F03C262D5DE6}"/>
          </ac:spMkLst>
        </pc:spChg>
        <pc:spChg chg="add del">
          <ac:chgData name="Julie Platz" userId="ee3d9874-b684-4584-b941-76e3227206e8" providerId="ADAL" clId="{D6565D35-9910-4E56-A080-7DDA08EC2B0E}" dt="2024-06-25T13:27:00.111" v="4204" actId="26606"/>
          <ac:spMkLst>
            <pc:docMk/>
            <pc:sldMk cId="2812306953" sldId="278"/>
            <ac:spMk id="24" creationId="{32BC26D8-82FB-445E-AA49-62A77D7C1EE0}"/>
          </ac:spMkLst>
        </pc:spChg>
        <pc:spChg chg="add del">
          <ac:chgData name="Julie Platz" userId="ee3d9874-b684-4584-b941-76e3227206e8" providerId="ADAL" clId="{D6565D35-9910-4E56-A080-7DDA08EC2B0E}" dt="2024-06-25T13:27:00.111" v="4204" actId="26606"/>
          <ac:spMkLst>
            <pc:docMk/>
            <pc:sldMk cId="2812306953" sldId="278"/>
            <ac:spMk id="26" creationId="{CB44330D-EA18-4254-AA95-EB49948539B8}"/>
          </ac:spMkLst>
        </pc:spChg>
        <pc:spChg chg="add">
          <ac:chgData name="Julie Platz" userId="ee3d9874-b684-4584-b941-76e3227206e8" providerId="ADAL" clId="{D6565D35-9910-4E56-A080-7DDA08EC2B0E}" dt="2024-06-25T13:27:00.111" v="4204" actId="26606"/>
          <ac:spMkLst>
            <pc:docMk/>
            <pc:sldMk cId="2812306953" sldId="278"/>
            <ac:spMk id="31" creationId="{AD96FDFD-4E42-4A06-B8B5-768A1DB9C2A9}"/>
          </ac:spMkLst>
        </pc:spChg>
        <pc:graphicFrameChg chg="add mod ord modGraphic">
          <ac:chgData name="Julie Platz" userId="ee3d9874-b684-4584-b941-76e3227206e8" providerId="ADAL" clId="{D6565D35-9910-4E56-A080-7DDA08EC2B0E}" dt="2024-06-25T13:27:15" v="4205" actId="12100"/>
          <ac:graphicFrameMkLst>
            <pc:docMk/>
            <pc:sldMk cId="2812306953" sldId="278"/>
            <ac:graphicFrameMk id="5" creationId="{7471752C-DA4D-5D9E-2FD0-C48F8678C3AC}"/>
          </ac:graphicFrameMkLst>
        </pc:graphicFrameChg>
        <pc:picChg chg="add del">
          <ac:chgData name="Julie Platz" userId="ee3d9874-b684-4584-b941-76e3227206e8" providerId="ADAL" clId="{D6565D35-9910-4E56-A080-7DDA08EC2B0E}" dt="2024-06-25T13:24:39.473" v="4187" actId="22"/>
          <ac:picMkLst>
            <pc:docMk/>
            <pc:sldMk cId="2812306953" sldId="278"/>
            <ac:picMk id="6" creationId="{0DA17AFA-AF07-7E29-56E1-736DA98B97E9}"/>
          </ac:picMkLst>
        </pc:picChg>
        <pc:picChg chg="add mod">
          <ac:chgData name="Julie Platz" userId="ee3d9874-b684-4584-b941-76e3227206e8" providerId="ADAL" clId="{D6565D35-9910-4E56-A080-7DDA08EC2B0E}" dt="2024-06-25T13:27:00.111" v="4204" actId="26606"/>
          <ac:picMkLst>
            <pc:docMk/>
            <pc:sldMk cId="2812306953" sldId="278"/>
            <ac:picMk id="8" creationId="{7AA52303-1908-3DF6-E427-F9A96B2870A2}"/>
          </ac:picMkLst>
        </pc:picChg>
        <pc:picChg chg="add mod ord">
          <ac:chgData name="Julie Platz" userId="ee3d9874-b684-4584-b941-76e3227206e8" providerId="ADAL" clId="{D6565D35-9910-4E56-A080-7DDA08EC2B0E}" dt="2024-06-25T13:27:00.111" v="4204" actId="26606"/>
          <ac:picMkLst>
            <pc:docMk/>
            <pc:sldMk cId="2812306953" sldId="278"/>
            <ac:picMk id="12" creationId="{99EA861A-F046-A54D-DB41-427974E772E8}"/>
          </ac:picMkLst>
        </pc:picChg>
        <pc:picChg chg="add mod">
          <ac:chgData name="Julie Platz" userId="ee3d9874-b684-4584-b941-76e3227206e8" providerId="ADAL" clId="{D6565D35-9910-4E56-A080-7DDA08EC2B0E}" dt="2024-06-25T13:27:00.111" v="4204" actId="26606"/>
          <ac:picMkLst>
            <pc:docMk/>
            <pc:sldMk cId="2812306953" sldId="278"/>
            <ac:picMk id="16" creationId="{59671A03-7F78-C35E-06A0-31BDEA35F149}"/>
          </ac:picMkLst>
        </pc:picChg>
      </pc:sldChg>
      <pc:sldChg chg="addSp delSp modSp new mod ord">
        <pc:chgData name="Julie Platz" userId="ee3d9874-b684-4584-b941-76e3227206e8" providerId="ADAL" clId="{D6565D35-9910-4E56-A080-7DDA08EC2B0E}" dt="2024-06-25T18:23:51.604" v="9110" actId="20577"/>
        <pc:sldMkLst>
          <pc:docMk/>
          <pc:sldMk cId="3612033813" sldId="279"/>
        </pc:sldMkLst>
        <pc:spChg chg="mod">
          <ac:chgData name="Julie Platz" userId="ee3d9874-b684-4584-b941-76e3227206e8" providerId="ADAL" clId="{D6565D35-9910-4E56-A080-7DDA08EC2B0E}" dt="2024-06-25T13:36:46.370" v="4543" actId="14100"/>
          <ac:spMkLst>
            <pc:docMk/>
            <pc:sldMk cId="3612033813" sldId="279"/>
            <ac:spMk id="2" creationId="{DA0815F4-174B-DD45-FDEF-6B06D18EE1F2}"/>
          </ac:spMkLst>
        </pc:spChg>
        <pc:spChg chg="del mod">
          <ac:chgData name="Julie Platz" userId="ee3d9874-b684-4584-b941-76e3227206e8" providerId="ADAL" clId="{D6565D35-9910-4E56-A080-7DDA08EC2B0E}" dt="2024-06-25T13:29:24.199" v="4390" actId="26606"/>
          <ac:spMkLst>
            <pc:docMk/>
            <pc:sldMk cId="3612033813" sldId="279"/>
            <ac:spMk id="3" creationId="{BCA30897-EE8F-8105-624B-22C6BDAD3A20}"/>
          </ac:spMkLst>
        </pc:spChg>
        <pc:graphicFrameChg chg="add mod modGraphic">
          <ac:chgData name="Julie Platz" userId="ee3d9874-b684-4584-b941-76e3227206e8" providerId="ADAL" clId="{D6565D35-9910-4E56-A080-7DDA08EC2B0E}" dt="2024-06-25T18:23:51.604" v="9110" actId="20577"/>
          <ac:graphicFrameMkLst>
            <pc:docMk/>
            <pc:sldMk cId="3612033813" sldId="279"/>
            <ac:graphicFrameMk id="5" creationId="{4F892D24-EB20-3A43-2C8E-C12746B3047F}"/>
          </ac:graphicFrameMkLst>
        </pc:graphicFrameChg>
        <pc:picChg chg="add mod ord">
          <ac:chgData name="Julie Platz" userId="ee3d9874-b684-4584-b941-76e3227206e8" providerId="ADAL" clId="{D6565D35-9910-4E56-A080-7DDA08EC2B0E}" dt="2024-06-25T13:35:13.311" v="4535" actId="14100"/>
          <ac:picMkLst>
            <pc:docMk/>
            <pc:sldMk cId="3612033813" sldId="279"/>
            <ac:picMk id="6" creationId="{2AE49538-6F75-0AFA-EE1F-53D120D25F56}"/>
          </ac:picMkLst>
        </pc:picChg>
      </pc:sldChg>
      <pc:sldChg chg="addSp delSp modSp new mod setBg">
        <pc:chgData name="Julie Platz" userId="ee3d9874-b684-4584-b941-76e3227206e8" providerId="ADAL" clId="{D6565D35-9910-4E56-A080-7DDA08EC2B0E}" dt="2024-06-25T13:33:13.040" v="4522" actId="26606"/>
        <pc:sldMkLst>
          <pc:docMk/>
          <pc:sldMk cId="3529439900" sldId="280"/>
        </pc:sldMkLst>
        <pc:spChg chg="mod">
          <ac:chgData name="Julie Platz" userId="ee3d9874-b684-4584-b941-76e3227206e8" providerId="ADAL" clId="{D6565D35-9910-4E56-A080-7DDA08EC2B0E}" dt="2024-06-25T13:33:13.040" v="4522" actId="26606"/>
          <ac:spMkLst>
            <pc:docMk/>
            <pc:sldMk cId="3529439900" sldId="280"/>
            <ac:spMk id="2" creationId="{D0FA49BB-9FDB-CC1D-3806-FE0EAF4005B1}"/>
          </ac:spMkLst>
        </pc:spChg>
        <pc:spChg chg="del mod">
          <ac:chgData name="Julie Platz" userId="ee3d9874-b684-4584-b941-76e3227206e8" providerId="ADAL" clId="{D6565D35-9910-4E56-A080-7DDA08EC2B0E}" dt="2024-06-25T13:30:40.739" v="4501" actId="26606"/>
          <ac:spMkLst>
            <pc:docMk/>
            <pc:sldMk cId="3529439900" sldId="280"/>
            <ac:spMk id="3" creationId="{281E9C4A-3D11-68AF-C85C-17C889FD9436}"/>
          </ac:spMkLst>
        </pc:spChg>
        <pc:spChg chg="add mod">
          <ac:chgData name="Julie Platz" userId="ee3d9874-b684-4584-b941-76e3227206e8" providerId="ADAL" clId="{D6565D35-9910-4E56-A080-7DDA08EC2B0E}" dt="2024-06-25T13:33:13.040" v="4522" actId="26606"/>
          <ac:spMkLst>
            <pc:docMk/>
            <pc:sldMk cId="3529439900" sldId="280"/>
            <ac:spMk id="7" creationId="{631AEE83-FADA-50FC-DB51-D306BDE8AF86}"/>
          </ac:spMkLst>
        </pc:spChg>
        <pc:spChg chg="add del">
          <ac:chgData name="Julie Platz" userId="ee3d9874-b684-4584-b941-76e3227206e8" providerId="ADAL" clId="{D6565D35-9910-4E56-A080-7DDA08EC2B0E}" dt="2024-06-25T13:30:54.460" v="4503" actId="26606"/>
          <ac:spMkLst>
            <pc:docMk/>
            <pc:sldMk cId="3529439900" sldId="280"/>
            <ac:spMk id="9" creationId="{35DB3719-6FDC-4E5D-891D-FF40B7300F64}"/>
          </ac:spMkLst>
        </pc:spChg>
        <pc:spChg chg="add del">
          <ac:chgData name="Julie Platz" userId="ee3d9874-b684-4584-b941-76e3227206e8" providerId="ADAL" clId="{D6565D35-9910-4E56-A080-7DDA08EC2B0E}" dt="2024-06-25T13:30:54.460" v="4503" actId="26606"/>
          <ac:spMkLst>
            <pc:docMk/>
            <pc:sldMk cId="3529439900" sldId="280"/>
            <ac:spMk id="11" creationId="{E0CBAC23-2E3F-4A90-BA59-F8299F6A5439}"/>
          </ac:spMkLst>
        </pc:spChg>
        <pc:spChg chg="add del">
          <ac:chgData name="Julie Platz" userId="ee3d9874-b684-4584-b941-76e3227206e8" providerId="ADAL" clId="{D6565D35-9910-4E56-A080-7DDA08EC2B0E}" dt="2024-06-25T13:33:13.040" v="4522" actId="26606"/>
          <ac:spMkLst>
            <pc:docMk/>
            <pc:sldMk cId="3529439900" sldId="280"/>
            <ac:spMk id="16" creationId="{6C4028FD-8BAA-4A19-BFDE-594D991B7552}"/>
          </ac:spMkLst>
        </pc:spChg>
        <pc:spChg chg="add">
          <ac:chgData name="Julie Platz" userId="ee3d9874-b684-4584-b941-76e3227206e8" providerId="ADAL" clId="{D6565D35-9910-4E56-A080-7DDA08EC2B0E}" dt="2024-06-25T13:33:13.040" v="4522" actId="26606"/>
          <ac:spMkLst>
            <pc:docMk/>
            <pc:sldMk cId="3529439900" sldId="280"/>
            <ac:spMk id="21" creationId="{D009D6D5-DAC2-4A8B-A17A-E206B9012D09}"/>
          </ac:spMkLst>
        </pc:spChg>
        <pc:graphicFrameChg chg="add mod ord modGraphic">
          <ac:chgData name="Julie Platz" userId="ee3d9874-b684-4584-b941-76e3227206e8" providerId="ADAL" clId="{D6565D35-9910-4E56-A080-7DDA08EC2B0E}" dt="2024-06-25T13:33:13.040" v="4522" actId="26606"/>
          <ac:graphicFrameMkLst>
            <pc:docMk/>
            <pc:sldMk cId="3529439900" sldId="280"/>
            <ac:graphicFrameMk id="5" creationId="{8A95598F-929B-8D3E-AC3C-420ABC26512C}"/>
          </ac:graphicFrameMkLst>
        </pc:graphicFrameChg>
        <pc:picChg chg="add mod">
          <ac:chgData name="Julie Platz" userId="ee3d9874-b684-4584-b941-76e3227206e8" providerId="ADAL" clId="{D6565D35-9910-4E56-A080-7DDA08EC2B0E}" dt="2024-06-25T13:33:13.040" v="4522" actId="26606"/>
          <ac:picMkLst>
            <pc:docMk/>
            <pc:sldMk cId="3529439900" sldId="280"/>
            <ac:picMk id="6" creationId="{516C7C0F-F2CC-4584-F581-2ED824AE8C9F}"/>
          </ac:picMkLst>
        </pc:picChg>
      </pc:sldChg>
      <pc:sldChg chg="addSp modSp new mod setBg">
        <pc:chgData name="Julie Platz" userId="ee3d9874-b684-4584-b941-76e3227206e8" providerId="ADAL" clId="{D6565D35-9910-4E56-A080-7DDA08EC2B0E}" dt="2024-06-25T13:38:17.194" v="4681" actId="26606"/>
        <pc:sldMkLst>
          <pc:docMk/>
          <pc:sldMk cId="2807468769" sldId="281"/>
        </pc:sldMkLst>
        <pc:spChg chg="mod">
          <ac:chgData name="Julie Platz" userId="ee3d9874-b684-4584-b941-76e3227206e8" providerId="ADAL" clId="{D6565D35-9910-4E56-A080-7DDA08EC2B0E}" dt="2024-06-25T13:38:17.194" v="4681" actId="26606"/>
          <ac:spMkLst>
            <pc:docMk/>
            <pc:sldMk cId="2807468769" sldId="281"/>
            <ac:spMk id="2" creationId="{2EFC659C-5F57-E5BB-1C7C-C07DA8673EF0}"/>
          </ac:spMkLst>
        </pc:spChg>
        <pc:spChg chg="mod">
          <ac:chgData name="Julie Platz" userId="ee3d9874-b684-4584-b941-76e3227206e8" providerId="ADAL" clId="{D6565D35-9910-4E56-A080-7DDA08EC2B0E}" dt="2024-06-25T13:38:17.194" v="4681" actId="26606"/>
          <ac:spMkLst>
            <pc:docMk/>
            <pc:sldMk cId="2807468769" sldId="281"/>
            <ac:spMk id="3" creationId="{A90D0F04-944F-BDFF-EE9B-90E3A8CEBEC0}"/>
          </ac:spMkLst>
        </pc:spChg>
        <pc:spChg chg="add">
          <ac:chgData name="Julie Platz" userId="ee3d9874-b684-4584-b941-76e3227206e8" providerId="ADAL" clId="{D6565D35-9910-4E56-A080-7DDA08EC2B0E}" dt="2024-06-25T13:38:17.194" v="4681" actId="26606"/>
          <ac:spMkLst>
            <pc:docMk/>
            <pc:sldMk cId="2807468769" sldId="281"/>
            <ac:spMk id="10" creationId="{04812C46-200A-4DEB-A05E-3ED6C68C2387}"/>
          </ac:spMkLst>
        </pc:spChg>
        <pc:spChg chg="add">
          <ac:chgData name="Julie Platz" userId="ee3d9874-b684-4584-b941-76e3227206e8" providerId="ADAL" clId="{D6565D35-9910-4E56-A080-7DDA08EC2B0E}" dt="2024-06-25T13:38:17.194" v="4681" actId="26606"/>
          <ac:spMkLst>
            <pc:docMk/>
            <pc:sldMk cId="2807468769" sldId="281"/>
            <ac:spMk id="12" creationId="{D1EA859B-E555-4109-94F3-6700E046E008}"/>
          </ac:spMkLst>
        </pc:spChg>
        <pc:picChg chg="add mod ord">
          <ac:chgData name="Julie Platz" userId="ee3d9874-b684-4584-b941-76e3227206e8" providerId="ADAL" clId="{D6565D35-9910-4E56-A080-7DDA08EC2B0E}" dt="2024-06-25T13:38:17.194" v="4681" actId="26606"/>
          <ac:picMkLst>
            <pc:docMk/>
            <pc:sldMk cId="2807468769" sldId="281"/>
            <ac:picMk id="5" creationId="{BE984FE1-4EF1-FAEF-3A5F-DE916A80E221}"/>
          </ac:picMkLst>
        </pc:picChg>
      </pc:sldChg>
      <pc:sldChg chg="addSp delSp modSp new mod setBg">
        <pc:chgData name="Julie Platz" userId="ee3d9874-b684-4584-b941-76e3227206e8" providerId="ADAL" clId="{D6565D35-9910-4E56-A080-7DDA08EC2B0E}" dt="2024-06-25T18:24:31.161" v="9111" actId="313"/>
        <pc:sldMkLst>
          <pc:docMk/>
          <pc:sldMk cId="3498052715" sldId="282"/>
        </pc:sldMkLst>
        <pc:spChg chg="mod">
          <ac:chgData name="Julie Platz" userId="ee3d9874-b684-4584-b941-76e3227206e8" providerId="ADAL" clId="{D6565D35-9910-4E56-A080-7DDA08EC2B0E}" dt="2024-06-25T13:41:08.521" v="4845" actId="207"/>
          <ac:spMkLst>
            <pc:docMk/>
            <pc:sldMk cId="3498052715" sldId="282"/>
            <ac:spMk id="2" creationId="{4D5081C1-988B-EDAF-1B85-EECE8B0B2375}"/>
          </ac:spMkLst>
        </pc:spChg>
        <pc:spChg chg="add del mod">
          <ac:chgData name="Julie Platz" userId="ee3d9874-b684-4584-b941-76e3227206e8" providerId="ADAL" clId="{D6565D35-9910-4E56-A080-7DDA08EC2B0E}" dt="2024-06-25T13:40:38.541" v="4838" actId="26606"/>
          <ac:spMkLst>
            <pc:docMk/>
            <pc:sldMk cId="3498052715" sldId="282"/>
            <ac:spMk id="3" creationId="{1884247E-EE3C-5E22-9553-3A75AFBF2D40}"/>
          </ac:spMkLst>
        </pc:spChg>
        <pc:spChg chg="add del mod ord">
          <ac:chgData name="Julie Platz" userId="ee3d9874-b684-4584-b941-76e3227206e8" providerId="ADAL" clId="{D6565D35-9910-4E56-A080-7DDA08EC2B0E}" dt="2024-06-25T13:40:25.578" v="4835" actId="478"/>
          <ac:spMkLst>
            <pc:docMk/>
            <pc:sldMk cId="3498052715" sldId="282"/>
            <ac:spMk id="6" creationId="{25B54487-471F-3DBE-828E-75A05516FBBF}"/>
          </ac:spMkLst>
        </pc:spChg>
        <pc:spChg chg="add del">
          <ac:chgData name="Julie Platz" userId="ee3d9874-b684-4584-b941-76e3227206e8" providerId="ADAL" clId="{D6565D35-9910-4E56-A080-7DDA08EC2B0E}" dt="2024-06-25T13:40:38.526" v="4837" actId="26606"/>
          <ac:spMkLst>
            <pc:docMk/>
            <pc:sldMk cId="3498052715" sldId="282"/>
            <ac:spMk id="10" creationId="{D1D34770-47A8-402C-AF23-2B653F2D88C1}"/>
          </ac:spMkLst>
        </pc:spChg>
        <pc:spChg chg="add mod ord">
          <ac:chgData name="Julie Platz" userId="ee3d9874-b684-4584-b941-76e3227206e8" providerId="ADAL" clId="{D6565D35-9910-4E56-A080-7DDA08EC2B0E}" dt="2024-06-25T13:41:03.031" v="4844" actId="14100"/>
          <ac:spMkLst>
            <pc:docMk/>
            <pc:sldMk cId="3498052715" sldId="282"/>
            <ac:spMk id="13" creationId="{D76FB137-7C45-445E-5DD5-2664508171D1}"/>
          </ac:spMkLst>
        </pc:spChg>
        <pc:graphicFrameChg chg="add del">
          <ac:chgData name="Julie Platz" userId="ee3d9874-b684-4584-b941-76e3227206e8" providerId="ADAL" clId="{D6565D35-9910-4E56-A080-7DDA08EC2B0E}" dt="2024-06-25T13:40:38.526" v="4837" actId="26606"/>
          <ac:graphicFrameMkLst>
            <pc:docMk/>
            <pc:sldMk cId="3498052715" sldId="282"/>
            <ac:graphicFrameMk id="8" creationId="{0E38488F-F95A-9F56-5F78-CA0A86682EB9}"/>
          </ac:graphicFrameMkLst>
        </pc:graphicFrameChg>
        <pc:graphicFrameChg chg="add mod">
          <ac:chgData name="Julie Platz" userId="ee3d9874-b684-4584-b941-76e3227206e8" providerId="ADAL" clId="{D6565D35-9910-4E56-A080-7DDA08EC2B0E}" dt="2024-06-25T18:24:31.161" v="9111" actId="313"/>
          <ac:graphicFrameMkLst>
            <pc:docMk/>
            <pc:sldMk cId="3498052715" sldId="282"/>
            <ac:graphicFrameMk id="12" creationId="{C79D036E-3D5F-7B0E-970C-7E78DC3AD71A}"/>
          </ac:graphicFrameMkLst>
        </pc:graphicFrameChg>
        <pc:picChg chg="add del mod ord">
          <ac:chgData name="Julie Platz" userId="ee3d9874-b684-4584-b941-76e3227206e8" providerId="ADAL" clId="{D6565D35-9910-4E56-A080-7DDA08EC2B0E}" dt="2024-06-25T13:40:25.578" v="4835" actId="478"/>
          <ac:picMkLst>
            <pc:docMk/>
            <pc:sldMk cId="3498052715" sldId="282"/>
            <ac:picMk id="5" creationId="{36DA6E1B-47D4-B712-9F73-DF5801D347AB}"/>
          </ac:picMkLst>
        </pc:picChg>
        <pc:picChg chg="add del">
          <ac:chgData name="Julie Platz" userId="ee3d9874-b684-4584-b941-76e3227206e8" providerId="ADAL" clId="{D6565D35-9910-4E56-A080-7DDA08EC2B0E}" dt="2024-06-25T13:40:38.526" v="4837" actId="26606"/>
          <ac:picMkLst>
            <pc:docMk/>
            <pc:sldMk cId="3498052715" sldId="282"/>
            <ac:picMk id="7" creationId="{7B713074-8E76-2D94-7D8B-1163FE7B3340}"/>
          </ac:picMkLst>
        </pc:picChg>
        <pc:picChg chg="add mod ord">
          <ac:chgData name="Julie Platz" userId="ee3d9874-b684-4584-b941-76e3227206e8" providerId="ADAL" clId="{D6565D35-9910-4E56-A080-7DDA08EC2B0E}" dt="2024-06-25T13:41:03.031" v="4844" actId="14100"/>
          <ac:picMkLst>
            <pc:docMk/>
            <pc:sldMk cId="3498052715" sldId="282"/>
            <ac:picMk id="11" creationId="{9F0E0BE0-C8F3-3F78-FB1B-65B43DD6FE17}"/>
          </ac:picMkLst>
        </pc:picChg>
      </pc:sldChg>
      <pc:sldChg chg="addSp modSp new mod setBg">
        <pc:chgData name="Julie Platz" userId="ee3d9874-b684-4584-b941-76e3227206e8" providerId="ADAL" clId="{D6565D35-9910-4E56-A080-7DDA08EC2B0E}" dt="2024-06-25T13:42:55.601" v="4953" actId="20577"/>
        <pc:sldMkLst>
          <pc:docMk/>
          <pc:sldMk cId="2641731034" sldId="283"/>
        </pc:sldMkLst>
        <pc:spChg chg="mod">
          <ac:chgData name="Julie Platz" userId="ee3d9874-b684-4584-b941-76e3227206e8" providerId="ADAL" clId="{D6565D35-9910-4E56-A080-7DDA08EC2B0E}" dt="2024-06-25T13:42:50.024" v="4951" actId="26606"/>
          <ac:spMkLst>
            <pc:docMk/>
            <pc:sldMk cId="2641731034" sldId="283"/>
            <ac:spMk id="2" creationId="{2F960F93-64D7-2307-AF9F-0F0729695D02}"/>
          </ac:spMkLst>
        </pc:spChg>
        <pc:spChg chg="mod">
          <ac:chgData name="Julie Platz" userId="ee3d9874-b684-4584-b941-76e3227206e8" providerId="ADAL" clId="{D6565D35-9910-4E56-A080-7DDA08EC2B0E}" dt="2024-06-25T13:42:55.601" v="4953" actId="20577"/>
          <ac:spMkLst>
            <pc:docMk/>
            <pc:sldMk cId="2641731034" sldId="283"/>
            <ac:spMk id="3" creationId="{4935833E-FDFC-4DBF-FA31-2F9E4C4BA1E8}"/>
          </ac:spMkLst>
        </pc:spChg>
        <pc:spChg chg="add mod">
          <ac:chgData name="Julie Platz" userId="ee3d9874-b684-4584-b941-76e3227206e8" providerId="ADAL" clId="{D6565D35-9910-4E56-A080-7DDA08EC2B0E}" dt="2024-06-25T13:42:50.024" v="4951" actId="26606"/>
          <ac:spMkLst>
            <pc:docMk/>
            <pc:sldMk cId="2641731034" sldId="283"/>
            <ac:spMk id="6" creationId="{5645238E-1B4F-103C-4180-8B9A79D50CB7}"/>
          </ac:spMkLst>
        </pc:spChg>
        <pc:spChg chg="add">
          <ac:chgData name="Julie Platz" userId="ee3d9874-b684-4584-b941-76e3227206e8" providerId="ADAL" clId="{D6565D35-9910-4E56-A080-7DDA08EC2B0E}" dt="2024-06-25T13:42:50.024" v="4951" actId="26606"/>
          <ac:spMkLst>
            <pc:docMk/>
            <pc:sldMk cId="2641731034" sldId="283"/>
            <ac:spMk id="11" creationId="{9F79630B-0F0B-446E-A637-38FA8F61D10E}"/>
          </ac:spMkLst>
        </pc:spChg>
        <pc:spChg chg="add">
          <ac:chgData name="Julie Platz" userId="ee3d9874-b684-4584-b941-76e3227206e8" providerId="ADAL" clId="{D6565D35-9910-4E56-A080-7DDA08EC2B0E}" dt="2024-06-25T13:42:50.024" v="4951" actId="26606"/>
          <ac:spMkLst>
            <pc:docMk/>
            <pc:sldMk cId="2641731034" sldId="283"/>
            <ac:spMk id="13" creationId="{B3437C99-FC8E-4311-B48A-F0C4C329B154}"/>
          </ac:spMkLst>
        </pc:spChg>
        <pc:picChg chg="add mod">
          <ac:chgData name="Julie Platz" userId="ee3d9874-b684-4584-b941-76e3227206e8" providerId="ADAL" clId="{D6565D35-9910-4E56-A080-7DDA08EC2B0E}" dt="2024-06-25T13:42:50.024" v="4951" actId="26606"/>
          <ac:picMkLst>
            <pc:docMk/>
            <pc:sldMk cId="2641731034" sldId="283"/>
            <ac:picMk id="5" creationId="{05C5BB49-0054-17D9-B2FA-20BE92F77DF1}"/>
          </ac:picMkLst>
        </pc:picChg>
      </pc:sldChg>
      <pc:sldChg chg="addSp delSp modSp new mod setBg setClrOvrMap modNotesTx">
        <pc:chgData name="Julie Platz" userId="ee3d9874-b684-4584-b941-76e3227206e8" providerId="ADAL" clId="{D6565D35-9910-4E56-A080-7DDA08EC2B0E}" dt="2024-06-25T18:24:45.740" v="9112" actId="207"/>
        <pc:sldMkLst>
          <pc:docMk/>
          <pc:sldMk cId="4201366619" sldId="284"/>
        </pc:sldMkLst>
        <pc:spChg chg="mod">
          <ac:chgData name="Julie Platz" userId="ee3d9874-b684-4584-b941-76e3227206e8" providerId="ADAL" clId="{D6565D35-9910-4E56-A080-7DDA08EC2B0E}" dt="2024-06-25T18:24:45.740" v="9112" actId="207"/>
          <ac:spMkLst>
            <pc:docMk/>
            <pc:sldMk cId="4201366619" sldId="284"/>
            <ac:spMk id="2" creationId="{6624D5E5-C8F0-EAC2-D44E-63A7BB7DD4CE}"/>
          </ac:spMkLst>
        </pc:spChg>
        <pc:spChg chg="del mod">
          <ac:chgData name="Julie Platz" userId="ee3d9874-b684-4584-b941-76e3227206e8" providerId="ADAL" clId="{D6565D35-9910-4E56-A080-7DDA08EC2B0E}" dt="2024-06-25T14:49:00.581" v="5316" actId="26606"/>
          <ac:spMkLst>
            <pc:docMk/>
            <pc:sldMk cId="4201366619" sldId="284"/>
            <ac:spMk id="3" creationId="{9941420A-9096-F91C-0948-0B04555213DE}"/>
          </ac:spMkLst>
        </pc:spChg>
        <pc:spChg chg="add mod">
          <ac:chgData name="Julie Platz" userId="ee3d9874-b684-4584-b941-76e3227206e8" providerId="ADAL" clId="{D6565D35-9910-4E56-A080-7DDA08EC2B0E}" dt="2024-06-25T14:50:23.402" v="5322" actId="14826"/>
          <ac:spMkLst>
            <pc:docMk/>
            <pc:sldMk cId="4201366619" sldId="284"/>
            <ac:spMk id="4" creationId="{F78DB026-AE23-928D-0D02-159F3124470A}"/>
          </ac:spMkLst>
        </pc:spChg>
        <pc:spChg chg="add">
          <ac:chgData name="Julie Platz" userId="ee3d9874-b684-4584-b941-76e3227206e8" providerId="ADAL" clId="{D6565D35-9910-4E56-A080-7DDA08EC2B0E}" dt="2024-06-25T14:49:30.319" v="5317" actId="26606"/>
          <ac:spMkLst>
            <pc:docMk/>
            <pc:sldMk cId="4201366619" sldId="284"/>
            <ac:spMk id="11" creationId="{9228552E-C8B1-4A80-8448-0787CE0FC704}"/>
          </ac:spMkLst>
        </pc:spChg>
        <pc:graphicFrameChg chg="add mod modGraphic">
          <ac:chgData name="Julie Platz" userId="ee3d9874-b684-4584-b941-76e3227206e8" providerId="ADAL" clId="{D6565D35-9910-4E56-A080-7DDA08EC2B0E}" dt="2024-06-25T14:50:48.970" v="5323" actId="12100"/>
          <ac:graphicFrameMkLst>
            <pc:docMk/>
            <pc:sldMk cId="4201366619" sldId="284"/>
            <ac:graphicFrameMk id="5" creationId="{CFFFE123-1CAF-DF36-9CCE-E745F029868B}"/>
          </ac:graphicFrameMkLst>
        </pc:graphicFrameChg>
        <pc:picChg chg="add mod">
          <ac:chgData name="Julie Platz" userId="ee3d9874-b684-4584-b941-76e3227206e8" providerId="ADAL" clId="{D6565D35-9910-4E56-A080-7DDA08EC2B0E}" dt="2024-06-25T14:50:23.402" v="5322" actId="14826"/>
          <ac:picMkLst>
            <pc:docMk/>
            <pc:sldMk cId="4201366619" sldId="284"/>
            <ac:picMk id="7" creationId="{6A33C7CC-6DBB-8599-DB7A-F698FE1B8275}"/>
          </ac:picMkLst>
        </pc:picChg>
      </pc:sldChg>
      <pc:sldChg chg="addSp delSp modSp new mod setBg modNotesTx">
        <pc:chgData name="Julie Platz" userId="ee3d9874-b684-4584-b941-76e3227206e8" providerId="ADAL" clId="{D6565D35-9910-4E56-A080-7DDA08EC2B0E}" dt="2024-06-25T18:25:37.957" v="9113"/>
        <pc:sldMkLst>
          <pc:docMk/>
          <pc:sldMk cId="1224699293" sldId="285"/>
        </pc:sldMkLst>
        <pc:spChg chg="mod">
          <ac:chgData name="Julie Platz" userId="ee3d9874-b684-4584-b941-76e3227206e8" providerId="ADAL" clId="{D6565D35-9910-4E56-A080-7DDA08EC2B0E}" dt="2024-06-25T14:56:57.328" v="5654" actId="26606"/>
          <ac:spMkLst>
            <pc:docMk/>
            <pc:sldMk cId="1224699293" sldId="285"/>
            <ac:spMk id="2" creationId="{56DB2F5F-184C-4427-6D63-62952E1B087A}"/>
          </ac:spMkLst>
        </pc:spChg>
        <pc:spChg chg="add del mod">
          <ac:chgData name="Julie Platz" userId="ee3d9874-b684-4584-b941-76e3227206e8" providerId="ADAL" clId="{D6565D35-9910-4E56-A080-7DDA08EC2B0E}" dt="2024-06-25T14:56:57.328" v="5654" actId="26606"/>
          <ac:spMkLst>
            <pc:docMk/>
            <pc:sldMk cId="1224699293" sldId="285"/>
            <ac:spMk id="3" creationId="{D87608F9-FB14-9709-9771-C7BFE74C26B8}"/>
          </ac:spMkLst>
        </pc:spChg>
        <pc:spChg chg="add del">
          <ac:chgData name="Julie Platz" userId="ee3d9874-b684-4584-b941-76e3227206e8" providerId="ADAL" clId="{D6565D35-9910-4E56-A080-7DDA08EC2B0E}" dt="2024-06-25T14:56:57.297" v="5653" actId="26606"/>
          <ac:spMkLst>
            <pc:docMk/>
            <pc:sldMk cId="1224699293" sldId="285"/>
            <ac:spMk id="9" creationId="{AE2B703B-46F9-481A-A605-82E2A828C4FA}"/>
          </ac:spMkLst>
        </pc:spChg>
        <pc:spChg chg="add del">
          <ac:chgData name="Julie Platz" userId="ee3d9874-b684-4584-b941-76e3227206e8" providerId="ADAL" clId="{D6565D35-9910-4E56-A080-7DDA08EC2B0E}" dt="2024-06-25T14:56:57.297" v="5653" actId="26606"/>
          <ac:spMkLst>
            <pc:docMk/>
            <pc:sldMk cId="1224699293" sldId="285"/>
            <ac:spMk id="11" creationId="{F13BE4D7-0C3D-4906-B230-A1C5B4665CCF}"/>
          </ac:spMkLst>
        </pc:spChg>
        <pc:spChg chg="add">
          <ac:chgData name="Julie Platz" userId="ee3d9874-b684-4584-b941-76e3227206e8" providerId="ADAL" clId="{D6565D35-9910-4E56-A080-7DDA08EC2B0E}" dt="2024-06-25T14:56:57.328" v="5654" actId="26606"/>
          <ac:spMkLst>
            <pc:docMk/>
            <pc:sldMk cId="1224699293" sldId="285"/>
            <ac:spMk id="13" creationId="{2659FDB4-FCBE-4A89-B46D-43D4FA54464D}"/>
          </ac:spMkLst>
        </pc:spChg>
        <pc:graphicFrameChg chg="add del">
          <ac:chgData name="Julie Platz" userId="ee3d9874-b684-4584-b941-76e3227206e8" providerId="ADAL" clId="{D6565D35-9910-4E56-A080-7DDA08EC2B0E}" dt="2024-06-25T14:56:57.297" v="5653" actId="26606"/>
          <ac:graphicFrameMkLst>
            <pc:docMk/>
            <pc:sldMk cId="1224699293" sldId="285"/>
            <ac:graphicFrameMk id="5" creationId="{BBA3A596-4518-80BC-5929-B2C6B355B7F5}"/>
          </ac:graphicFrameMkLst>
        </pc:graphicFrameChg>
        <pc:graphicFrameChg chg="add mod">
          <ac:chgData name="Julie Platz" userId="ee3d9874-b684-4584-b941-76e3227206e8" providerId="ADAL" clId="{D6565D35-9910-4E56-A080-7DDA08EC2B0E}" dt="2024-06-25T18:25:37.957" v="9113"/>
          <ac:graphicFrameMkLst>
            <pc:docMk/>
            <pc:sldMk cId="1224699293" sldId="285"/>
            <ac:graphicFrameMk id="15" creationId="{BFF8C8D1-07C8-122E-F759-9866817F9789}"/>
          </ac:graphicFrameMkLst>
        </pc:graphicFrameChg>
        <pc:cxnChg chg="add">
          <ac:chgData name="Julie Platz" userId="ee3d9874-b684-4584-b941-76e3227206e8" providerId="ADAL" clId="{D6565D35-9910-4E56-A080-7DDA08EC2B0E}" dt="2024-06-25T14:56:57.328" v="5654" actId="26606"/>
          <ac:cxnSpMkLst>
            <pc:docMk/>
            <pc:sldMk cId="1224699293" sldId="285"/>
            <ac:cxnSpMk id="14" creationId="{C8F51B3F-8331-4E4A-AE96-D47B1006EEAD}"/>
          </ac:cxnSpMkLst>
        </pc:cxnChg>
      </pc:sldChg>
      <pc:sldChg chg="addSp delSp modSp new mod modNotesTx">
        <pc:chgData name="Julie Platz" userId="ee3d9874-b684-4584-b941-76e3227206e8" providerId="ADAL" clId="{D6565D35-9910-4E56-A080-7DDA08EC2B0E}" dt="2024-06-25T14:54:44.684" v="5557" actId="20577"/>
        <pc:sldMkLst>
          <pc:docMk/>
          <pc:sldMk cId="1992353446" sldId="286"/>
        </pc:sldMkLst>
        <pc:spChg chg="mod">
          <ac:chgData name="Julie Platz" userId="ee3d9874-b684-4584-b941-76e3227206e8" providerId="ADAL" clId="{D6565D35-9910-4E56-A080-7DDA08EC2B0E}" dt="2024-06-25T14:52:38.088" v="5435" actId="20577"/>
          <ac:spMkLst>
            <pc:docMk/>
            <pc:sldMk cId="1992353446" sldId="286"/>
            <ac:spMk id="2" creationId="{366DF809-B415-7C09-5B57-5B6180AD2D9E}"/>
          </ac:spMkLst>
        </pc:spChg>
        <pc:spChg chg="del mod">
          <ac:chgData name="Julie Platz" userId="ee3d9874-b684-4584-b941-76e3227206e8" providerId="ADAL" clId="{D6565D35-9910-4E56-A080-7DDA08EC2B0E}" dt="2024-06-25T14:52:46.257" v="5436" actId="26606"/>
          <ac:spMkLst>
            <pc:docMk/>
            <pc:sldMk cId="1992353446" sldId="286"/>
            <ac:spMk id="3" creationId="{700D09DF-8C5D-80B0-A5B0-BD45B4E67B47}"/>
          </ac:spMkLst>
        </pc:spChg>
        <pc:graphicFrameChg chg="add mod">
          <ac:chgData name="Julie Platz" userId="ee3d9874-b684-4584-b941-76e3227206e8" providerId="ADAL" clId="{D6565D35-9910-4E56-A080-7DDA08EC2B0E}" dt="2024-06-25T14:52:53.865" v="5437" actId="12100"/>
          <ac:graphicFrameMkLst>
            <pc:docMk/>
            <pc:sldMk cId="1992353446" sldId="286"/>
            <ac:graphicFrameMk id="5" creationId="{0D1B506E-2C8F-BFBC-6689-DFD04B435F0E}"/>
          </ac:graphicFrameMkLst>
        </pc:graphicFrameChg>
        <pc:picChg chg="add mod ord">
          <ac:chgData name="Julie Platz" userId="ee3d9874-b684-4584-b941-76e3227206e8" providerId="ADAL" clId="{D6565D35-9910-4E56-A080-7DDA08EC2B0E}" dt="2024-06-25T14:53:45.771" v="5443" actId="14100"/>
          <ac:picMkLst>
            <pc:docMk/>
            <pc:sldMk cId="1992353446" sldId="286"/>
            <ac:picMk id="6" creationId="{D6D0B2DB-9363-7E7B-75B9-B13F37F5B018}"/>
          </ac:picMkLst>
        </pc:picChg>
      </pc:sldChg>
      <pc:sldChg chg="addSp delSp modSp new mod setBg modNotesTx">
        <pc:chgData name="Julie Platz" userId="ee3d9874-b684-4584-b941-76e3227206e8" providerId="ADAL" clId="{D6565D35-9910-4E56-A080-7DDA08EC2B0E}" dt="2024-06-25T14:55:34.720" v="5585" actId="20577"/>
        <pc:sldMkLst>
          <pc:docMk/>
          <pc:sldMk cId="1813595038" sldId="287"/>
        </pc:sldMkLst>
        <pc:spChg chg="mod">
          <ac:chgData name="Julie Platz" userId="ee3d9874-b684-4584-b941-76e3227206e8" providerId="ADAL" clId="{D6565D35-9910-4E56-A080-7DDA08EC2B0E}" dt="2024-06-25T14:55:26.134" v="5561" actId="26606"/>
          <ac:spMkLst>
            <pc:docMk/>
            <pc:sldMk cId="1813595038" sldId="287"/>
            <ac:spMk id="2" creationId="{AE358609-9020-C51B-1519-ED02BBE62832}"/>
          </ac:spMkLst>
        </pc:spChg>
        <pc:spChg chg="mod">
          <ac:chgData name="Julie Platz" userId="ee3d9874-b684-4584-b941-76e3227206e8" providerId="ADAL" clId="{D6565D35-9910-4E56-A080-7DDA08EC2B0E}" dt="2024-06-25T14:55:26.134" v="5561" actId="26606"/>
          <ac:spMkLst>
            <pc:docMk/>
            <pc:sldMk cId="1813595038" sldId="287"/>
            <ac:spMk id="3" creationId="{A8BD4B30-2B55-2126-99F6-C129CE551333}"/>
          </ac:spMkLst>
        </pc:spChg>
        <pc:spChg chg="add">
          <ac:chgData name="Julie Platz" userId="ee3d9874-b684-4584-b941-76e3227206e8" providerId="ADAL" clId="{D6565D35-9910-4E56-A080-7DDA08EC2B0E}" dt="2024-06-25T14:55:26.134" v="5561" actId="26606"/>
          <ac:spMkLst>
            <pc:docMk/>
            <pc:sldMk cId="1813595038" sldId="287"/>
            <ac:spMk id="14" creationId="{9F79630B-0F0B-446E-A637-38FA8F61D10E}"/>
          </ac:spMkLst>
        </pc:spChg>
        <pc:spChg chg="add">
          <ac:chgData name="Julie Platz" userId="ee3d9874-b684-4584-b941-76e3227206e8" providerId="ADAL" clId="{D6565D35-9910-4E56-A080-7DDA08EC2B0E}" dt="2024-06-25T14:55:26.134" v="5561" actId="26606"/>
          <ac:spMkLst>
            <pc:docMk/>
            <pc:sldMk cId="1813595038" sldId="287"/>
            <ac:spMk id="16" creationId="{B3437C99-FC8E-4311-B48A-F0C4C329B154}"/>
          </ac:spMkLst>
        </pc:spChg>
        <pc:picChg chg="add del mod">
          <ac:chgData name="Julie Platz" userId="ee3d9874-b684-4584-b941-76e3227206e8" providerId="ADAL" clId="{D6565D35-9910-4E56-A080-7DDA08EC2B0E}" dt="2024-06-25T14:55:04.370" v="5559" actId="478"/>
          <ac:picMkLst>
            <pc:docMk/>
            <pc:sldMk cId="1813595038" sldId="287"/>
            <ac:picMk id="5" creationId="{CB756C0A-6E26-9BDC-514C-D9C12D1C78CC}"/>
          </ac:picMkLst>
        </pc:picChg>
        <pc:picChg chg="add del mod">
          <ac:chgData name="Julie Platz" userId="ee3d9874-b684-4584-b941-76e3227206e8" providerId="ADAL" clId="{D6565D35-9910-4E56-A080-7DDA08EC2B0E}" dt="2024-06-25T14:55:04.370" v="5559" actId="478"/>
          <ac:picMkLst>
            <pc:docMk/>
            <pc:sldMk cId="1813595038" sldId="287"/>
            <ac:picMk id="7" creationId="{D2CD39AC-DFF0-CE46-1CAC-1070C14C8406}"/>
          </ac:picMkLst>
        </pc:picChg>
        <pc:picChg chg="add mod">
          <ac:chgData name="Julie Platz" userId="ee3d9874-b684-4584-b941-76e3227206e8" providerId="ADAL" clId="{D6565D35-9910-4E56-A080-7DDA08EC2B0E}" dt="2024-06-25T14:55:26.134" v="5561" actId="26606"/>
          <ac:picMkLst>
            <pc:docMk/>
            <pc:sldMk cId="1813595038" sldId="287"/>
            <ac:picMk id="9" creationId="{911D0FE3-C241-FADC-59D8-BBFCAC6D34FD}"/>
          </ac:picMkLst>
        </pc:picChg>
      </pc:sldChg>
      <pc:sldChg chg="addSp delSp modSp new mod setBg">
        <pc:chgData name="Julie Platz" userId="ee3d9874-b684-4584-b941-76e3227206e8" providerId="ADAL" clId="{D6565D35-9910-4E56-A080-7DDA08EC2B0E}" dt="2024-06-25T15:11:29.020" v="5857" actId="26606"/>
        <pc:sldMkLst>
          <pc:docMk/>
          <pc:sldMk cId="1780595833" sldId="288"/>
        </pc:sldMkLst>
        <pc:spChg chg="mod">
          <ac:chgData name="Julie Platz" userId="ee3d9874-b684-4584-b941-76e3227206e8" providerId="ADAL" clId="{D6565D35-9910-4E56-A080-7DDA08EC2B0E}" dt="2024-06-25T15:11:29.020" v="5857" actId="26606"/>
          <ac:spMkLst>
            <pc:docMk/>
            <pc:sldMk cId="1780595833" sldId="288"/>
            <ac:spMk id="2" creationId="{D75F0E11-E553-F9CA-162A-106220467EBA}"/>
          </ac:spMkLst>
        </pc:spChg>
        <pc:spChg chg="del mod">
          <ac:chgData name="Julie Platz" userId="ee3d9874-b684-4584-b941-76e3227206e8" providerId="ADAL" clId="{D6565D35-9910-4E56-A080-7DDA08EC2B0E}" dt="2024-06-25T15:10:32.155" v="5799" actId="478"/>
          <ac:spMkLst>
            <pc:docMk/>
            <pc:sldMk cId="1780595833" sldId="288"/>
            <ac:spMk id="3" creationId="{462938AE-46A7-B5D1-CA75-07FC70FDB5E2}"/>
          </ac:spMkLst>
        </pc:spChg>
        <pc:spChg chg="add del mod">
          <ac:chgData name="Julie Platz" userId="ee3d9874-b684-4584-b941-76e3227206e8" providerId="ADAL" clId="{D6565D35-9910-4E56-A080-7DDA08EC2B0E}" dt="2024-06-25T15:10:36.905" v="5802" actId="478"/>
          <ac:spMkLst>
            <pc:docMk/>
            <pc:sldMk cId="1780595833" sldId="288"/>
            <ac:spMk id="6" creationId="{AB53840F-C79F-D7BA-7B8B-95A470F5DB4A}"/>
          </ac:spMkLst>
        </pc:spChg>
        <pc:spChg chg="add del mod">
          <ac:chgData name="Julie Platz" userId="ee3d9874-b684-4584-b941-76e3227206e8" providerId="ADAL" clId="{D6565D35-9910-4E56-A080-7DDA08EC2B0E}" dt="2024-06-25T15:10:35.032" v="5800" actId="478"/>
          <ac:spMkLst>
            <pc:docMk/>
            <pc:sldMk cId="1780595833" sldId="288"/>
            <ac:spMk id="10" creationId="{C4FC5D95-7EF8-158D-C502-65D3DFAAA9D2}"/>
          </ac:spMkLst>
        </pc:spChg>
        <pc:spChg chg="add del">
          <ac:chgData name="Julie Platz" userId="ee3d9874-b684-4584-b941-76e3227206e8" providerId="ADAL" clId="{D6565D35-9910-4E56-A080-7DDA08EC2B0E}" dt="2024-06-25T15:11:29.020" v="5857" actId="26606"/>
          <ac:spMkLst>
            <pc:docMk/>
            <pc:sldMk cId="1780595833" sldId="288"/>
            <ac:spMk id="11" creationId="{74751229-0244-4FBB-BED1-407467F4C951}"/>
          </ac:spMkLst>
        </pc:spChg>
        <pc:spChg chg="add">
          <ac:chgData name="Julie Platz" userId="ee3d9874-b684-4584-b941-76e3227206e8" providerId="ADAL" clId="{D6565D35-9910-4E56-A080-7DDA08EC2B0E}" dt="2024-06-25T15:11:29.020" v="5857" actId="26606"/>
          <ac:spMkLst>
            <pc:docMk/>
            <pc:sldMk cId="1780595833" sldId="288"/>
            <ac:spMk id="16" creationId="{934F1179-B481-4F9E-BCA3-AFB972070F83}"/>
          </ac:spMkLst>
        </pc:spChg>
        <pc:spChg chg="add">
          <ac:chgData name="Julie Platz" userId="ee3d9874-b684-4584-b941-76e3227206e8" providerId="ADAL" clId="{D6565D35-9910-4E56-A080-7DDA08EC2B0E}" dt="2024-06-25T15:11:29.020" v="5857" actId="26606"/>
          <ac:spMkLst>
            <pc:docMk/>
            <pc:sldMk cId="1780595833" sldId="288"/>
            <ac:spMk id="18" creationId="{827DC2C4-B485-428A-BF4A-472D2967F47F}"/>
          </ac:spMkLst>
        </pc:spChg>
        <pc:spChg chg="add">
          <ac:chgData name="Julie Platz" userId="ee3d9874-b684-4584-b941-76e3227206e8" providerId="ADAL" clId="{D6565D35-9910-4E56-A080-7DDA08EC2B0E}" dt="2024-06-25T15:11:29.020" v="5857" actId="26606"/>
          <ac:spMkLst>
            <pc:docMk/>
            <pc:sldMk cId="1780595833" sldId="288"/>
            <ac:spMk id="20" creationId="{EE04B5EB-F158-4507-90DD-BD23620C7CC9}"/>
          </ac:spMkLst>
        </pc:spChg>
        <pc:picChg chg="add del">
          <ac:chgData name="Julie Platz" userId="ee3d9874-b684-4584-b941-76e3227206e8" providerId="ADAL" clId="{D6565D35-9910-4E56-A080-7DDA08EC2B0E}" dt="2024-06-25T15:11:25.071" v="5856" actId="478"/>
          <ac:picMkLst>
            <pc:docMk/>
            <pc:sldMk cId="1780595833" sldId="288"/>
            <ac:picMk id="4" creationId="{56873B09-92C1-BD7B-964D-944ADAA81845}"/>
          </ac:picMkLst>
        </pc:picChg>
        <pc:picChg chg="add del mod">
          <ac:chgData name="Julie Platz" userId="ee3d9874-b684-4584-b941-76e3227206e8" providerId="ADAL" clId="{D6565D35-9910-4E56-A080-7DDA08EC2B0E}" dt="2024-06-25T15:10:36.905" v="5802" actId="478"/>
          <ac:picMkLst>
            <pc:docMk/>
            <pc:sldMk cId="1780595833" sldId="288"/>
            <ac:picMk id="5" creationId="{92BB5ACC-AAEA-AA19-E64D-2885A0B002E8}"/>
          </ac:picMkLst>
        </pc:picChg>
        <pc:picChg chg="add del">
          <ac:chgData name="Julie Platz" userId="ee3d9874-b684-4584-b941-76e3227206e8" providerId="ADAL" clId="{D6565D35-9910-4E56-A080-7DDA08EC2B0E}" dt="2024-06-25T15:07:05.047" v="5785" actId="478"/>
          <ac:picMkLst>
            <pc:docMk/>
            <pc:sldMk cId="1780595833" sldId="288"/>
            <ac:picMk id="7" creationId="{665166C6-FB01-6EEE-B8C5-D4F764D09065}"/>
          </ac:picMkLst>
        </pc:picChg>
        <pc:picChg chg="add del mod">
          <ac:chgData name="Julie Platz" userId="ee3d9874-b684-4584-b941-76e3227206e8" providerId="ADAL" clId="{D6565D35-9910-4E56-A080-7DDA08EC2B0E}" dt="2024-06-25T15:10:35.833" v="5801" actId="478"/>
          <ac:picMkLst>
            <pc:docMk/>
            <pc:sldMk cId="1780595833" sldId="288"/>
            <ac:picMk id="8" creationId="{33B90060-3517-AE7F-A7BE-99F086B0557B}"/>
          </ac:picMkLst>
        </pc:picChg>
        <pc:picChg chg="add del">
          <ac:chgData name="Julie Platz" userId="ee3d9874-b684-4584-b941-76e3227206e8" providerId="ADAL" clId="{D6565D35-9910-4E56-A080-7DDA08EC2B0E}" dt="2024-06-25T15:11:29.020" v="5857" actId="26606"/>
          <ac:picMkLst>
            <pc:docMk/>
            <pc:sldMk cId="1780595833" sldId="288"/>
            <ac:picMk id="9" creationId="{5BCA48F5-FD45-4D81-AEE4-A9BB88F8FBC3}"/>
          </ac:picMkLst>
        </pc:picChg>
      </pc:sldChg>
      <pc:sldChg chg="addSp delSp modSp new mod setBg modNotesTx">
        <pc:chgData name="Julie Platz" userId="ee3d9874-b684-4584-b941-76e3227206e8" providerId="ADAL" clId="{D6565D35-9910-4E56-A080-7DDA08EC2B0E}" dt="2024-06-25T15:15:22.353" v="6326" actId="20577"/>
        <pc:sldMkLst>
          <pc:docMk/>
          <pc:sldMk cId="1994383932" sldId="289"/>
        </pc:sldMkLst>
        <pc:spChg chg="add del">
          <ac:chgData name="Julie Platz" userId="ee3d9874-b684-4584-b941-76e3227206e8" providerId="ADAL" clId="{D6565D35-9910-4E56-A080-7DDA08EC2B0E}" dt="2024-06-25T15:11:32.760" v="5858" actId="478"/>
          <ac:spMkLst>
            <pc:docMk/>
            <pc:sldMk cId="1994383932" sldId="289"/>
            <ac:spMk id="2" creationId="{0FEF7606-F2B7-9247-1EFE-5B8CFAF731D1}"/>
          </ac:spMkLst>
        </pc:spChg>
        <pc:spChg chg="add del">
          <ac:chgData name="Julie Platz" userId="ee3d9874-b684-4584-b941-76e3227206e8" providerId="ADAL" clId="{D6565D35-9910-4E56-A080-7DDA08EC2B0E}" dt="2024-06-25T15:11:35.668" v="5859" actId="478"/>
          <ac:spMkLst>
            <pc:docMk/>
            <pc:sldMk cId="1994383932" sldId="289"/>
            <ac:spMk id="3" creationId="{5CB5B12A-57A5-55CF-FAB0-CC31EE6F2ADB}"/>
          </ac:spMkLst>
        </pc:spChg>
        <pc:spChg chg="add del">
          <ac:chgData name="Julie Platz" userId="ee3d9874-b684-4584-b941-76e3227206e8" providerId="ADAL" clId="{D6565D35-9910-4E56-A080-7DDA08EC2B0E}" dt="2024-06-25T15:10:04.312" v="5798" actId="26606"/>
          <ac:spMkLst>
            <pc:docMk/>
            <pc:sldMk cId="1994383932" sldId="289"/>
            <ac:spMk id="9" creationId="{42A4FC2C-047E-45A5-965D-8E1E3BF09BC6}"/>
          </ac:spMkLst>
        </pc:spChg>
        <pc:picChg chg="add mod">
          <ac:chgData name="Julie Platz" userId="ee3d9874-b684-4584-b941-76e3227206e8" providerId="ADAL" clId="{D6565D35-9910-4E56-A080-7DDA08EC2B0E}" dt="2024-06-25T15:10:04.312" v="5798" actId="26606"/>
          <ac:picMkLst>
            <pc:docMk/>
            <pc:sldMk cId="1994383932" sldId="289"/>
            <ac:picMk id="4" creationId="{DC98A1ED-99BC-F57A-D78C-E8B092F3B38F}"/>
          </ac:picMkLst>
        </pc:picChg>
      </pc:sldChg>
      <pc:sldChg chg="addSp delSp modSp new mod setBg">
        <pc:chgData name="Julie Platz" userId="ee3d9874-b684-4584-b941-76e3227206e8" providerId="ADAL" clId="{D6565D35-9910-4E56-A080-7DDA08EC2B0E}" dt="2024-06-25T18:26:34.811" v="9118" actId="26606"/>
        <pc:sldMkLst>
          <pc:docMk/>
          <pc:sldMk cId="507177744" sldId="290"/>
        </pc:sldMkLst>
        <pc:spChg chg="mod">
          <ac:chgData name="Julie Platz" userId="ee3d9874-b684-4584-b941-76e3227206e8" providerId="ADAL" clId="{D6565D35-9910-4E56-A080-7DDA08EC2B0E}" dt="2024-06-25T18:26:34.811" v="9118" actId="26606"/>
          <ac:spMkLst>
            <pc:docMk/>
            <pc:sldMk cId="507177744" sldId="290"/>
            <ac:spMk id="2" creationId="{0C8EA499-1EBA-331B-79A9-277D2F231CCB}"/>
          </ac:spMkLst>
        </pc:spChg>
        <pc:spChg chg="add del mod">
          <ac:chgData name="Julie Platz" userId="ee3d9874-b684-4584-b941-76e3227206e8" providerId="ADAL" clId="{D6565D35-9910-4E56-A080-7DDA08EC2B0E}" dt="2024-06-25T18:26:34.811" v="9118" actId="26606"/>
          <ac:spMkLst>
            <pc:docMk/>
            <pc:sldMk cId="507177744" sldId="290"/>
            <ac:spMk id="3" creationId="{13127C12-F4B6-5158-A1A3-C67ABBF788DF}"/>
          </ac:spMkLst>
        </pc:spChg>
        <pc:spChg chg="add del">
          <ac:chgData name="Julie Platz" userId="ee3d9874-b684-4584-b941-76e3227206e8" providerId="ADAL" clId="{D6565D35-9910-4E56-A080-7DDA08EC2B0E}" dt="2024-06-25T18:26:34.795" v="9117" actId="26606"/>
          <ac:spMkLst>
            <pc:docMk/>
            <pc:sldMk cId="507177744" sldId="290"/>
            <ac:spMk id="9" creationId="{BACC6370-2D7E-4714-9D71-7542949D7D5D}"/>
          </ac:spMkLst>
        </pc:spChg>
        <pc:spChg chg="add del">
          <ac:chgData name="Julie Platz" userId="ee3d9874-b684-4584-b941-76e3227206e8" providerId="ADAL" clId="{D6565D35-9910-4E56-A080-7DDA08EC2B0E}" dt="2024-06-25T18:26:34.795" v="9117" actId="26606"/>
          <ac:spMkLst>
            <pc:docMk/>
            <pc:sldMk cId="507177744" sldId="290"/>
            <ac:spMk id="11" creationId="{256B2C21-A230-48C0-8DF1-C46611373C44}"/>
          </ac:spMkLst>
        </pc:spChg>
        <pc:spChg chg="add del">
          <ac:chgData name="Julie Platz" userId="ee3d9874-b684-4584-b941-76e3227206e8" providerId="ADAL" clId="{D6565D35-9910-4E56-A080-7DDA08EC2B0E}" dt="2024-06-25T18:26:34.795" v="9117" actId="26606"/>
          <ac:spMkLst>
            <pc:docMk/>
            <pc:sldMk cId="507177744" sldId="290"/>
            <ac:spMk id="13" creationId="{3847E18C-932D-4C95-AABA-FEC7C9499AD7}"/>
          </ac:spMkLst>
        </pc:spChg>
        <pc:spChg chg="add del">
          <ac:chgData name="Julie Platz" userId="ee3d9874-b684-4584-b941-76e3227206e8" providerId="ADAL" clId="{D6565D35-9910-4E56-A080-7DDA08EC2B0E}" dt="2024-06-25T18:26:34.795" v="9117" actId="26606"/>
          <ac:spMkLst>
            <pc:docMk/>
            <pc:sldMk cId="507177744" sldId="290"/>
            <ac:spMk id="15" creationId="{3150CB11-0C61-439E-910F-5787759E72A0}"/>
          </ac:spMkLst>
        </pc:spChg>
        <pc:spChg chg="add del">
          <ac:chgData name="Julie Platz" userId="ee3d9874-b684-4584-b941-76e3227206e8" providerId="ADAL" clId="{D6565D35-9910-4E56-A080-7DDA08EC2B0E}" dt="2024-06-25T18:26:34.795" v="9117" actId="26606"/>
          <ac:spMkLst>
            <pc:docMk/>
            <pc:sldMk cId="507177744" sldId="290"/>
            <ac:spMk id="17" creationId="{43F8A58B-5155-44CE-A5FF-7647B47D0A7A}"/>
          </ac:spMkLst>
        </pc:spChg>
        <pc:spChg chg="add del">
          <ac:chgData name="Julie Platz" userId="ee3d9874-b684-4584-b941-76e3227206e8" providerId="ADAL" clId="{D6565D35-9910-4E56-A080-7DDA08EC2B0E}" dt="2024-06-25T18:26:34.795" v="9117" actId="26606"/>
          <ac:spMkLst>
            <pc:docMk/>
            <pc:sldMk cId="507177744" sldId="290"/>
            <ac:spMk id="19" creationId="{443F2ACA-E6D6-4028-82DD-F03C262D5DE6}"/>
          </ac:spMkLst>
        </pc:spChg>
        <pc:spChg chg="add">
          <ac:chgData name="Julie Platz" userId="ee3d9874-b684-4584-b941-76e3227206e8" providerId="ADAL" clId="{D6565D35-9910-4E56-A080-7DDA08EC2B0E}" dt="2024-06-25T18:26:34.811" v="9118" actId="26606"/>
          <ac:spMkLst>
            <pc:docMk/>
            <pc:sldMk cId="507177744" sldId="290"/>
            <ac:spMk id="21" creationId="{2E442304-DDBD-4F7B-8017-36BCC863FB40}"/>
          </ac:spMkLst>
        </pc:spChg>
        <pc:spChg chg="add">
          <ac:chgData name="Julie Platz" userId="ee3d9874-b684-4584-b941-76e3227206e8" providerId="ADAL" clId="{D6565D35-9910-4E56-A080-7DDA08EC2B0E}" dt="2024-06-25T18:26:34.811" v="9118" actId="26606"/>
          <ac:spMkLst>
            <pc:docMk/>
            <pc:sldMk cId="507177744" sldId="290"/>
            <ac:spMk id="22" creationId="{5E107275-3853-46FD-A241-DE4355A42675}"/>
          </ac:spMkLst>
        </pc:spChg>
        <pc:graphicFrameChg chg="add del">
          <ac:chgData name="Julie Platz" userId="ee3d9874-b684-4584-b941-76e3227206e8" providerId="ADAL" clId="{D6565D35-9910-4E56-A080-7DDA08EC2B0E}" dt="2024-06-25T18:26:34.795" v="9117" actId="26606"/>
          <ac:graphicFrameMkLst>
            <pc:docMk/>
            <pc:sldMk cId="507177744" sldId="290"/>
            <ac:graphicFrameMk id="5" creationId="{82C61D8E-C8D9-61CD-72AB-4CFDBB7C265C}"/>
          </ac:graphicFrameMkLst>
        </pc:graphicFrameChg>
        <pc:graphicFrameChg chg="add">
          <ac:chgData name="Julie Platz" userId="ee3d9874-b684-4584-b941-76e3227206e8" providerId="ADAL" clId="{D6565D35-9910-4E56-A080-7DDA08EC2B0E}" dt="2024-06-25T18:26:34.811" v="9118" actId="26606"/>
          <ac:graphicFrameMkLst>
            <pc:docMk/>
            <pc:sldMk cId="507177744" sldId="290"/>
            <ac:graphicFrameMk id="23" creationId="{EDBC12C2-CB9C-94CA-198A-721A8A1648EC}"/>
          </ac:graphicFrameMkLst>
        </pc:graphicFrameChg>
      </pc:sldChg>
      <pc:sldChg chg="addSp delSp modSp new mod setBg">
        <pc:chgData name="Julie Platz" userId="ee3d9874-b684-4584-b941-76e3227206e8" providerId="ADAL" clId="{D6565D35-9910-4E56-A080-7DDA08EC2B0E}" dt="2024-06-25T16:21:26.890" v="6925" actId="962"/>
        <pc:sldMkLst>
          <pc:docMk/>
          <pc:sldMk cId="462415013" sldId="291"/>
        </pc:sldMkLst>
        <pc:spChg chg="mod">
          <ac:chgData name="Julie Platz" userId="ee3d9874-b684-4584-b941-76e3227206e8" providerId="ADAL" clId="{D6565D35-9910-4E56-A080-7DDA08EC2B0E}" dt="2024-06-25T16:21:12.538" v="6922" actId="26606"/>
          <ac:spMkLst>
            <pc:docMk/>
            <pc:sldMk cId="462415013" sldId="291"/>
            <ac:spMk id="2" creationId="{9EC1E844-97E9-D54A-52E1-4EF661F5B04A}"/>
          </ac:spMkLst>
        </pc:spChg>
        <pc:spChg chg="add del mod">
          <ac:chgData name="Julie Platz" userId="ee3d9874-b684-4584-b941-76e3227206e8" providerId="ADAL" clId="{D6565D35-9910-4E56-A080-7DDA08EC2B0E}" dt="2024-06-25T16:20:48.791" v="6920" actId="26606"/>
          <ac:spMkLst>
            <pc:docMk/>
            <pc:sldMk cId="462415013" sldId="291"/>
            <ac:spMk id="3" creationId="{FD98FEBA-3E93-3BD3-0EF6-3001B42B6148}"/>
          </ac:spMkLst>
        </pc:spChg>
        <pc:spChg chg="add del">
          <ac:chgData name="Julie Platz" userId="ee3d9874-b684-4584-b941-76e3227206e8" providerId="ADAL" clId="{D6565D35-9910-4E56-A080-7DDA08EC2B0E}" dt="2024-06-25T16:20:48.756" v="6919" actId="26606"/>
          <ac:spMkLst>
            <pc:docMk/>
            <pc:sldMk cId="462415013" sldId="291"/>
            <ac:spMk id="8" creationId="{907EF6B7-1338-4443-8C46-6A318D952DFD}"/>
          </ac:spMkLst>
        </pc:spChg>
        <pc:spChg chg="add del">
          <ac:chgData name="Julie Platz" userId="ee3d9874-b684-4584-b941-76e3227206e8" providerId="ADAL" clId="{D6565D35-9910-4E56-A080-7DDA08EC2B0E}" dt="2024-06-25T16:20:41.159" v="6917" actId="26606"/>
          <ac:spMkLst>
            <pc:docMk/>
            <pc:sldMk cId="462415013" sldId="291"/>
            <ac:spMk id="9" creationId="{7517A47C-B2E5-4B79-8061-D74B1311AF6E}"/>
          </ac:spMkLst>
        </pc:spChg>
        <pc:spChg chg="add del">
          <ac:chgData name="Julie Platz" userId="ee3d9874-b684-4584-b941-76e3227206e8" providerId="ADAL" clId="{D6565D35-9910-4E56-A080-7DDA08EC2B0E}" dt="2024-06-25T16:20:48.756" v="6919" actId="26606"/>
          <ac:spMkLst>
            <pc:docMk/>
            <pc:sldMk cId="462415013" sldId="291"/>
            <ac:spMk id="10" creationId="{DAAE4CDD-124C-4DCF-9584-B6033B545DD5}"/>
          </ac:spMkLst>
        </pc:spChg>
        <pc:spChg chg="add del">
          <ac:chgData name="Julie Platz" userId="ee3d9874-b684-4584-b941-76e3227206e8" providerId="ADAL" clId="{D6565D35-9910-4E56-A080-7DDA08EC2B0E}" dt="2024-06-25T16:20:41.159" v="6917" actId="26606"/>
          <ac:spMkLst>
            <pc:docMk/>
            <pc:sldMk cId="462415013" sldId="291"/>
            <ac:spMk id="11" creationId="{C505E780-2083-4CB5-A42A-5E0E2908ECC3}"/>
          </ac:spMkLst>
        </pc:spChg>
        <pc:spChg chg="add del">
          <ac:chgData name="Julie Platz" userId="ee3d9874-b684-4584-b941-76e3227206e8" providerId="ADAL" clId="{D6565D35-9910-4E56-A080-7DDA08EC2B0E}" dt="2024-06-25T16:20:48.756" v="6919" actId="26606"/>
          <ac:spMkLst>
            <pc:docMk/>
            <pc:sldMk cId="462415013" sldId="291"/>
            <ac:spMk id="12" creationId="{081E4A58-353D-44AE-B2FC-2A74E2E400F7}"/>
          </ac:spMkLst>
        </pc:spChg>
        <pc:spChg chg="add del">
          <ac:chgData name="Julie Platz" userId="ee3d9874-b684-4584-b941-76e3227206e8" providerId="ADAL" clId="{D6565D35-9910-4E56-A080-7DDA08EC2B0E}" dt="2024-06-25T16:20:41.159" v="6917" actId="26606"/>
          <ac:spMkLst>
            <pc:docMk/>
            <pc:sldMk cId="462415013" sldId="291"/>
            <ac:spMk id="13" creationId="{D2C0AE1C-0118-41AE-8A10-7CDCBF10E96F}"/>
          </ac:spMkLst>
        </pc:spChg>
        <pc:spChg chg="add del">
          <ac:chgData name="Julie Platz" userId="ee3d9874-b684-4584-b941-76e3227206e8" providerId="ADAL" clId="{D6565D35-9910-4E56-A080-7DDA08EC2B0E}" dt="2024-06-25T16:20:41.159" v="6917" actId="26606"/>
          <ac:spMkLst>
            <pc:docMk/>
            <pc:sldMk cId="462415013" sldId="291"/>
            <ac:spMk id="15" creationId="{463EEC44-1BA3-44ED-81FC-A644B04B2A44}"/>
          </ac:spMkLst>
        </pc:spChg>
        <pc:spChg chg="add del">
          <ac:chgData name="Julie Platz" userId="ee3d9874-b684-4584-b941-76e3227206e8" providerId="ADAL" clId="{D6565D35-9910-4E56-A080-7DDA08EC2B0E}" dt="2024-06-25T16:20:48.756" v="6919" actId="26606"/>
          <ac:spMkLst>
            <pc:docMk/>
            <pc:sldMk cId="462415013" sldId="291"/>
            <ac:spMk id="17" creationId="{FD98FEBA-3E93-3BD3-0EF6-3001B42B6148}"/>
          </ac:spMkLst>
        </pc:spChg>
        <pc:spChg chg="add">
          <ac:chgData name="Julie Platz" userId="ee3d9874-b684-4584-b941-76e3227206e8" providerId="ADAL" clId="{D6565D35-9910-4E56-A080-7DDA08EC2B0E}" dt="2024-06-25T16:21:12.538" v="6922" actId="26606"/>
          <ac:spMkLst>
            <pc:docMk/>
            <pc:sldMk cId="462415013" sldId="291"/>
            <ac:spMk id="25" creationId="{B50AB553-2A96-4A92-96F2-93548E096954}"/>
          </ac:spMkLst>
        </pc:spChg>
        <pc:graphicFrameChg chg="add del">
          <ac:chgData name="Julie Platz" userId="ee3d9874-b684-4584-b941-76e3227206e8" providerId="ADAL" clId="{D6565D35-9910-4E56-A080-7DDA08EC2B0E}" dt="2024-06-25T16:20:41.159" v="6917" actId="26606"/>
          <ac:graphicFrameMkLst>
            <pc:docMk/>
            <pc:sldMk cId="462415013" sldId="291"/>
            <ac:graphicFrameMk id="5" creationId="{527BB1FE-E17E-A6F2-9A3F-0619A2558F4F}"/>
          </ac:graphicFrameMkLst>
        </pc:graphicFrameChg>
        <pc:graphicFrameChg chg="add mod modGraphic">
          <ac:chgData name="Julie Platz" userId="ee3d9874-b684-4584-b941-76e3227206e8" providerId="ADAL" clId="{D6565D35-9910-4E56-A080-7DDA08EC2B0E}" dt="2024-06-25T16:21:26.890" v="6925" actId="962"/>
          <ac:graphicFrameMkLst>
            <pc:docMk/>
            <pc:sldMk cId="462415013" sldId="291"/>
            <ac:graphicFrameMk id="19" creationId="{505D7FF2-B5A3-63FC-FBF6-3C49B5F90CAA}"/>
          </ac:graphicFrameMkLst>
        </pc:graphicFrameChg>
        <pc:picChg chg="add mod">
          <ac:chgData name="Julie Platz" userId="ee3d9874-b684-4584-b941-76e3227206e8" providerId="ADAL" clId="{D6565D35-9910-4E56-A080-7DDA08EC2B0E}" dt="2024-06-25T16:21:26.890" v="6924" actId="27614"/>
          <ac:picMkLst>
            <pc:docMk/>
            <pc:sldMk cId="462415013" sldId="291"/>
            <ac:picMk id="21" creationId="{7BCAA003-8A0D-8F8C-F417-1241DCCE1397}"/>
          </ac:picMkLst>
        </pc:picChg>
      </pc:sldChg>
      <pc:sldChg chg="addSp delSp modSp new del mod setBg">
        <pc:chgData name="Julie Platz" userId="ee3d9874-b684-4584-b941-76e3227206e8" providerId="ADAL" clId="{D6565D35-9910-4E56-A080-7DDA08EC2B0E}" dt="2024-06-25T17:27:02.815" v="7242" actId="47"/>
        <pc:sldMkLst>
          <pc:docMk/>
          <pc:sldMk cId="3145610525" sldId="292"/>
        </pc:sldMkLst>
        <pc:spChg chg="mod">
          <ac:chgData name="Julie Platz" userId="ee3d9874-b684-4584-b941-76e3227206e8" providerId="ADAL" clId="{D6565D35-9910-4E56-A080-7DDA08EC2B0E}" dt="2024-06-25T16:22:07.960" v="6981" actId="26606"/>
          <ac:spMkLst>
            <pc:docMk/>
            <pc:sldMk cId="3145610525" sldId="292"/>
            <ac:spMk id="2" creationId="{1032462C-9A6D-1943-A10A-8C67DA757E64}"/>
          </ac:spMkLst>
        </pc:spChg>
        <pc:spChg chg="del">
          <ac:chgData name="Julie Platz" userId="ee3d9874-b684-4584-b941-76e3227206e8" providerId="ADAL" clId="{D6565D35-9910-4E56-A080-7DDA08EC2B0E}" dt="2024-06-25T16:22:00.722" v="6980" actId="478"/>
          <ac:spMkLst>
            <pc:docMk/>
            <pc:sldMk cId="3145610525" sldId="292"/>
            <ac:spMk id="3" creationId="{6863578C-0511-39C6-15AA-2BC883DEB509}"/>
          </ac:spMkLst>
        </pc:spChg>
        <pc:spChg chg="add">
          <ac:chgData name="Julie Platz" userId="ee3d9874-b684-4584-b941-76e3227206e8" providerId="ADAL" clId="{D6565D35-9910-4E56-A080-7DDA08EC2B0E}" dt="2024-06-25T16:22:07.960" v="6981" actId="26606"/>
          <ac:spMkLst>
            <pc:docMk/>
            <pc:sldMk cId="3145610525" sldId="292"/>
            <ac:spMk id="11" creationId="{74751229-0244-4FBB-BED1-407467F4C951}"/>
          </ac:spMkLst>
        </pc:spChg>
        <pc:picChg chg="add">
          <ac:chgData name="Julie Platz" userId="ee3d9874-b684-4584-b941-76e3227206e8" providerId="ADAL" clId="{D6565D35-9910-4E56-A080-7DDA08EC2B0E}" dt="2024-06-25T16:22:07.960" v="6981" actId="26606"/>
          <ac:picMkLst>
            <pc:docMk/>
            <pc:sldMk cId="3145610525" sldId="292"/>
            <ac:picMk id="6" creationId="{95CE0435-227D-1492-F734-462060E685FC}"/>
          </ac:picMkLst>
        </pc:picChg>
        <pc:picChg chg="add">
          <ac:chgData name="Julie Platz" userId="ee3d9874-b684-4584-b941-76e3227206e8" providerId="ADAL" clId="{D6565D35-9910-4E56-A080-7DDA08EC2B0E}" dt="2024-06-25T16:22:07.960" v="6981" actId="26606"/>
          <ac:picMkLst>
            <pc:docMk/>
            <pc:sldMk cId="3145610525" sldId="292"/>
            <ac:picMk id="8" creationId="{BEA0F7AD-73FD-485C-BFDD-DC1AE91E7863}"/>
          </ac:picMkLst>
        </pc:picChg>
      </pc:sldChg>
      <pc:sldChg chg="addSp delSp modSp new mod setBg">
        <pc:chgData name="Julie Platz" userId="ee3d9874-b684-4584-b941-76e3227206e8" providerId="ADAL" clId="{D6565D35-9910-4E56-A080-7DDA08EC2B0E}" dt="2024-06-25T18:28:17.190" v="9122" actId="1076"/>
        <pc:sldMkLst>
          <pc:docMk/>
          <pc:sldMk cId="1836167293" sldId="293"/>
        </pc:sldMkLst>
        <pc:spChg chg="mod">
          <ac:chgData name="Julie Platz" userId="ee3d9874-b684-4584-b941-76e3227206e8" providerId="ADAL" clId="{D6565D35-9910-4E56-A080-7DDA08EC2B0E}" dt="2024-06-25T18:28:09.064" v="9119" actId="26606"/>
          <ac:spMkLst>
            <pc:docMk/>
            <pc:sldMk cId="1836167293" sldId="293"/>
            <ac:spMk id="2" creationId="{78DCDA52-C73E-1755-9B58-0D1050D47155}"/>
          </ac:spMkLst>
        </pc:spChg>
        <pc:spChg chg="mod">
          <ac:chgData name="Julie Platz" userId="ee3d9874-b684-4584-b941-76e3227206e8" providerId="ADAL" clId="{D6565D35-9910-4E56-A080-7DDA08EC2B0E}" dt="2024-06-25T18:28:09.064" v="9119" actId="26606"/>
          <ac:spMkLst>
            <pc:docMk/>
            <pc:sldMk cId="1836167293" sldId="293"/>
            <ac:spMk id="3" creationId="{19459C49-7A60-D0EE-463A-F280CC1C299A}"/>
          </ac:spMkLst>
        </pc:spChg>
        <pc:spChg chg="add del">
          <ac:chgData name="Julie Platz" userId="ee3d9874-b684-4584-b941-76e3227206e8" providerId="ADAL" clId="{D6565D35-9910-4E56-A080-7DDA08EC2B0E}" dt="2024-06-25T17:27:18.277" v="7247" actId="26606"/>
          <ac:spMkLst>
            <pc:docMk/>
            <pc:sldMk cId="1836167293" sldId="293"/>
            <ac:spMk id="2055" creationId="{2B97F24A-32CE-4C1C-A50D-3016B394DCFB}"/>
          </ac:spMkLst>
        </pc:spChg>
        <pc:spChg chg="add del">
          <ac:chgData name="Julie Platz" userId="ee3d9874-b684-4584-b941-76e3227206e8" providerId="ADAL" clId="{D6565D35-9910-4E56-A080-7DDA08EC2B0E}" dt="2024-06-25T17:27:18.277" v="7247" actId="26606"/>
          <ac:spMkLst>
            <pc:docMk/>
            <pc:sldMk cId="1836167293" sldId="293"/>
            <ac:spMk id="2057" creationId="{CD8B4F24-440B-49E9-B85D-733523DC064B}"/>
          </ac:spMkLst>
        </pc:spChg>
        <pc:spChg chg="add del">
          <ac:chgData name="Julie Platz" userId="ee3d9874-b684-4584-b941-76e3227206e8" providerId="ADAL" clId="{D6565D35-9910-4E56-A080-7DDA08EC2B0E}" dt="2024-06-25T17:27:15.201" v="7244" actId="26606"/>
          <ac:spMkLst>
            <pc:docMk/>
            <pc:sldMk cId="1836167293" sldId="293"/>
            <ac:spMk id="2062" creationId="{2B97F24A-32CE-4C1C-A50D-3016B394DCFB}"/>
          </ac:spMkLst>
        </pc:spChg>
        <pc:spChg chg="add del">
          <ac:chgData name="Julie Platz" userId="ee3d9874-b684-4584-b941-76e3227206e8" providerId="ADAL" clId="{D6565D35-9910-4E56-A080-7DDA08EC2B0E}" dt="2024-06-25T17:27:15.201" v="7244" actId="26606"/>
          <ac:spMkLst>
            <pc:docMk/>
            <pc:sldMk cId="1836167293" sldId="293"/>
            <ac:spMk id="2064" creationId="{6357EC4F-235E-4222-A36F-C7878ACE37F2}"/>
          </ac:spMkLst>
        </pc:spChg>
        <pc:spChg chg="add del">
          <ac:chgData name="Julie Platz" userId="ee3d9874-b684-4584-b941-76e3227206e8" providerId="ADAL" clId="{D6565D35-9910-4E56-A080-7DDA08EC2B0E}" dt="2024-06-25T17:27:18.277" v="7246" actId="26606"/>
          <ac:spMkLst>
            <pc:docMk/>
            <pc:sldMk cId="1836167293" sldId="293"/>
            <ac:spMk id="2066" creationId="{2B97F24A-32CE-4C1C-A50D-3016B394DCFB}"/>
          </ac:spMkLst>
        </pc:spChg>
        <pc:spChg chg="add del">
          <ac:chgData name="Julie Platz" userId="ee3d9874-b684-4584-b941-76e3227206e8" providerId="ADAL" clId="{D6565D35-9910-4E56-A080-7DDA08EC2B0E}" dt="2024-06-25T17:27:18.277" v="7246" actId="26606"/>
          <ac:spMkLst>
            <pc:docMk/>
            <pc:sldMk cId="1836167293" sldId="293"/>
            <ac:spMk id="2067" creationId="{CD8B4F24-440B-49E9-B85D-733523DC064B}"/>
          </ac:spMkLst>
        </pc:spChg>
        <pc:spChg chg="add del">
          <ac:chgData name="Julie Platz" userId="ee3d9874-b684-4584-b941-76e3227206e8" providerId="ADAL" clId="{D6565D35-9910-4E56-A080-7DDA08EC2B0E}" dt="2024-06-25T18:28:09.064" v="9119" actId="26606"/>
          <ac:spMkLst>
            <pc:docMk/>
            <pc:sldMk cId="1836167293" sldId="293"/>
            <ac:spMk id="2069" creationId="{131BAD53-4E89-4F62-BBB7-26359763ED39}"/>
          </ac:spMkLst>
        </pc:spChg>
        <pc:spChg chg="add del">
          <ac:chgData name="Julie Platz" userId="ee3d9874-b684-4584-b941-76e3227206e8" providerId="ADAL" clId="{D6565D35-9910-4E56-A080-7DDA08EC2B0E}" dt="2024-06-25T18:28:09.064" v="9119" actId="26606"/>
          <ac:spMkLst>
            <pc:docMk/>
            <pc:sldMk cId="1836167293" sldId="293"/>
            <ac:spMk id="2070" creationId="{62756DA2-40EB-4C6F-B962-5822FFB54FB6}"/>
          </ac:spMkLst>
        </pc:spChg>
        <pc:spChg chg="add">
          <ac:chgData name="Julie Platz" userId="ee3d9874-b684-4584-b941-76e3227206e8" providerId="ADAL" clId="{D6565D35-9910-4E56-A080-7DDA08EC2B0E}" dt="2024-06-25T18:28:09.064" v="9119" actId="26606"/>
          <ac:spMkLst>
            <pc:docMk/>
            <pc:sldMk cId="1836167293" sldId="293"/>
            <ac:spMk id="2075" creationId="{2B97F24A-32CE-4C1C-A50D-3016B394DCFB}"/>
          </ac:spMkLst>
        </pc:spChg>
        <pc:spChg chg="add">
          <ac:chgData name="Julie Platz" userId="ee3d9874-b684-4584-b941-76e3227206e8" providerId="ADAL" clId="{D6565D35-9910-4E56-A080-7DDA08EC2B0E}" dt="2024-06-25T18:28:09.064" v="9119" actId="26606"/>
          <ac:spMkLst>
            <pc:docMk/>
            <pc:sldMk cId="1836167293" sldId="293"/>
            <ac:spMk id="2077" creationId="{CD8B4F24-440B-49E9-B85D-733523DC064B}"/>
          </ac:spMkLst>
        </pc:spChg>
        <pc:picChg chg="add mod">
          <ac:chgData name="Julie Platz" userId="ee3d9874-b684-4584-b941-76e3227206e8" providerId="ADAL" clId="{D6565D35-9910-4E56-A080-7DDA08EC2B0E}" dt="2024-06-25T18:28:17.190" v="9122" actId="1076"/>
          <ac:picMkLst>
            <pc:docMk/>
            <pc:sldMk cId="1836167293" sldId="293"/>
            <ac:picMk id="2050" creationId="{8BBA1259-E579-3C42-697A-C2C33D4E1D67}"/>
          </ac:picMkLst>
        </pc:picChg>
      </pc:sldChg>
      <pc:sldChg chg="addSp delSp modSp new mod setBg">
        <pc:chgData name="Julie Platz" userId="ee3d9874-b684-4584-b941-76e3227206e8" providerId="ADAL" clId="{D6565D35-9910-4E56-A080-7DDA08EC2B0E}" dt="2024-06-25T18:28:57.774" v="9138" actId="12100"/>
        <pc:sldMkLst>
          <pc:docMk/>
          <pc:sldMk cId="2761538613" sldId="294"/>
        </pc:sldMkLst>
        <pc:spChg chg="mod">
          <ac:chgData name="Julie Platz" userId="ee3d9874-b684-4584-b941-76e3227206e8" providerId="ADAL" clId="{D6565D35-9910-4E56-A080-7DDA08EC2B0E}" dt="2024-06-25T18:28:43.670" v="9136" actId="26606"/>
          <ac:spMkLst>
            <pc:docMk/>
            <pc:sldMk cId="2761538613" sldId="294"/>
            <ac:spMk id="2" creationId="{7BBA78AB-9265-D36A-499D-655764E09BF1}"/>
          </ac:spMkLst>
        </pc:spChg>
        <pc:spChg chg="del mod">
          <ac:chgData name="Julie Platz" userId="ee3d9874-b684-4584-b941-76e3227206e8" providerId="ADAL" clId="{D6565D35-9910-4E56-A080-7DDA08EC2B0E}" dt="2024-06-25T18:28:43.670" v="9136" actId="26606"/>
          <ac:spMkLst>
            <pc:docMk/>
            <pc:sldMk cId="2761538613" sldId="294"/>
            <ac:spMk id="3" creationId="{5A2771E0-F158-9D8A-C958-C633E3C0FFAE}"/>
          </ac:spMkLst>
        </pc:spChg>
        <pc:spChg chg="add">
          <ac:chgData name="Julie Platz" userId="ee3d9874-b684-4584-b941-76e3227206e8" providerId="ADAL" clId="{D6565D35-9910-4E56-A080-7DDA08EC2B0E}" dt="2024-06-25T18:28:43.670" v="9136" actId="26606"/>
          <ac:spMkLst>
            <pc:docMk/>
            <pc:sldMk cId="2761538613" sldId="294"/>
            <ac:spMk id="9" creationId="{DCC231C8-C761-4B31-9B1C-C6D19248C6B3}"/>
          </ac:spMkLst>
        </pc:spChg>
        <pc:graphicFrameChg chg="add mod">
          <ac:chgData name="Julie Platz" userId="ee3d9874-b684-4584-b941-76e3227206e8" providerId="ADAL" clId="{D6565D35-9910-4E56-A080-7DDA08EC2B0E}" dt="2024-06-25T18:28:57.774" v="9138" actId="12100"/>
          <ac:graphicFrameMkLst>
            <pc:docMk/>
            <pc:sldMk cId="2761538613" sldId="294"/>
            <ac:graphicFrameMk id="5" creationId="{064B3C6E-1DEC-DEDA-DEFF-50D2CD36E827}"/>
          </ac:graphicFrameMkLst>
        </pc:graphicFrameChg>
      </pc:sldChg>
      <pc:sldChg chg="addSp delSp modSp new mod setBg">
        <pc:chgData name="Julie Platz" userId="ee3d9874-b684-4584-b941-76e3227206e8" providerId="ADAL" clId="{D6565D35-9910-4E56-A080-7DDA08EC2B0E}" dt="2024-06-25T18:30:06.447" v="9162" actId="12100"/>
        <pc:sldMkLst>
          <pc:docMk/>
          <pc:sldMk cId="3495500563" sldId="295"/>
        </pc:sldMkLst>
        <pc:spChg chg="mod">
          <ac:chgData name="Julie Platz" userId="ee3d9874-b684-4584-b941-76e3227206e8" providerId="ADAL" clId="{D6565D35-9910-4E56-A080-7DDA08EC2B0E}" dt="2024-06-25T18:29:54.543" v="9161" actId="26606"/>
          <ac:spMkLst>
            <pc:docMk/>
            <pc:sldMk cId="3495500563" sldId="295"/>
            <ac:spMk id="2" creationId="{D936868E-2B1A-1320-4D8A-2A9CC9D230F3}"/>
          </ac:spMkLst>
        </pc:spChg>
        <pc:spChg chg="del mod">
          <ac:chgData name="Julie Platz" userId="ee3d9874-b684-4584-b941-76e3227206e8" providerId="ADAL" clId="{D6565D35-9910-4E56-A080-7DDA08EC2B0E}" dt="2024-06-25T18:29:54.543" v="9161" actId="26606"/>
          <ac:spMkLst>
            <pc:docMk/>
            <pc:sldMk cId="3495500563" sldId="295"/>
            <ac:spMk id="3" creationId="{E0700FFF-49D0-B870-1CD2-C250CCB4765D}"/>
          </ac:spMkLst>
        </pc:spChg>
        <pc:spChg chg="add">
          <ac:chgData name="Julie Platz" userId="ee3d9874-b684-4584-b941-76e3227206e8" providerId="ADAL" clId="{D6565D35-9910-4E56-A080-7DDA08EC2B0E}" dt="2024-06-25T18:29:54.543" v="9161" actId="26606"/>
          <ac:spMkLst>
            <pc:docMk/>
            <pc:sldMk cId="3495500563" sldId="295"/>
            <ac:spMk id="9" creationId="{2E442304-DDBD-4F7B-8017-36BCC863FB40}"/>
          </ac:spMkLst>
        </pc:spChg>
        <pc:spChg chg="add">
          <ac:chgData name="Julie Platz" userId="ee3d9874-b684-4584-b941-76e3227206e8" providerId="ADAL" clId="{D6565D35-9910-4E56-A080-7DDA08EC2B0E}" dt="2024-06-25T18:29:54.543" v="9161" actId="26606"/>
          <ac:spMkLst>
            <pc:docMk/>
            <pc:sldMk cId="3495500563" sldId="295"/>
            <ac:spMk id="11" creationId="{5E107275-3853-46FD-A241-DE4355A42675}"/>
          </ac:spMkLst>
        </pc:spChg>
        <pc:graphicFrameChg chg="add mod">
          <ac:chgData name="Julie Platz" userId="ee3d9874-b684-4584-b941-76e3227206e8" providerId="ADAL" clId="{D6565D35-9910-4E56-A080-7DDA08EC2B0E}" dt="2024-06-25T18:30:06.447" v="9162" actId="12100"/>
          <ac:graphicFrameMkLst>
            <pc:docMk/>
            <pc:sldMk cId="3495500563" sldId="295"/>
            <ac:graphicFrameMk id="5" creationId="{149BC6EF-408B-83A1-7AD3-5BA69E14A4F4}"/>
          </ac:graphicFrameMkLst>
        </pc:graphicFrameChg>
      </pc:sldChg>
      <pc:sldChg chg="addSp modSp new mod setBg modNotesTx">
        <pc:chgData name="Julie Platz" userId="ee3d9874-b684-4584-b941-76e3227206e8" providerId="ADAL" clId="{D6565D35-9910-4E56-A080-7DDA08EC2B0E}" dt="2024-06-25T17:43:20.242" v="8188"/>
        <pc:sldMkLst>
          <pc:docMk/>
          <pc:sldMk cId="3072415641" sldId="296"/>
        </pc:sldMkLst>
        <pc:spChg chg="mod">
          <ac:chgData name="Julie Platz" userId="ee3d9874-b684-4584-b941-76e3227206e8" providerId="ADAL" clId="{D6565D35-9910-4E56-A080-7DDA08EC2B0E}" dt="2024-06-25T17:40:45.001" v="7773" actId="26606"/>
          <ac:spMkLst>
            <pc:docMk/>
            <pc:sldMk cId="3072415641" sldId="296"/>
            <ac:spMk id="2" creationId="{90255CBB-FAB4-EF41-C736-16A202A7116E}"/>
          </ac:spMkLst>
        </pc:spChg>
        <pc:spChg chg="mod">
          <ac:chgData name="Julie Platz" userId="ee3d9874-b684-4584-b941-76e3227206e8" providerId="ADAL" clId="{D6565D35-9910-4E56-A080-7DDA08EC2B0E}" dt="2024-06-25T17:43:11.355" v="8187" actId="20577"/>
          <ac:spMkLst>
            <pc:docMk/>
            <pc:sldMk cId="3072415641" sldId="296"/>
            <ac:spMk id="3" creationId="{AFCC4DCE-132B-134E-666D-06A98D7C1569}"/>
          </ac:spMkLst>
        </pc:spChg>
        <pc:spChg chg="add">
          <ac:chgData name="Julie Platz" userId="ee3d9874-b684-4584-b941-76e3227206e8" providerId="ADAL" clId="{D6565D35-9910-4E56-A080-7DDA08EC2B0E}" dt="2024-06-25T17:40:45.001" v="7773" actId="26606"/>
          <ac:spMkLst>
            <pc:docMk/>
            <pc:sldMk cId="3072415641" sldId="296"/>
            <ac:spMk id="3079" creationId="{0B9EE3F3-89B7-43C3-8651-C4C96830993D}"/>
          </ac:spMkLst>
        </pc:spChg>
        <pc:spChg chg="add">
          <ac:chgData name="Julie Platz" userId="ee3d9874-b684-4584-b941-76e3227206e8" providerId="ADAL" clId="{D6565D35-9910-4E56-A080-7DDA08EC2B0E}" dt="2024-06-25T17:40:45.001" v="7773" actId="26606"/>
          <ac:spMkLst>
            <pc:docMk/>
            <pc:sldMk cId="3072415641" sldId="296"/>
            <ac:spMk id="3081" creationId="{33AE4636-AEEC-45D6-84D4-7AC2DA48ECF8}"/>
          </ac:spMkLst>
        </pc:spChg>
        <pc:spChg chg="add">
          <ac:chgData name="Julie Platz" userId="ee3d9874-b684-4584-b941-76e3227206e8" providerId="ADAL" clId="{D6565D35-9910-4E56-A080-7DDA08EC2B0E}" dt="2024-06-25T17:40:45.001" v="7773" actId="26606"/>
          <ac:spMkLst>
            <pc:docMk/>
            <pc:sldMk cId="3072415641" sldId="296"/>
            <ac:spMk id="3083" creationId="{8D9CE0F4-2EB2-4F1F-8AAC-DB3571D9FE10}"/>
          </ac:spMkLst>
        </pc:spChg>
        <pc:picChg chg="add mod">
          <ac:chgData name="Julie Platz" userId="ee3d9874-b684-4584-b941-76e3227206e8" providerId="ADAL" clId="{D6565D35-9910-4E56-A080-7DDA08EC2B0E}" dt="2024-06-25T17:40:45.001" v="7773" actId="26606"/>
          <ac:picMkLst>
            <pc:docMk/>
            <pc:sldMk cId="3072415641" sldId="296"/>
            <ac:picMk id="3074" creationId="{585C91F9-C7DB-EDA2-2DF4-55A642D932E5}"/>
          </ac:picMkLst>
        </pc:picChg>
      </pc:sldChg>
      <pc:sldChg chg="addSp delSp modSp new mod setBg modClrScheme delDesignElem chgLayout">
        <pc:chgData name="Julie Platz" userId="ee3d9874-b684-4584-b941-76e3227206e8" providerId="ADAL" clId="{D6565D35-9910-4E56-A080-7DDA08EC2B0E}" dt="2024-06-25T17:45:45.729" v="8235" actId="26606"/>
        <pc:sldMkLst>
          <pc:docMk/>
          <pc:sldMk cId="3888971643" sldId="297"/>
        </pc:sldMkLst>
        <pc:spChg chg="del mod">
          <ac:chgData name="Julie Platz" userId="ee3d9874-b684-4584-b941-76e3227206e8" providerId="ADAL" clId="{D6565D35-9910-4E56-A080-7DDA08EC2B0E}" dt="2024-06-25T17:44:48.206" v="8222" actId="478"/>
          <ac:spMkLst>
            <pc:docMk/>
            <pc:sldMk cId="3888971643" sldId="297"/>
            <ac:spMk id="2" creationId="{F4C82627-7A73-ADDB-DFF1-5E648691B6AB}"/>
          </ac:spMkLst>
        </pc:spChg>
        <pc:spChg chg="del mod ord">
          <ac:chgData name="Julie Platz" userId="ee3d9874-b684-4584-b941-76e3227206e8" providerId="ADAL" clId="{D6565D35-9910-4E56-A080-7DDA08EC2B0E}" dt="2024-06-25T17:45:13.283" v="8229" actId="6264"/>
          <ac:spMkLst>
            <pc:docMk/>
            <pc:sldMk cId="3888971643" sldId="297"/>
            <ac:spMk id="3" creationId="{F3B13122-67C9-CA20-E7C7-6ECE72460213}"/>
          </ac:spMkLst>
        </pc:spChg>
        <pc:spChg chg="add del mod ord">
          <ac:chgData name="Julie Platz" userId="ee3d9874-b684-4584-b941-76e3227206e8" providerId="ADAL" clId="{D6565D35-9910-4E56-A080-7DDA08EC2B0E}" dt="2024-06-25T17:45:16.699" v="8230" actId="700"/>
          <ac:spMkLst>
            <pc:docMk/>
            <pc:sldMk cId="3888971643" sldId="297"/>
            <ac:spMk id="4" creationId="{71997AFC-7205-9C15-58AC-F1A8F8081FDE}"/>
          </ac:spMkLst>
        </pc:spChg>
        <pc:spChg chg="add del mod ord">
          <ac:chgData name="Julie Platz" userId="ee3d9874-b684-4584-b941-76e3227206e8" providerId="ADAL" clId="{D6565D35-9910-4E56-A080-7DDA08EC2B0E}" dt="2024-06-25T17:45:16.699" v="8230" actId="700"/>
          <ac:spMkLst>
            <pc:docMk/>
            <pc:sldMk cId="3888971643" sldId="297"/>
            <ac:spMk id="5" creationId="{D36D839E-E2B6-9A5D-1F98-D18C8B31C0E3}"/>
          </ac:spMkLst>
        </pc:spChg>
        <pc:spChg chg="add mod ord">
          <ac:chgData name="Julie Platz" userId="ee3d9874-b684-4584-b941-76e3227206e8" providerId="ADAL" clId="{D6565D35-9910-4E56-A080-7DDA08EC2B0E}" dt="2024-06-25T17:45:45.729" v="8235" actId="26606"/>
          <ac:spMkLst>
            <pc:docMk/>
            <pc:sldMk cId="3888971643" sldId="297"/>
            <ac:spMk id="6" creationId="{A332E5DF-9416-BC10-F016-607A3D69DE29}"/>
          </ac:spMkLst>
        </pc:spChg>
        <pc:spChg chg="add del">
          <ac:chgData name="Julie Platz" userId="ee3d9874-b684-4584-b941-76e3227206e8" providerId="ADAL" clId="{D6565D35-9910-4E56-A080-7DDA08EC2B0E}" dt="2024-06-25T17:44:58.539" v="8224" actId="26606"/>
          <ac:spMkLst>
            <pc:docMk/>
            <pc:sldMk cId="3888971643" sldId="297"/>
            <ac:spMk id="4100" creationId="{2EB492CD-616E-47F8-933B-5E2D952A0593}"/>
          </ac:spMkLst>
        </pc:spChg>
        <pc:spChg chg="add del">
          <ac:chgData name="Julie Platz" userId="ee3d9874-b684-4584-b941-76e3227206e8" providerId="ADAL" clId="{D6565D35-9910-4E56-A080-7DDA08EC2B0E}" dt="2024-06-25T17:44:58.539" v="8224" actId="26606"/>
          <ac:spMkLst>
            <pc:docMk/>
            <pc:sldMk cId="3888971643" sldId="297"/>
            <ac:spMk id="4101" creationId="{59383CF9-23B5-4335-9B21-1791C4CF1C75}"/>
          </ac:spMkLst>
        </pc:spChg>
        <pc:spChg chg="add del">
          <ac:chgData name="Julie Platz" userId="ee3d9874-b684-4584-b941-76e3227206e8" providerId="ADAL" clId="{D6565D35-9910-4E56-A080-7DDA08EC2B0E}" dt="2024-06-25T17:44:58.539" v="8224" actId="26606"/>
          <ac:spMkLst>
            <pc:docMk/>
            <pc:sldMk cId="3888971643" sldId="297"/>
            <ac:spMk id="4102" creationId="{0007FE00-9498-4706-B255-6437B0252C02}"/>
          </ac:spMkLst>
        </pc:spChg>
        <pc:spChg chg="add del">
          <ac:chgData name="Julie Platz" userId="ee3d9874-b684-4584-b941-76e3227206e8" providerId="ADAL" clId="{D6565D35-9910-4E56-A080-7DDA08EC2B0E}" dt="2024-06-25T17:44:24.952" v="8192" actId="26606"/>
          <ac:spMkLst>
            <pc:docMk/>
            <pc:sldMk cId="3888971643" sldId="297"/>
            <ac:spMk id="4103" creationId="{0B9EE3F3-89B7-43C3-8651-C4C96830993D}"/>
          </ac:spMkLst>
        </pc:spChg>
        <pc:spChg chg="add del">
          <ac:chgData name="Julie Platz" userId="ee3d9874-b684-4584-b941-76e3227206e8" providerId="ADAL" clId="{D6565D35-9910-4E56-A080-7DDA08EC2B0E}" dt="2024-06-25T17:45:13.283" v="8229" actId="6264"/>
          <ac:spMkLst>
            <pc:docMk/>
            <pc:sldMk cId="3888971643" sldId="297"/>
            <ac:spMk id="4104" creationId="{7B831B6F-405A-4B47-B9BB-5CA88F285844}"/>
          </ac:spMkLst>
        </pc:spChg>
        <pc:spChg chg="add del">
          <ac:chgData name="Julie Platz" userId="ee3d9874-b684-4584-b941-76e3227206e8" providerId="ADAL" clId="{D6565D35-9910-4E56-A080-7DDA08EC2B0E}" dt="2024-06-25T17:44:24.952" v="8192" actId="26606"/>
          <ac:spMkLst>
            <pc:docMk/>
            <pc:sldMk cId="3888971643" sldId="297"/>
            <ac:spMk id="4105" creationId="{33AE4636-AEEC-45D6-84D4-7AC2DA48ECF8}"/>
          </ac:spMkLst>
        </pc:spChg>
        <pc:spChg chg="add del">
          <ac:chgData name="Julie Platz" userId="ee3d9874-b684-4584-b941-76e3227206e8" providerId="ADAL" clId="{D6565D35-9910-4E56-A080-7DDA08EC2B0E}" dt="2024-06-25T17:45:13.283" v="8229" actId="6264"/>
          <ac:spMkLst>
            <pc:docMk/>
            <pc:sldMk cId="3888971643" sldId="297"/>
            <ac:spMk id="4106" creationId="{953EE71A-6488-4203-A7C4-77102FD0DCCA}"/>
          </ac:spMkLst>
        </pc:spChg>
        <pc:spChg chg="add del">
          <ac:chgData name="Julie Platz" userId="ee3d9874-b684-4584-b941-76e3227206e8" providerId="ADAL" clId="{D6565D35-9910-4E56-A080-7DDA08EC2B0E}" dt="2024-06-25T17:44:24.952" v="8192" actId="26606"/>
          <ac:spMkLst>
            <pc:docMk/>
            <pc:sldMk cId="3888971643" sldId="297"/>
            <ac:spMk id="4107" creationId="{8D9CE0F4-2EB2-4F1F-8AAC-DB3571D9FE10}"/>
          </ac:spMkLst>
        </pc:spChg>
        <pc:spChg chg="add del">
          <ac:chgData name="Julie Platz" userId="ee3d9874-b684-4584-b941-76e3227206e8" providerId="ADAL" clId="{D6565D35-9910-4E56-A080-7DDA08EC2B0E}" dt="2024-06-25T17:45:45.729" v="8235" actId="26606"/>
          <ac:spMkLst>
            <pc:docMk/>
            <pc:sldMk cId="3888971643" sldId="297"/>
            <ac:spMk id="4108" creationId="{53F29798-D584-4792-9B62-3F5F5C36D619}"/>
          </ac:spMkLst>
        </pc:spChg>
        <pc:spChg chg="add">
          <ac:chgData name="Julie Platz" userId="ee3d9874-b684-4584-b941-76e3227206e8" providerId="ADAL" clId="{D6565D35-9910-4E56-A080-7DDA08EC2B0E}" dt="2024-06-25T17:45:45.729" v="8235" actId="26606"/>
          <ac:spMkLst>
            <pc:docMk/>
            <pc:sldMk cId="3888971643" sldId="297"/>
            <ac:spMk id="4113" creationId="{5E6B3632-31A7-4B9A-9B3B-DAADD1D372BA}"/>
          </ac:spMkLst>
        </pc:spChg>
        <pc:picChg chg="add mod ord">
          <ac:chgData name="Julie Platz" userId="ee3d9874-b684-4584-b941-76e3227206e8" providerId="ADAL" clId="{D6565D35-9910-4E56-A080-7DDA08EC2B0E}" dt="2024-06-25T17:45:45.729" v="8235" actId="26606"/>
          <ac:picMkLst>
            <pc:docMk/>
            <pc:sldMk cId="3888971643" sldId="297"/>
            <ac:picMk id="4098" creationId="{D59FF3B5-D33B-707C-6651-731D5FBD04B9}"/>
          </ac:picMkLst>
        </pc:picChg>
      </pc:sldChg>
      <pc:sldChg chg="addSp modSp new mod setBg">
        <pc:chgData name="Julie Platz" userId="ee3d9874-b684-4584-b941-76e3227206e8" providerId="ADAL" clId="{D6565D35-9910-4E56-A080-7DDA08EC2B0E}" dt="2024-06-25T17:46:13.469" v="8242" actId="962"/>
        <pc:sldMkLst>
          <pc:docMk/>
          <pc:sldMk cId="2849481452" sldId="298"/>
        </pc:sldMkLst>
        <pc:spChg chg="mod">
          <ac:chgData name="Julie Platz" userId="ee3d9874-b684-4584-b941-76e3227206e8" providerId="ADAL" clId="{D6565D35-9910-4E56-A080-7DDA08EC2B0E}" dt="2024-06-25T17:46:13.469" v="8242" actId="962"/>
          <ac:spMkLst>
            <pc:docMk/>
            <pc:sldMk cId="2849481452" sldId="298"/>
            <ac:spMk id="2" creationId="{EBCA7E5A-01BE-8D9D-0689-9BA0C4A5D876}"/>
          </ac:spMkLst>
        </pc:spChg>
        <pc:spChg chg="add">
          <ac:chgData name="Julie Platz" userId="ee3d9874-b684-4584-b941-76e3227206e8" providerId="ADAL" clId="{D6565D35-9910-4E56-A080-7DDA08EC2B0E}" dt="2024-06-25T17:46:10.123" v="8239" actId="26606"/>
          <ac:spMkLst>
            <pc:docMk/>
            <pc:sldMk cId="2849481452" sldId="298"/>
            <ac:spMk id="5127" creationId="{5E6B3632-31A7-4B9A-9B3B-DAADD1D372BA}"/>
          </ac:spMkLst>
        </pc:spChg>
        <pc:picChg chg="add mod">
          <ac:chgData name="Julie Platz" userId="ee3d9874-b684-4584-b941-76e3227206e8" providerId="ADAL" clId="{D6565D35-9910-4E56-A080-7DDA08EC2B0E}" dt="2024-06-25T17:46:13.469" v="8241" actId="27614"/>
          <ac:picMkLst>
            <pc:docMk/>
            <pc:sldMk cId="2849481452" sldId="298"/>
            <ac:picMk id="5122" creationId="{69C650A9-B4E9-E43E-2F85-79471579B725}"/>
          </ac:picMkLst>
        </pc:picChg>
      </pc:sldChg>
      <pc:sldChg chg="addSp modSp new mod setBg">
        <pc:chgData name="Julie Platz" userId="ee3d9874-b684-4584-b941-76e3227206e8" providerId="ADAL" clId="{D6565D35-9910-4E56-A080-7DDA08EC2B0E}" dt="2024-06-25T17:48:04.050" v="8278" actId="20577"/>
        <pc:sldMkLst>
          <pc:docMk/>
          <pc:sldMk cId="3443549014" sldId="299"/>
        </pc:sldMkLst>
        <pc:spChg chg="mod">
          <ac:chgData name="Julie Platz" userId="ee3d9874-b684-4584-b941-76e3227206e8" providerId="ADAL" clId="{D6565D35-9910-4E56-A080-7DDA08EC2B0E}" dt="2024-06-25T17:48:04.050" v="8278" actId="20577"/>
          <ac:spMkLst>
            <pc:docMk/>
            <pc:sldMk cId="3443549014" sldId="299"/>
            <ac:spMk id="2" creationId="{B8F94079-9C5F-6B77-65A2-F6DAAD9CF782}"/>
          </ac:spMkLst>
        </pc:spChg>
        <pc:spChg chg="add">
          <ac:chgData name="Julie Platz" userId="ee3d9874-b684-4584-b941-76e3227206e8" providerId="ADAL" clId="{D6565D35-9910-4E56-A080-7DDA08EC2B0E}" dt="2024-06-25T17:47:07.257" v="8247" actId="26606"/>
          <ac:spMkLst>
            <pc:docMk/>
            <pc:sldMk cId="3443549014" sldId="299"/>
            <ac:spMk id="6151" creationId="{5E6B3632-31A7-4B9A-9B3B-DAADD1D372BA}"/>
          </ac:spMkLst>
        </pc:spChg>
        <pc:picChg chg="add mod">
          <ac:chgData name="Julie Platz" userId="ee3d9874-b684-4584-b941-76e3227206e8" providerId="ADAL" clId="{D6565D35-9910-4E56-A080-7DDA08EC2B0E}" dt="2024-06-25T17:47:07.257" v="8247" actId="26606"/>
          <ac:picMkLst>
            <pc:docMk/>
            <pc:sldMk cId="3443549014" sldId="299"/>
            <ac:picMk id="6146" creationId="{978DAC8C-307F-412E-BECB-B713B6DA1E93}"/>
          </ac:picMkLst>
        </pc:picChg>
      </pc:sldChg>
      <pc:sldChg chg="addSp delSp modSp new mod setBg addAnim delAnim modNotesTx">
        <pc:chgData name="Julie Platz" userId="ee3d9874-b684-4584-b941-76e3227206e8" providerId="ADAL" clId="{D6565D35-9910-4E56-A080-7DDA08EC2B0E}" dt="2024-06-25T17:51:00.522" v="8586" actId="20577"/>
        <pc:sldMkLst>
          <pc:docMk/>
          <pc:sldMk cId="3877678076" sldId="300"/>
        </pc:sldMkLst>
        <pc:spChg chg="mod ord">
          <ac:chgData name="Julie Platz" userId="ee3d9874-b684-4584-b941-76e3227206e8" providerId="ADAL" clId="{D6565D35-9910-4E56-A080-7DDA08EC2B0E}" dt="2024-06-25T17:49:37.026" v="8297" actId="404"/>
          <ac:spMkLst>
            <pc:docMk/>
            <pc:sldMk cId="3877678076" sldId="300"/>
            <ac:spMk id="2" creationId="{A72B2034-2ED0-C128-8F7F-EB45A980EFAA}"/>
          </ac:spMkLst>
        </pc:spChg>
        <pc:spChg chg="add del">
          <ac:chgData name="Julie Platz" userId="ee3d9874-b684-4584-b941-76e3227206e8" providerId="ADAL" clId="{D6565D35-9910-4E56-A080-7DDA08EC2B0E}" dt="2024-06-25T17:49:23.959" v="8289" actId="26606"/>
          <ac:spMkLst>
            <pc:docMk/>
            <pc:sldMk cId="3877678076" sldId="300"/>
            <ac:spMk id="7175" creationId="{5E6B3632-31A7-4B9A-9B3B-DAADD1D372BA}"/>
          </ac:spMkLst>
        </pc:spChg>
        <pc:spChg chg="add del">
          <ac:chgData name="Julie Platz" userId="ee3d9874-b684-4584-b941-76e3227206e8" providerId="ADAL" clId="{D6565D35-9910-4E56-A080-7DDA08EC2B0E}" dt="2024-06-25T17:49:29.778" v="8292" actId="26606"/>
          <ac:spMkLst>
            <pc:docMk/>
            <pc:sldMk cId="3877678076" sldId="300"/>
            <ac:spMk id="7177" creationId="{ECC07320-C2CA-4E29-8481-9D9E143C7788}"/>
          </ac:spMkLst>
        </pc:spChg>
        <pc:spChg chg="add del">
          <ac:chgData name="Julie Platz" userId="ee3d9874-b684-4584-b941-76e3227206e8" providerId="ADAL" clId="{D6565D35-9910-4E56-A080-7DDA08EC2B0E}" dt="2024-06-25T17:49:32.798" v="8294" actId="26606"/>
          <ac:spMkLst>
            <pc:docMk/>
            <pc:sldMk cId="3877678076" sldId="300"/>
            <ac:spMk id="7179" creationId="{ECC07320-C2CA-4E29-8481-9D9E143C7788}"/>
          </ac:spMkLst>
        </pc:spChg>
        <pc:spChg chg="add del">
          <ac:chgData name="Julie Platz" userId="ee3d9874-b684-4584-b941-76e3227206e8" providerId="ADAL" clId="{D6565D35-9910-4E56-A080-7DDA08EC2B0E}" dt="2024-06-25T17:49:32.798" v="8294" actId="26606"/>
          <ac:spMkLst>
            <pc:docMk/>
            <pc:sldMk cId="3877678076" sldId="300"/>
            <ac:spMk id="7180" creationId="{178FB36B-5BFE-42CA-BC60-1115E0D95EEC}"/>
          </ac:spMkLst>
        </pc:spChg>
        <pc:spChg chg="add">
          <ac:chgData name="Julie Platz" userId="ee3d9874-b684-4584-b941-76e3227206e8" providerId="ADAL" clId="{D6565D35-9910-4E56-A080-7DDA08EC2B0E}" dt="2024-06-25T17:49:32.798" v="8295" actId="26606"/>
          <ac:spMkLst>
            <pc:docMk/>
            <pc:sldMk cId="3877678076" sldId="300"/>
            <ac:spMk id="7182" creationId="{5E6B3632-31A7-4B9A-9B3B-DAADD1D372BA}"/>
          </ac:spMkLst>
        </pc:spChg>
        <pc:picChg chg="add mod">
          <ac:chgData name="Julie Platz" userId="ee3d9874-b684-4584-b941-76e3227206e8" providerId="ADAL" clId="{D6565D35-9910-4E56-A080-7DDA08EC2B0E}" dt="2024-06-25T17:49:32.798" v="8295" actId="26606"/>
          <ac:picMkLst>
            <pc:docMk/>
            <pc:sldMk cId="3877678076" sldId="300"/>
            <ac:picMk id="7170" creationId="{3296497D-70F8-56CA-ED1B-FA77CFD1F983}"/>
          </ac:picMkLst>
        </pc:picChg>
      </pc:sldChg>
      <pc:sldChg chg="addSp modSp new mod setBg modNotesTx">
        <pc:chgData name="Julie Platz" userId="ee3d9874-b684-4584-b941-76e3227206e8" providerId="ADAL" clId="{D6565D35-9910-4E56-A080-7DDA08EC2B0E}" dt="2024-06-25T17:51:51.448" v="8593" actId="20577"/>
        <pc:sldMkLst>
          <pc:docMk/>
          <pc:sldMk cId="2897059611" sldId="301"/>
        </pc:sldMkLst>
        <pc:spChg chg="mod">
          <ac:chgData name="Julie Platz" userId="ee3d9874-b684-4584-b941-76e3227206e8" providerId="ADAL" clId="{D6565D35-9910-4E56-A080-7DDA08EC2B0E}" dt="2024-06-25T17:51:51.448" v="8593" actId="20577"/>
          <ac:spMkLst>
            <pc:docMk/>
            <pc:sldMk cId="2897059611" sldId="301"/>
            <ac:spMk id="2" creationId="{E1BBE7C9-16F5-2214-AF15-3A4A6476A287}"/>
          </ac:spMkLst>
        </pc:spChg>
        <pc:spChg chg="add">
          <ac:chgData name="Julie Platz" userId="ee3d9874-b684-4584-b941-76e3227206e8" providerId="ADAL" clId="{D6565D35-9910-4E56-A080-7DDA08EC2B0E}" dt="2024-06-25T17:51:44.502" v="8592" actId="26606"/>
          <ac:spMkLst>
            <pc:docMk/>
            <pc:sldMk cId="2897059611" sldId="301"/>
            <ac:spMk id="8199" creationId="{5E6B3632-31A7-4B9A-9B3B-DAADD1D372BA}"/>
          </ac:spMkLst>
        </pc:spChg>
        <pc:picChg chg="add mod">
          <ac:chgData name="Julie Platz" userId="ee3d9874-b684-4584-b941-76e3227206e8" providerId="ADAL" clId="{D6565D35-9910-4E56-A080-7DDA08EC2B0E}" dt="2024-06-25T17:51:44.502" v="8592" actId="26606"/>
          <ac:picMkLst>
            <pc:docMk/>
            <pc:sldMk cId="2897059611" sldId="301"/>
            <ac:picMk id="8194" creationId="{7FBC54F9-4AE9-A4B1-445A-C6995D3693E2}"/>
          </ac:picMkLst>
        </pc:picChg>
      </pc:sldChg>
      <pc:sldChg chg="addSp delSp modSp new mod setBg chgLayout">
        <pc:chgData name="Julie Platz" userId="ee3d9874-b684-4584-b941-76e3227206e8" providerId="ADAL" clId="{D6565D35-9910-4E56-A080-7DDA08EC2B0E}" dt="2024-06-25T17:56:21.335" v="8754" actId="26606"/>
        <pc:sldMkLst>
          <pc:docMk/>
          <pc:sldMk cId="1746455039" sldId="302"/>
        </pc:sldMkLst>
        <pc:spChg chg="del">
          <ac:chgData name="Julie Platz" userId="ee3d9874-b684-4584-b941-76e3227206e8" providerId="ADAL" clId="{D6565D35-9910-4E56-A080-7DDA08EC2B0E}" dt="2024-06-25T17:52:13.828" v="8596" actId="478"/>
          <ac:spMkLst>
            <pc:docMk/>
            <pc:sldMk cId="1746455039" sldId="302"/>
            <ac:spMk id="2" creationId="{FAF83140-0381-42A3-D574-F54A7FD14586}"/>
          </ac:spMkLst>
        </pc:spChg>
        <pc:spChg chg="add mod ord">
          <ac:chgData name="Julie Platz" userId="ee3d9874-b684-4584-b941-76e3227206e8" providerId="ADAL" clId="{D6565D35-9910-4E56-A080-7DDA08EC2B0E}" dt="2024-06-25T17:56:21.335" v="8754" actId="26606"/>
          <ac:spMkLst>
            <pc:docMk/>
            <pc:sldMk cId="1746455039" sldId="302"/>
            <ac:spMk id="3" creationId="{1E5C8705-A9C9-BE7F-084F-F8E586C7F491}"/>
          </ac:spMkLst>
        </pc:spChg>
        <pc:spChg chg="add">
          <ac:chgData name="Julie Platz" userId="ee3d9874-b684-4584-b941-76e3227206e8" providerId="ADAL" clId="{D6565D35-9910-4E56-A080-7DDA08EC2B0E}" dt="2024-06-25T17:56:21.335" v="8754" actId="26606"/>
          <ac:spMkLst>
            <pc:docMk/>
            <pc:sldMk cId="1746455039" sldId="302"/>
            <ac:spMk id="9223" creationId="{5E6B3632-31A7-4B9A-9B3B-DAADD1D372BA}"/>
          </ac:spMkLst>
        </pc:spChg>
        <pc:picChg chg="add mod ord">
          <ac:chgData name="Julie Platz" userId="ee3d9874-b684-4584-b941-76e3227206e8" providerId="ADAL" clId="{D6565D35-9910-4E56-A080-7DDA08EC2B0E}" dt="2024-06-25T17:56:21.335" v="8754" actId="26606"/>
          <ac:picMkLst>
            <pc:docMk/>
            <pc:sldMk cId="1746455039" sldId="302"/>
            <ac:picMk id="9218" creationId="{629E1B2B-7AB0-9A72-55D1-0AECBD5FAAC1}"/>
          </ac:picMkLst>
        </pc:picChg>
      </pc:sldChg>
      <pc:sldChg chg="addSp delSp modSp new mod setBg">
        <pc:chgData name="Julie Platz" userId="ee3d9874-b684-4584-b941-76e3227206e8" providerId="ADAL" clId="{D6565D35-9910-4E56-A080-7DDA08EC2B0E}" dt="2024-06-25T17:59:44.502" v="8923" actId="122"/>
        <pc:sldMkLst>
          <pc:docMk/>
          <pc:sldMk cId="3626406477" sldId="303"/>
        </pc:sldMkLst>
        <pc:spChg chg="mod">
          <ac:chgData name="Julie Platz" userId="ee3d9874-b684-4584-b941-76e3227206e8" providerId="ADAL" clId="{D6565D35-9910-4E56-A080-7DDA08EC2B0E}" dt="2024-06-25T17:59:44.502" v="8923" actId="122"/>
          <ac:spMkLst>
            <pc:docMk/>
            <pc:sldMk cId="3626406477" sldId="303"/>
            <ac:spMk id="2" creationId="{FEB21A5C-7371-0115-32F4-AC855EFFD413}"/>
          </ac:spMkLst>
        </pc:spChg>
        <pc:spChg chg="add del">
          <ac:chgData name="Julie Platz" userId="ee3d9874-b684-4584-b941-76e3227206e8" providerId="ADAL" clId="{D6565D35-9910-4E56-A080-7DDA08EC2B0E}" dt="2024-06-25T17:59:37.152" v="8921" actId="26606"/>
          <ac:spMkLst>
            <pc:docMk/>
            <pc:sldMk cId="3626406477" sldId="303"/>
            <ac:spMk id="10247" creationId="{5E6B3632-31A7-4B9A-9B3B-DAADD1D372BA}"/>
          </ac:spMkLst>
        </pc:spChg>
        <pc:spChg chg="add del">
          <ac:chgData name="Julie Platz" userId="ee3d9874-b684-4584-b941-76e3227206e8" providerId="ADAL" clId="{D6565D35-9910-4E56-A080-7DDA08EC2B0E}" dt="2024-06-25T17:59:35.548" v="8918" actId="26606"/>
          <ac:spMkLst>
            <pc:docMk/>
            <pc:sldMk cId="3626406477" sldId="303"/>
            <ac:spMk id="10252" creationId="{9180DE06-7362-4888-AADA-7AADD57AC49D}"/>
          </ac:spMkLst>
        </pc:spChg>
        <pc:spChg chg="add del">
          <ac:chgData name="Julie Platz" userId="ee3d9874-b684-4584-b941-76e3227206e8" providerId="ADAL" clId="{D6565D35-9910-4E56-A080-7DDA08EC2B0E}" dt="2024-06-25T17:59:35.548" v="8918" actId="26606"/>
          <ac:spMkLst>
            <pc:docMk/>
            <pc:sldMk cId="3626406477" sldId="303"/>
            <ac:spMk id="10258" creationId="{04357C93-F0CB-4A1C-8F77-4E9063789819}"/>
          </ac:spMkLst>
        </pc:spChg>
        <pc:spChg chg="add del">
          <ac:chgData name="Julie Platz" userId="ee3d9874-b684-4584-b941-76e3227206e8" providerId="ADAL" clId="{D6565D35-9910-4E56-A080-7DDA08EC2B0E}" dt="2024-06-25T17:59:37.152" v="8920" actId="26606"/>
          <ac:spMkLst>
            <pc:docMk/>
            <pc:sldMk cId="3626406477" sldId="303"/>
            <ac:spMk id="10260" creationId="{CE479D6E-4C4F-436C-A3F6-B1CE2514CB1D}"/>
          </ac:spMkLst>
        </pc:spChg>
        <pc:spChg chg="add">
          <ac:chgData name="Julie Platz" userId="ee3d9874-b684-4584-b941-76e3227206e8" providerId="ADAL" clId="{D6565D35-9910-4E56-A080-7DDA08EC2B0E}" dt="2024-06-25T17:59:37.152" v="8921" actId="26606"/>
          <ac:spMkLst>
            <pc:docMk/>
            <pc:sldMk cId="3626406477" sldId="303"/>
            <ac:spMk id="10262" creationId="{5E6B3632-31A7-4B9A-9B3B-DAADD1D372BA}"/>
          </ac:spMkLst>
        </pc:spChg>
        <pc:grpChg chg="add del">
          <ac:chgData name="Julie Platz" userId="ee3d9874-b684-4584-b941-76e3227206e8" providerId="ADAL" clId="{D6565D35-9910-4E56-A080-7DDA08EC2B0E}" dt="2024-06-25T17:59:35.548" v="8918" actId="26606"/>
          <ac:grpSpMkLst>
            <pc:docMk/>
            <pc:sldMk cId="3626406477" sldId="303"/>
            <ac:grpSpMk id="10254" creationId="{3AF6A671-C637-4547-85F4-51B6D1881399}"/>
          </ac:grpSpMkLst>
        </pc:grpChg>
        <pc:picChg chg="add mod">
          <ac:chgData name="Julie Platz" userId="ee3d9874-b684-4584-b941-76e3227206e8" providerId="ADAL" clId="{D6565D35-9910-4E56-A080-7DDA08EC2B0E}" dt="2024-06-25T17:59:37.152" v="8920" actId="26606"/>
          <ac:picMkLst>
            <pc:docMk/>
            <pc:sldMk cId="3626406477" sldId="303"/>
            <ac:picMk id="10242" creationId="{829A78B4-66BE-7484-B08D-3BB7ACA23CBF}"/>
          </ac:picMkLst>
        </pc:picChg>
      </pc:sldChg>
      <pc:sldChg chg="addSp delSp modSp new mod modNotesTx">
        <pc:chgData name="Julie Platz" userId="ee3d9874-b684-4584-b941-76e3227206e8" providerId="ADAL" clId="{D6565D35-9910-4E56-A080-7DDA08EC2B0E}" dt="2024-06-25T18:15:00.374" v="9041" actId="11529"/>
        <pc:sldMkLst>
          <pc:docMk/>
          <pc:sldMk cId="867577575" sldId="304"/>
        </pc:sldMkLst>
        <pc:spChg chg="del">
          <ac:chgData name="Julie Platz" userId="ee3d9874-b684-4584-b941-76e3227206e8" providerId="ADAL" clId="{D6565D35-9910-4E56-A080-7DDA08EC2B0E}" dt="2024-06-25T18:01:12.859" v="8926" actId="478"/>
          <ac:spMkLst>
            <pc:docMk/>
            <pc:sldMk cId="867577575" sldId="304"/>
            <ac:spMk id="2" creationId="{E6D52436-C954-EB99-8936-F54C0F42DAD0}"/>
          </ac:spMkLst>
        </pc:spChg>
        <pc:picChg chg="add">
          <ac:chgData name="Julie Platz" userId="ee3d9874-b684-4584-b941-76e3227206e8" providerId="ADAL" clId="{D6565D35-9910-4E56-A080-7DDA08EC2B0E}" dt="2024-06-25T18:01:03.146" v="8925"/>
          <ac:picMkLst>
            <pc:docMk/>
            <pc:sldMk cId="867577575" sldId="304"/>
            <ac:picMk id="11266" creationId="{E5A9F6AF-970F-138D-7045-F297C210138F}"/>
          </ac:picMkLst>
        </pc:picChg>
        <pc:cxnChg chg="add del mod">
          <ac:chgData name="Julie Platz" userId="ee3d9874-b684-4584-b941-76e3227206e8" providerId="ADAL" clId="{D6565D35-9910-4E56-A080-7DDA08EC2B0E}" dt="2024-06-25T18:15:00.374" v="9041" actId="11529"/>
          <ac:cxnSpMkLst>
            <pc:docMk/>
            <pc:sldMk cId="867577575" sldId="304"/>
            <ac:cxnSpMk id="4" creationId="{72FF0A06-EBA1-C7DF-7B8C-C78219EA552C}"/>
          </ac:cxnSpMkLst>
        </pc:cxnChg>
      </pc:sldChg>
      <pc:sldChg chg="addSp delSp modSp new mod setBg modClrScheme chgLayout">
        <pc:chgData name="Julie Platz" userId="ee3d9874-b684-4584-b941-76e3227206e8" providerId="ADAL" clId="{D6565D35-9910-4E56-A080-7DDA08EC2B0E}" dt="2024-06-25T18:12:07.247" v="9035" actId="26606"/>
        <pc:sldMkLst>
          <pc:docMk/>
          <pc:sldMk cId="3567243876" sldId="305"/>
        </pc:sldMkLst>
        <pc:spChg chg="del mod ord">
          <ac:chgData name="Julie Platz" userId="ee3d9874-b684-4584-b941-76e3227206e8" providerId="ADAL" clId="{D6565D35-9910-4E56-A080-7DDA08EC2B0E}" dt="2024-06-25T18:11:29.510" v="8929" actId="700"/>
          <ac:spMkLst>
            <pc:docMk/>
            <pc:sldMk cId="3567243876" sldId="305"/>
            <ac:spMk id="2" creationId="{B299F8EB-A2FD-6602-6797-27CE34F91841}"/>
          </ac:spMkLst>
        </pc:spChg>
        <pc:spChg chg="add mod ord">
          <ac:chgData name="Julie Platz" userId="ee3d9874-b684-4584-b941-76e3227206e8" providerId="ADAL" clId="{D6565D35-9910-4E56-A080-7DDA08EC2B0E}" dt="2024-06-25T18:12:07.247" v="9035" actId="26606"/>
          <ac:spMkLst>
            <pc:docMk/>
            <pc:sldMk cId="3567243876" sldId="305"/>
            <ac:spMk id="3" creationId="{A89432E6-B2BD-DF10-92EB-6B68DF8A0C88}"/>
          </ac:spMkLst>
        </pc:spChg>
        <pc:spChg chg="add mod ord">
          <ac:chgData name="Julie Platz" userId="ee3d9874-b684-4584-b941-76e3227206e8" providerId="ADAL" clId="{D6565D35-9910-4E56-A080-7DDA08EC2B0E}" dt="2024-06-25T18:12:07.247" v="9035" actId="26606"/>
          <ac:spMkLst>
            <pc:docMk/>
            <pc:sldMk cId="3567243876" sldId="305"/>
            <ac:spMk id="4" creationId="{3ADBDDA6-281F-99A4-5D0C-223E950C18EE}"/>
          </ac:spMkLst>
        </pc:spChg>
        <pc:spChg chg="add">
          <ac:chgData name="Julie Platz" userId="ee3d9874-b684-4584-b941-76e3227206e8" providerId="ADAL" clId="{D6565D35-9910-4E56-A080-7DDA08EC2B0E}" dt="2024-06-25T18:12:07.247" v="9035" actId="26606"/>
          <ac:spMkLst>
            <pc:docMk/>
            <pc:sldMk cId="3567243876" sldId="305"/>
            <ac:spMk id="9" creationId="{32D45EE4-C4F0-4F72-B1C6-39F596D138A9}"/>
          </ac:spMkLst>
        </pc:spChg>
        <pc:spChg chg="add">
          <ac:chgData name="Julie Platz" userId="ee3d9874-b684-4584-b941-76e3227206e8" providerId="ADAL" clId="{D6565D35-9910-4E56-A080-7DDA08EC2B0E}" dt="2024-06-25T18:12:07.247" v="9035" actId="26606"/>
          <ac:spMkLst>
            <pc:docMk/>
            <pc:sldMk cId="3567243876" sldId="305"/>
            <ac:spMk id="11" creationId="{8C459BAD-4279-4A9D-B0C5-662C5F5ED21F}"/>
          </ac:spMkLst>
        </pc:spChg>
        <pc:spChg chg="add">
          <ac:chgData name="Julie Platz" userId="ee3d9874-b684-4584-b941-76e3227206e8" providerId="ADAL" clId="{D6565D35-9910-4E56-A080-7DDA08EC2B0E}" dt="2024-06-25T18:12:07.247" v="9035" actId="26606"/>
          <ac:spMkLst>
            <pc:docMk/>
            <pc:sldMk cId="3567243876" sldId="305"/>
            <ac:spMk id="13" creationId="{0953BC39-9D68-40BE-BF3C-5C4EB782AF94}"/>
          </ac:spMkLst>
        </pc:spChg>
      </pc:sldChg>
    </pc:docChg>
  </pc:docChgLst>
</pc:chgInfo>
</file>

<file path=ppt/diagrams/_rels/data1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_rels/data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1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sv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svg"/><Relationship Id="rId4" Type="http://schemas.openxmlformats.org/officeDocument/2006/relationships/image" Target="../media/image39.svg"/><Relationship Id="rId9" Type="http://schemas.openxmlformats.org/officeDocument/2006/relationships/image" Target="../media/image44.png"/></Relationships>
</file>

<file path=ppt/diagrams/_rels/drawing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2786E3-07D5-4E9A-B47D-23F32C235BEF}"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6B4306D3-D655-4A4A-86A2-3BEE8CC99917}">
      <dgm:prSet/>
      <dgm:spPr/>
      <dgm:t>
        <a:bodyPr/>
        <a:lstStyle/>
        <a:p>
          <a:r>
            <a:rPr lang="en-US" dirty="0"/>
            <a:t>Mycorrhizal Fungi</a:t>
          </a:r>
        </a:p>
      </dgm:t>
    </dgm:pt>
    <dgm:pt modelId="{85390CB3-2AA9-48A6-B234-0D4BFACD260F}" type="parTrans" cxnId="{8CFBBCD8-A707-4CE7-B432-9FAF79F37250}">
      <dgm:prSet/>
      <dgm:spPr/>
      <dgm:t>
        <a:bodyPr/>
        <a:lstStyle/>
        <a:p>
          <a:endParaRPr lang="en-US"/>
        </a:p>
      </dgm:t>
    </dgm:pt>
    <dgm:pt modelId="{FB7A706D-4DCD-4EB8-9188-FD7186DD2102}" type="sibTrans" cxnId="{8CFBBCD8-A707-4CE7-B432-9FAF79F37250}">
      <dgm:prSet/>
      <dgm:spPr/>
      <dgm:t>
        <a:bodyPr/>
        <a:lstStyle/>
        <a:p>
          <a:endParaRPr lang="en-US"/>
        </a:p>
      </dgm:t>
    </dgm:pt>
    <dgm:pt modelId="{6F8AB84E-3EDD-485A-9201-F89F0D6CA6F7}">
      <dgm:prSet/>
      <dgm:spPr/>
      <dgm:t>
        <a:bodyPr/>
        <a:lstStyle/>
        <a:p>
          <a:r>
            <a:rPr lang="en-US" dirty="0"/>
            <a:t>Symbiosis</a:t>
          </a:r>
        </a:p>
      </dgm:t>
    </dgm:pt>
    <dgm:pt modelId="{F3637E04-B094-489F-9D16-69D2C6AEC0EE}" type="parTrans" cxnId="{A438281C-00E5-409A-AA7A-F0072585AD3F}">
      <dgm:prSet/>
      <dgm:spPr/>
      <dgm:t>
        <a:bodyPr/>
        <a:lstStyle/>
        <a:p>
          <a:endParaRPr lang="en-US"/>
        </a:p>
      </dgm:t>
    </dgm:pt>
    <dgm:pt modelId="{E6D760BC-E2D6-4D6E-820D-B8695DB45AA7}" type="sibTrans" cxnId="{A438281C-00E5-409A-AA7A-F0072585AD3F}">
      <dgm:prSet/>
      <dgm:spPr/>
      <dgm:t>
        <a:bodyPr/>
        <a:lstStyle/>
        <a:p>
          <a:endParaRPr lang="en-US"/>
        </a:p>
      </dgm:t>
    </dgm:pt>
    <dgm:pt modelId="{7E21D9AD-F733-4F41-9C41-166B1E50D43F}">
      <dgm:prSet/>
      <dgm:spPr/>
      <dgm:t>
        <a:bodyPr/>
        <a:lstStyle/>
        <a:p>
          <a:r>
            <a:rPr lang="en-US" dirty="0"/>
            <a:t>Nutrient Efficiency</a:t>
          </a:r>
        </a:p>
      </dgm:t>
    </dgm:pt>
    <dgm:pt modelId="{7F39431C-2576-424D-8682-8F98A83718E1}" type="parTrans" cxnId="{0A5C055A-3224-4097-887A-ED462D8F070C}">
      <dgm:prSet/>
      <dgm:spPr/>
      <dgm:t>
        <a:bodyPr/>
        <a:lstStyle/>
        <a:p>
          <a:endParaRPr lang="en-US"/>
        </a:p>
      </dgm:t>
    </dgm:pt>
    <dgm:pt modelId="{7F191C97-979A-46EE-88F8-8D05E0928785}" type="sibTrans" cxnId="{0A5C055A-3224-4097-887A-ED462D8F070C}">
      <dgm:prSet/>
      <dgm:spPr/>
      <dgm:t>
        <a:bodyPr/>
        <a:lstStyle/>
        <a:p>
          <a:endParaRPr lang="en-US"/>
        </a:p>
      </dgm:t>
    </dgm:pt>
    <dgm:pt modelId="{3D8D19D8-E572-441C-9AF9-CFB18574E37D}">
      <dgm:prSet/>
      <dgm:spPr/>
      <dgm:t>
        <a:bodyPr/>
        <a:lstStyle/>
        <a:p>
          <a:r>
            <a:rPr lang="en-US" dirty="0"/>
            <a:t>Fibrous</a:t>
          </a:r>
        </a:p>
      </dgm:t>
    </dgm:pt>
    <dgm:pt modelId="{73FB0265-7FAF-48D8-ADCD-B60E36EDAB5F}" type="parTrans" cxnId="{A15262F4-9ADC-41EA-ABE0-75AB791990E2}">
      <dgm:prSet/>
      <dgm:spPr/>
      <dgm:t>
        <a:bodyPr/>
        <a:lstStyle/>
        <a:p>
          <a:endParaRPr lang="en-US"/>
        </a:p>
      </dgm:t>
    </dgm:pt>
    <dgm:pt modelId="{8ACC1142-503A-4786-BE6D-6B0D68B912B2}" type="sibTrans" cxnId="{A15262F4-9ADC-41EA-ABE0-75AB791990E2}">
      <dgm:prSet/>
      <dgm:spPr/>
      <dgm:t>
        <a:bodyPr/>
        <a:lstStyle/>
        <a:p>
          <a:endParaRPr lang="en-US"/>
        </a:p>
      </dgm:t>
    </dgm:pt>
    <dgm:pt modelId="{85103CC2-3CEC-4B3A-8BDA-58B276B39520}">
      <dgm:prSet/>
      <dgm:spPr/>
      <dgm:t>
        <a:bodyPr/>
        <a:lstStyle/>
        <a:p>
          <a:r>
            <a:rPr lang="en-US" dirty="0"/>
            <a:t>Taproot</a:t>
          </a:r>
        </a:p>
      </dgm:t>
    </dgm:pt>
    <dgm:pt modelId="{2EF01C8A-5542-4143-8634-6E43979C062E}" type="parTrans" cxnId="{0B32DEFB-88BD-42B8-A5F5-D2D4314C0164}">
      <dgm:prSet/>
      <dgm:spPr/>
      <dgm:t>
        <a:bodyPr/>
        <a:lstStyle/>
        <a:p>
          <a:endParaRPr lang="en-US"/>
        </a:p>
      </dgm:t>
    </dgm:pt>
    <dgm:pt modelId="{8DC52755-64F5-4B2A-AFA6-4381CA7529E8}" type="sibTrans" cxnId="{0B32DEFB-88BD-42B8-A5F5-D2D4314C0164}">
      <dgm:prSet/>
      <dgm:spPr/>
      <dgm:t>
        <a:bodyPr/>
        <a:lstStyle/>
        <a:p>
          <a:endParaRPr lang="en-US"/>
        </a:p>
      </dgm:t>
    </dgm:pt>
    <dgm:pt modelId="{BCD99794-45DE-46FD-832D-C38F7C84D0C4}">
      <dgm:prSet/>
      <dgm:spPr/>
      <dgm:t>
        <a:bodyPr/>
        <a:lstStyle/>
        <a:p>
          <a:r>
            <a:rPr lang="en-US" dirty="0"/>
            <a:t>Cover Crop</a:t>
          </a:r>
        </a:p>
      </dgm:t>
    </dgm:pt>
    <dgm:pt modelId="{D4D38AFD-E019-4150-B3C8-A6868255D7DC}" type="parTrans" cxnId="{2F058227-87A5-4BF9-B5E0-62EF797681B9}">
      <dgm:prSet/>
      <dgm:spPr/>
      <dgm:t>
        <a:bodyPr/>
        <a:lstStyle/>
        <a:p>
          <a:endParaRPr lang="en-US"/>
        </a:p>
      </dgm:t>
    </dgm:pt>
    <dgm:pt modelId="{EFA64452-DE88-48AA-AE7D-73A477646DB0}" type="sibTrans" cxnId="{2F058227-87A5-4BF9-B5E0-62EF797681B9}">
      <dgm:prSet/>
      <dgm:spPr/>
      <dgm:t>
        <a:bodyPr/>
        <a:lstStyle/>
        <a:p>
          <a:endParaRPr lang="en-US"/>
        </a:p>
      </dgm:t>
    </dgm:pt>
    <dgm:pt modelId="{22A1C108-FD1D-41B9-AE3E-49DE7B40F245}">
      <dgm:prSet/>
      <dgm:spPr/>
      <dgm:t>
        <a:bodyPr/>
        <a:lstStyle/>
        <a:p>
          <a:r>
            <a:rPr lang="en-US" dirty="0"/>
            <a:t>Overwintering</a:t>
          </a:r>
        </a:p>
      </dgm:t>
    </dgm:pt>
    <dgm:pt modelId="{0AB37FD7-E52F-4BFC-9095-309048C1CC43}" type="parTrans" cxnId="{FB24E9B5-2D70-43E1-9406-5F0CA82CBEE6}">
      <dgm:prSet/>
      <dgm:spPr/>
      <dgm:t>
        <a:bodyPr/>
        <a:lstStyle/>
        <a:p>
          <a:endParaRPr lang="en-US"/>
        </a:p>
      </dgm:t>
    </dgm:pt>
    <dgm:pt modelId="{BE323587-50BB-41BE-8CCB-193ADFCCF90F}" type="sibTrans" cxnId="{FB24E9B5-2D70-43E1-9406-5F0CA82CBEE6}">
      <dgm:prSet/>
      <dgm:spPr/>
      <dgm:t>
        <a:bodyPr/>
        <a:lstStyle/>
        <a:p>
          <a:endParaRPr lang="en-US"/>
        </a:p>
      </dgm:t>
    </dgm:pt>
    <dgm:pt modelId="{0679A56F-EA49-45D4-BC58-E7855C1C4DCB}" type="pres">
      <dgm:prSet presAssocID="{632786E3-07D5-4E9A-B47D-23F32C235BEF}" presName="diagram" presStyleCnt="0">
        <dgm:presLayoutVars>
          <dgm:dir/>
          <dgm:resizeHandles val="exact"/>
        </dgm:presLayoutVars>
      </dgm:prSet>
      <dgm:spPr/>
    </dgm:pt>
    <dgm:pt modelId="{D4553424-DC8D-461D-8EFB-55D3925C8862}" type="pres">
      <dgm:prSet presAssocID="{6B4306D3-D655-4A4A-86A2-3BEE8CC99917}" presName="node" presStyleLbl="node1" presStyleIdx="0" presStyleCnt="7">
        <dgm:presLayoutVars>
          <dgm:bulletEnabled val="1"/>
        </dgm:presLayoutVars>
      </dgm:prSet>
      <dgm:spPr/>
    </dgm:pt>
    <dgm:pt modelId="{35DC3989-0DF0-4A9E-A46D-0BF39B27F68A}" type="pres">
      <dgm:prSet presAssocID="{FB7A706D-4DCD-4EB8-9188-FD7186DD2102}" presName="sibTrans" presStyleCnt="0"/>
      <dgm:spPr/>
    </dgm:pt>
    <dgm:pt modelId="{1A88F682-6103-453F-B2D1-FDA3CBFFEF1F}" type="pres">
      <dgm:prSet presAssocID="{6F8AB84E-3EDD-485A-9201-F89F0D6CA6F7}" presName="node" presStyleLbl="node1" presStyleIdx="1" presStyleCnt="7">
        <dgm:presLayoutVars>
          <dgm:bulletEnabled val="1"/>
        </dgm:presLayoutVars>
      </dgm:prSet>
      <dgm:spPr/>
    </dgm:pt>
    <dgm:pt modelId="{31A6EABB-19B4-41A0-A087-D2DACFAC49FB}" type="pres">
      <dgm:prSet presAssocID="{E6D760BC-E2D6-4D6E-820D-B8695DB45AA7}" presName="sibTrans" presStyleCnt="0"/>
      <dgm:spPr/>
    </dgm:pt>
    <dgm:pt modelId="{7F34A78A-F84F-4F50-8E62-5682B744DC5E}" type="pres">
      <dgm:prSet presAssocID="{7E21D9AD-F733-4F41-9C41-166B1E50D43F}" presName="node" presStyleLbl="node1" presStyleIdx="2" presStyleCnt="7">
        <dgm:presLayoutVars>
          <dgm:bulletEnabled val="1"/>
        </dgm:presLayoutVars>
      </dgm:prSet>
      <dgm:spPr/>
    </dgm:pt>
    <dgm:pt modelId="{BE7BA76D-3EF0-4382-BC3A-DEF216C2B4D5}" type="pres">
      <dgm:prSet presAssocID="{7F191C97-979A-46EE-88F8-8D05E0928785}" presName="sibTrans" presStyleCnt="0"/>
      <dgm:spPr/>
    </dgm:pt>
    <dgm:pt modelId="{65B3C508-2469-4AB3-BD32-CD404C8559BF}" type="pres">
      <dgm:prSet presAssocID="{3D8D19D8-E572-441C-9AF9-CFB18574E37D}" presName="node" presStyleLbl="node1" presStyleIdx="3" presStyleCnt="7">
        <dgm:presLayoutVars>
          <dgm:bulletEnabled val="1"/>
        </dgm:presLayoutVars>
      </dgm:prSet>
      <dgm:spPr/>
    </dgm:pt>
    <dgm:pt modelId="{83B4274B-9EC6-4CAB-971A-8058C35E76F7}" type="pres">
      <dgm:prSet presAssocID="{8ACC1142-503A-4786-BE6D-6B0D68B912B2}" presName="sibTrans" presStyleCnt="0"/>
      <dgm:spPr/>
    </dgm:pt>
    <dgm:pt modelId="{117781FC-B83A-458D-B0B6-5042C9734981}" type="pres">
      <dgm:prSet presAssocID="{85103CC2-3CEC-4B3A-8BDA-58B276B39520}" presName="node" presStyleLbl="node1" presStyleIdx="4" presStyleCnt="7">
        <dgm:presLayoutVars>
          <dgm:bulletEnabled val="1"/>
        </dgm:presLayoutVars>
      </dgm:prSet>
      <dgm:spPr/>
    </dgm:pt>
    <dgm:pt modelId="{B035EF3B-052B-4862-A460-2C54CAEAD5BB}" type="pres">
      <dgm:prSet presAssocID="{8DC52755-64F5-4B2A-AFA6-4381CA7529E8}" presName="sibTrans" presStyleCnt="0"/>
      <dgm:spPr/>
    </dgm:pt>
    <dgm:pt modelId="{61A6BBB5-65B4-4DA2-AA4E-9CF02FB04519}" type="pres">
      <dgm:prSet presAssocID="{BCD99794-45DE-46FD-832D-C38F7C84D0C4}" presName="node" presStyleLbl="node1" presStyleIdx="5" presStyleCnt="7">
        <dgm:presLayoutVars>
          <dgm:bulletEnabled val="1"/>
        </dgm:presLayoutVars>
      </dgm:prSet>
      <dgm:spPr/>
    </dgm:pt>
    <dgm:pt modelId="{CF716578-3CCB-451E-B6C3-AFF26B60E078}" type="pres">
      <dgm:prSet presAssocID="{EFA64452-DE88-48AA-AE7D-73A477646DB0}" presName="sibTrans" presStyleCnt="0"/>
      <dgm:spPr/>
    </dgm:pt>
    <dgm:pt modelId="{EA06C8F8-0300-4261-8509-3A5F3977B119}" type="pres">
      <dgm:prSet presAssocID="{22A1C108-FD1D-41B9-AE3E-49DE7B40F245}" presName="node" presStyleLbl="node1" presStyleIdx="6" presStyleCnt="7">
        <dgm:presLayoutVars>
          <dgm:bulletEnabled val="1"/>
        </dgm:presLayoutVars>
      </dgm:prSet>
      <dgm:spPr/>
    </dgm:pt>
  </dgm:ptLst>
  <dgm:cxnLst>
    <dgm:cxn modelId="{E6230300-5C54-436E-823E-351DF2742E46}" type="presOf" srcId="{6B4306D3-D655-4A4A-86A2-3BEE8CC99917}" destId="{D4553424-DC8D-461D-8EFB-55D3925C8862}" srcOrd="0" destOrd="0" presId="urn:microsoft.com/office/officeart/2005/8/layout/default"/>
    <dgm:cxn modelId="{3D1DF011-54D4-4742-83CD-3CAAFB877AF8}" type="presOf" srcId="{7E21D9AD-F733-4F41-9C41-166B1E50D43F}" destId="{7F34A78A-F84F-4F50-8E62-5682B744DC5E}" srcOrd="0" destOrd="0" presId="urn:microsoft.com/office/officeart/2005/8/layout/default"/>
    <dgm:cxn modelId="{A438281C-00E5-409A-AA7A-F0072585AD3F}" srcId="{632786E3-07D5-4E9A-B47D-23F32C235BEF}" destId="{6F8AB84E-3EDD-485A-9201-F89F0D6CA6F7}" srcOrd="1" destOrd="0" parTransId="{F3637E04-B094-489F-9D16-69D2C6AEC0EE}" sibTransId="{E6D760BC-E2D6-4D6E-820D-B8695DB45AA7}"/>
    <dgm:cxn modelId="{2F058227-87A5-4BF9-B5E0-62EF797681B9}" srcId="{632786E3-07D5-4E9A-B47D-23F32C235BEF}" destId="{BCD99794-45DE-46FD-832D-C38F7C84D0C4}" srcOrd="5" destOrd="0" parTransId="{D4D38AFD-E019-4150-B3C8-A6868255D7DC}" sibTransId="{EFA64452-DE88-48AA-AE7D-73A477646DB0}"/>
    <dgm:cxn modelId="{B8CA0539-95AB-451E-83A0-01E167D92D65}" type="presOf" srcId="{3D8D19D8-E572-441C-9AF9-CFB18574E37D}" destId="{65B3C508-2469-4AB3-BD32-CD404C8559BF}" srcOrd="0" destOrd="0" presId="urn:microsoft.com/office/officeart/2005/8/layout/default"/>
    <dgm:cxn modelId="{6BD2913A-9269-4B9E-8165-69967F4D855D}" type="presOf" srcId="{BCD99794-45DE-46FD-832D-C38F7C84D0C4}" destId="{61A6BBB5-65B4-4DA2-AA4E-9CF02FB04519}" srcOrd="0" destOrd="0" presId="urn:microsoft.com/office/officeart/2005/8/layout/default"/>
    <dgm:cxn modelId="{0A5C055A-3224-4097-887A-ED462D8F070C}" srcId="{632786E3-07D5-4E9A-B47D-23F32C235BEF}" destId="{7E21D9AD-F733-4F41-9C41-166B1E50D43F}" srcOrd="2" destOrd="0" parTransId="{7F39431C-2576-424D-8682-8F98A83718E1}" sibTransId="{7F191C97-979A-46EE-88F8-8D05E0928785}"/>
    <dgm:cxn modelId="{FB24E9B5-2D70-43E1-9406-5F0CA82CBEE6}" srcId="{632786E3-07D5-4E9A-B47D-23F32C235BEF}" destId="{22A1C108-FD1D-41B9-AE3E-49DE7B40F245}" srcOrd="6" destOrd="0" parTransId="{0AB37FD7-E52F-4BFC-9095-309048C1CC43}" sibTransId="{BE323587-50BB-41BE-8CCB-193ADFCCF90F}"/>
    <dgm:cxn modelId="{8CFBBCD8-A707-4CE7-B432-9FAF79F37250}" srcId="{632786E3-07D5-4E9A-B47D-23F32C235BEF}" destId="{6B4306D3-D655-4A4A-86A2-3BEE8CC99917}" srcOrd="0" destOrd="0" parTransId="{85390CB3-2AA9-48A6-B234-0D4BFACD260F}" sibTransId="{FB7A706D-4DCD-4EB8-9188-FD7186DD2102}"/>
    <dgm:cxn modelId="{385579DF-4994-41F9-B376-FF599DE65384}" type="presOf" srcId="{632786E3-07D5-4E9A-B47D-23F32C235BEF}" destId="{0679A56F-EA49-45D4-BC58-E7855C1C4DCB}" srcOrd="0" destOrd="0" presId="urn:microsoft.com/office/officeart/2005/8/layout/default"/>
    <dgm:cxn modelId="{5F3CB0E2-EC63-4A51-B576-9A18294AEA13}" type="presOf" srcId="{22A1C108-FD1D-41B9-AE3E-49DE7B40F245}" destId="{EA06C8F8-0300-4261-8509-3A5F3977B119}" srcOrd="0" destOrd="0" presId="urn:microsoft.com/office/officeart/2005/8/layout/default"/>
    <dgm:cxn modelId="{B5D084EF-80A0-4A85-B06B-CA68AE05A476}" type="presOf" srcId="{85103CC2-3CEC-4B3A-8BDA-58B276B39520}" destId="{117781FC-B83A-458D-B0B6-5042C9734981}" srcOrd="0" destOrd="0" presId="urn:microsoft.com/office/officeart/2005/8/layout/default"/>
    <dgm:cxn modelId="{79C070F1-7D5D-4296-9733-6C213D0B5813}" type="presOf" srcId="{6F8AB84E-3EDD-485A-9201-F89F0D6CA6F7}" destId="{1A88F682-6103-453F-B2D1-FDA3CBFFEF1F}" srcOrd="0" destOrd="0" presId="urn:microsoft.com/office/officeart/2005/8/layout/default"/>
    <dgm:cxn modelId="{A15262F4-9ADC-41EA-ABE0-75AB791990E2}" srcId="{632786E3-07D5-4E9A-B47D-23F32C235BEF}" destId="{3D8D19D8-E572-441C-9AF9-CFB18574E37D}" srcOrd="3" destOrd="0" parTransId="{73FB0265-7FAF-48D8-ADCD-B60E36EDAB5F}" sibTransId="{8ACC1142-503A-4786-BE6D-6B0D68B912B2}"/>
    <dgm:cxn modelId="{0B32DEFB-88BD-42B8-A5F5-D2D4314C0164}" srcId="{632786E3-07D5-4E9A-B47D-23F32C235BEF}" destId="{85103CC2-3CEC-4B3A-8BDA-58B276B39520}" srcOrd="4" destOrd="0" parTransId="{2EF01C8A-5542-4143-8634-6E43979C062E}" sibTransId="{8DC52755-64F5-4B2A-AFA6-4381CA7529E8}"/>
    <dgm:cxn modelId="{EEE1587B-B958-4AE5-B42B-64AFD024554E}" type="presParOf" srcId="{0679A56F-EA49-45D4-BC58-E7855C1C4DCB}" destId="{D4553424-DC8D-461D-8EFB-55D3925C8862}" srcOrd="0" destOrd="0" presId="urn:microsoft.com/office/officeart/2005/8/layout/default"/>
    <dgm:cxn modelId="{6C5F3294-0A26-492D-8268-92F2D28A9145}" type="presParOf" srcId="{0679A56F-EA49-45D4-BC58-E7855C1C4DCB}" destId="{35DC3989-0DF0-4A9E-A46D-0BF39B27F68A}" srcOrd="1" destOrd="0" presId="urn:microsoft.com/office/officeart/2005/8/layout/default"/>
    <dgm:cxn modelId="{1EF78134-5E67-4A99-BA04-210AA8A672D6}" type="presParOf" srcId="{0679A56F-EA49-45D4-BC58-E7855C1C4DCB}" destId="{1A88F682-6103-453F-B2D1-FDA3CBFFEF1F}" srcOrd="2" destOrd="0" presId="urn:microsoft.com/office/officeart/2005/8/layout/default"/>
    <dgm:cxn modelId="{68BBB522-DDCB-4816-8A90-94B7A053F081}" type="presParOf" srcId="{0679A56F-EA49-45D4-BC58-E7855C1C4DCB}" destId="{31A6EABB-19B4-41A0-A087-D2DACFAC49FB}" srcOrd="3" destOrd="0" presId="urn:microsoft.com/office/officeart/2005/8/layout/default"/>
    <dgm:cxn modelId="{F82B383E-999C-4B57-94CF-BB85F9BF79FB}" type="presParOf" srcId="{0679A56F-EA49-45D4-BC58-E7855C1C4DCB}" destId="{7F34A78A-F84F-4F50-8E62-5682B744DC5E}" srcOrd="4" destOrd="0" presId="urn:microsoft.com/office/officeart/2005/8/layout/default"/>
    <dgm:cxn modelId="{47EB9836-BD46-4E76-9A5B-E6007D504820}" type="presParOf" srcId="{0679A56F-EA49-45D4-BC58-E7855C1C4DCB}" destId="{BE7BA76D-3EF0-4382-BC3A-DEF216C2B4D5}" srcOrd="5" destOrd="0" presId="urn:microsoft.com/office/officeart/2005/8/layout/default"/>
    <dgm:cxn modelId="{803BDEF5-93AD-4C24-9857-E710B876472C}" type="presParOf" srcId="{0679A56F-EA49-45D4-BC58-E7855C1C4DCB}" destId="{65B3C508-2469-4AB3-BD32-CD404C8559BF}" srcOrd="6" destOrd="0" presId="urn:microsoft.com/office/officeart/2005/8/layout/default"/>
    <dgm:cxn modelId="{290B2A61-8750-43C6-B384-5AB62D69D571}" type="presParOf" srcId="{0679A56F-EA49-45D4-BC58-E7855C1C4DCB}" destId="{83B4274B-9EC6-4CAB-971A-8058C35E76F7}" srcOrd="7" destOrd="0" presId="urn:microsoft.com/office/officeart/2005/8/layout/default"/>
    <dgm:cxn modelId="{35C33481-E25C-48D7-8F9F-B4B5220C429A}" type="presParOf" srcId="{0679A56F-EA49-45D4-BC58-E7855C1C4DCB}" destId="{117781FC-B83A-458D-B0B6-5042C9734981}" srcOrd="8" destOrd="0" presId="urn:microsoft.com/office/officeart/2005/8/layout/default"/>
    <dgm:cxn modelId="{0A0BC363-2A1B-4726-8220-3A97FD4C62A2}" type="presParOf" srcId="{0679A56F-EA49-45D4-BC58-E7855C1C4DCB}" destId="{B035EF3B-052B-4862-A460-2C54CAEAD5BB}" srcOrd="9" destOrd="0" presId="urn:microsoft.com/office/officeart/2005/8/layout/default"/>
    <dgm:cxn modelId="{3EB20655-557E-4431-8E4E-F8C5E977DDD6}" type="presParOf" srcId="{0679A56F-EA49-45D4-BC58-E7855C1C4DCB}" destId="{61A6BBB5-65B4-4DA2-AA4E-9CF02FB04519}" srcOrd="10" destOrd="0" presId="urn:microsoft.com/office/officeart/2005/8/layout/default"/>
    <dgm:cxn modelId="{A5F1DE8E-C171-4F66-9333-29394C806310}" type="presParOf" srcId="{0679A56F-EA49-45D4-BC58-E7855C1C4DCB}" destId="{CF716578-3CCB-451E-B6C3-AFF26B60E078}" srcOrd="11" destOrd="0" presId="urn:microsoft.com/office/officeart/2005/8/layout/default"/>
    <dgm:cxn modelId="{558DEE47-4C18-4368-B01A-FC59704BFCC9}" type="presParOf" srcId="{0679A56F-EA49-45D4-BC58-E7855C1C4DCB}" destId="{EA06C8F8-0300-4261-8509-3A5F3977B119}"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39AAD5F-A323-4594-BF6B-48093118A8A0}" type="doc">
      <dgm:prSet loTypeId="urn:microsoft.com/office/officeart/2005/8/layout/default" loCatId="list" qsTypeId="urn:microsoft.com/office/officeart/2005/8/quickstyle/3d4" qsCatId="3D" csTypeId="urn:microsoft.com/office/officeart/2005/8/colors/accent3_1" csCatId="accent3" phldr="1"/>
      <dgm:spPr/>
      <dgm:t>
        <a:bodyPr/>
        <a:lstStyle/>
        <a:p>
          <a:endParaRPr lang="en-US"/>
        </a:p>
      </dgm:t>
    </dgm:pt>
    <dgm:pt modelId="{5793570D-75F7-49AC-AE23-93A4825A5688}">
      <dgm:prSet/>
      <dgm:spPr/>
      <dgm:t>
        <a:bodyPr/>
        <a:lstStyle/>
        <a:p>
          <a:r>
            <a:rPr lang="en-US"/>
            <a:t>Hairy Vetch</a:t>
          </a:r>
        </a:p>
      </dgm:t>
    </dgm:pt>
    <dgm:pt modelId="{C10A5124-5031-46B4-BBF0-68090EEB1292}" type="parTrans" cxnId="{FBDA1E00-7149-4F0B-BB4C-69850B3FA3B1}">
      <dgm:prSet/>
      <dgm:spPr/>
      <dgm:t>
        <a:bodyPr/>
        <a:lstStyle/>
        <a:p>
          <a:endParaRPr lang="en-US"/>
        </a:p>
      </dgm:t>
    </dgm:pt>
    <dgm:pt modelId="{074B9CA0-11AF-4669-B7C3-772EA09E9472}" type="sibTrans" cxnId="{FBDA1E00-7149-4F0B-BB4C-69850B3FA3B1}">
      <dgm:prSet/>
      <dgm:spPr/>
      <dgm:t>
        <a:bodyPr/>
        <a:lstStyle/>
        <a:p>
          <a:endParaRPr lang="en-US"/>
        </a:p>
      </dgm:t>
    </dgm:pt>
    <dgm:pt modelId="{0AB04E91-616F-45AC-8C83-200C23A8B004}">
      <dgm:prSet/>
      <dgm:spPr/>
      <dgm:t>
        <a:bodyPr/>
        <a:lstStyle/>
        <a:p>
          <a:r>
            <a:rPr lang="en-US"/>
            <a:t>Crimson, red, white, blansa, berseem clover</a:t>
          </a:r>
        </a:p>
      </dgm:t>
    </dgm:pt>
    <dgm:pt modelId="{4C327236-13EF-43B9-BEBC-078BFF229EB8}" type="parTrans" cxnId="{7BB5BDA1-6A60-4CC6-8214-F6099884231F}">
      <dgm:prSet/>
      <dgm:spPr/>
      <dgm:t>
        <a:bodyPr/>
        <a:lstStyle/>
        <a:p>
          <a:endParaRPr lang="en-US"/>
        </a:p>
      </dgm:t>
    </dgm:pt>
    <dgm:pt modelId="{6E5AAEA2-81C1-4442-90F2-5D269485417B}" type="sibTrans" cxnId="{7BB5BDA1-6A60-4CC6-8214-F6099884231F}">
      <dgm:prSet/>
      <dgm:spPr/>
      <dgm:t>
        <a:bodyPr/>
        <a:lstStyle/>
        <a:p>
          <a:endParaRPr lang="en-US"/>
        </a:p>
      </dgm:t>
    </dgm:pt>
    <dgm:pt modelId="{B96C0374-F720-435E-BAA9-8F724C5EEDF8}">
      <dgm:prSet/>
      <dgm:spPr/>
      <dgm:t>
        <a:bodyPr/>
        <a:lstStyle/>
        <a:p>
          <a:r>
            <a:rPr lang="en-US" dirty="0"/>
            <a:t>Sweet clover</a:t>
          </a:r>
        </a:p>
      </dgm:t>
    </dgm:pt>
    <dgm:pt modelId="{2783C8BD-2C9B-4C72-B9C5-0F917E449A64}" type="parTrans" cxnId="{F54A3CC3-F3EE-4F48-9478-0AD41F512A43}">
      <dgm:prSet/>
      <dgm:spPr/>
      <dgm:t>
        <a:bodyPr/>
        <a:lstStyle/>
        <a:p>
          <a:endParaRPr lang="en-US"/>
        </a:p>
      </dgm:t>
    </dgm:pt>
    <dgm:pt modelId="{3CEF9877-8D2D-44F9-A239-60B5F057BDC4}" type="sibTrans" cxnId="{F54A3CC3-F3EE-4F48-9478-0AD41F512A43}">
      <dgm:prSet/>
      <dgm:spPr/>
      <dgm:t>
        <a:bodyPr/>
        <a:lstStyle/>
        <a:p>
          <a:endParaRPr lang="en-US"/>
        </a:p>
      </dgm:t>
    </dgm:pt>
    <dgm:pt modelId="{1501BFE8-912F-4994-A392-EBEA1B56A941}">
      <dgm:prSet/>
      <dgm:spPr/>
      <dgm:t>
        <a:bodyPr/>
        <a:lstStyle/>
        <a:p>
          <a:r>
            <a:rPr lang="en-US"/>
            <a:t>Alfafa</a:t>
          </a:r>
        </a:p>
      </dgm:t>
    </dgm:pt>
    <dgm:pt modelId="{1A261912-4C93-4518-8CF8-C6F1230FB7B7}" type="parTrans" cxnId="{E6E9B192-AA3A-486C-8472-CAE9147267FB}">
      <dgm:prSet/>
      <dgm:spPr/>
      <dgm:t>
        <a:bodyPr/>
        <a:lstStyle/>
        <a:p>
          <a:endParaRPr lang="en-US"/>
        </a:p>
      </dgm:t>
    </dgm:pt>
    <dgm:pt modelId="{86F274FF-B2FD-46F0-92C4-AF1585B2F9D5}" type="sibTrans" cxnId="{E6E9B192-AA3A-486C-8472-CAE9147267FB}">
      <dgm:prSet/>
      <dgm:spPr/>
      <dgm:t>
        <a:bodyPr/>
        <a:lstStyle/>
        <a:p>
          <a:endParaRPr lang="en-US"/>
        </a:p>
      </dgm:t>
    </dgm:pt>
    <dgm:pt modelId="{C24B75FD-E5C6-4090-8BAF-72BC0BF02C32}">
      <dgm:prSet/>
      <dgm:spPr/>
      <dgm:t>
        <a:bodyPr/>
        <a:lstStyle/>
        <a:p>
          <a:r>
            <a:rPr lang="en-US"/>
            <a:t>Fababeans</a:t>
          </a:r>
        </a:p>
      </dgm:t>
    </dgm:pt>
    <dgm:pt modelId="{FBD07D83-AC21-4DD3-A449-97B34341D5AD}" type="parTrans" cxnId="{490EB39B-C499-4DBE-9AE4-434030EE8FDB}">
      <dgm:prSet/>
      <dgm:spPr/>
      <dgm:t>
        <a:bodyPr/>
        <a:lstStyle/>
        <a:p>
          <a:endParaRPr lang="en-US"/>
        </a:p>
      </dgm:t>
    </dgm:pt>
    <dgm:pt modelId="{AE3C7646-FA2C-47ED-8DAC-D5EAE5DC0FA6}" type="sibTrans" cxnId="{490EB39B-C499-4DBE-9AE4-434030EE8FDB}">
      <dgm:prSet/>
      <dgm:spPr/>
      <dgm:t>
        <a:bodyPr/>
        <a:lstStyle/>
        <a:p>
          <a:endParaRPr lang="en-US"/>
        </a:p>
      </dgm:t>
    </dgm:pt>
    <dgm:pt modelId="{286C62B1-35B7-4CC3-8C21-A002BE21340C}">
      <dgm:prSet/>
      <dgm:spPr/>
      <dgm:t>
        <a:bodyPr/>
        <a:lstStyle/>
        <a:p>
          <a:r>
            <a:rPr lang="en-US"/>
            <a:t>Chickpeas</a:t>
          </a:r>
        </a:p>
      </dgm:t>
    </dgm:pt>
    <dgm:pt modelId="{D630D751-7473-4E85-B2F8-1AC91AB98867}" type="parTrans" cxnId="{EFDC6216-C99D-439E-A7E4-3C6F44C9CE8F}">
      <dgm:prSet/>
      <dgm:spPr/>
      <dgm:t>
        <a:bodyPr/>
        <a:lstStyle/>
        <a:p>
          <a:endParaRPr lang="en-US"/>
        </a:p>
      </dgm:t>
    </dgm:pt>
    <dgm:pt modelId="{00E023CC-09CA-477D-8885-6FBC6E0D2549}" type="sibTrans" cxnId="{EFDC6216-C99D-439E-A7E4-3C6F44C9CE8F}">
      <dgm:prSet/>
      <dgm:spPr/>
      <dgm:t>
        <a:bodyPr/>
        <a:lstStyle/>
        <a:p>
          <a:endParaRPr lang="en-US"/>
        </a:p>
      </dgm:t>
    </dgm:pt>
    <dgm:pt modelId="{189BDFB0-721E-46D1-907B-CF5F27DAF1E2}">
      <dgm:prSet/>
      <dgm:spPr/>
      <dgm:t>
        <a:bodyPr/>
        <a:lstStyle/>
        <a:p>
          <a:r>
            <a:rPr lang="en-US"/>
            <a:t>Lentils</a:t>
          </a:r>
        </a:p>
      </dgm:t>
    </dgm:pt>
    <dgm:pt modelId="{443226D9-1D23-4F94-BDEC-B6BB16849789}" type="parTrans" cxnId="{17C87CA1-ADAC-4F62-B6B4-834B34D264AB}">
      <dgm:prSet/>
      <dgm:spPr/>
      <dgm:t>
        <a:bodyPr/>
        <a:lstStyle/>
        <a:p>
          <a:endParaRPr lang="en-US"/>
        </a:p>
      </dgm:t>
    </dgm:pt>
    <dgm:pt modelId="{8732FDC3-2202-4C07-B76F-4C92DC55C9A6}" type="sibTrans" cxnId="{17C87CA1-ADAC-4F62-B6B4-834B34D264AB}">
      <dgm:prSet/>
      <dgm:spPr/>
      <dgm:t>
        <a:bodyPr/>
        <a:lstStyle/>
        <a:p>
          <a:endParaRPr lang="en-US"/>
        </a:p>
      </dgm:t>
    </dgm:pt>
    <dgm:pt modelId="{56E46D30-19C4-4CB0-A8A5-A1EEDAF57B30}">
      <dgm:prSet/>
      <dgm:spPr/>
      <dgm:t>
        <a:bodyPr/>
        <a:lstStyle/>
        <a:p>
          <a:r>
            <a:rPr lang="en-US"/>
            <a:t>Field peas</a:t>
          </a:r>
        </a:p>
      </dgm:t>
    </dgm:pt>
    <dgm:pt modelId="{865AA3C8-85B8-462D-959E-584EEC009B84}" type="parTrans" cxnId="{0147DD76-968D-45FE-8B75-9C4C9B53749B}">
      <dgm:prSet/>
      <dgm:spPr/>
      <dgm:t>
        <a:bodyPr/>
        <a:lstStyle/>
        <a:p>
          <a:endParaRPr lang="en-US"/>
        </a:p>
      </dgm:t>
    </dgm:pt>
    <dgm:pt modelId="{EB9F2B0C-446A-4DCC-9D16-29CD854577E1}" type="sibTrans" cxnId="{0147DD76-968D-45FE-8B75-9C4C9B53749B}">
      <dgm:prSet/>
      <dgm:spPr/>
      <dgm:t>
        <a:bodyPr/>
        <a:lstStyle/>
        <a:p>
          <a:endParaRPr lang="en-US"/>
        </a:p>
      </dgm:t>
    </dgm:pt>
    <dgm:pt modelId="{0D3C8709-2D36-4DF8-B7E3-00E4B14ECBD6}" type="pres">
      <dgm:prSet presAssocID="{F39AAD5F-A323-4594-BF6B-48093118A8A0}" presName="diagram" presStyleCnt="0">
        <dgm:presLayoutVars>
          <dgm:dir/>
          <dgm:resizeHandles val="exact"/>
        </dgm:presLayoutVars>
      </dgm:prSet>
      <dgm:spPr/>
    </dgm:pt>
    <dgm:pt modelId="{2830F922-876E-4FBF-9EE3-4E5C3C68A465}" type="pres">
      <dgm:prSet presAssocID="{5793570D-75F7-49AC-AE23-93A4825A5688}" presName="node" presStyleLbl="node1" presStyleIdx="0" presStyleCnt="8">
        <dgm:presLayoutVars>
          <dgm:bulletEnabled val="1"/>
        </dgm:presLayoutVars>
      </dgm:prSet>
      <dgm:spPr/>
    </dgm:pt>
    <dgm:pt modelId="{85BFD1C2-049B-4249-8C55-EBB9E1601A47}" type="pres">
      <dgm:prSet presAssocID="{074B9CA0-11AF-4669-B7C3-772EA09E9472}" presName="sibTrans" presStyleCnt="0"/>
      <dgm:spPr/>
    </dgm:pt>
    <dgm:pt modelId="{DEBA3733-52EE-4102-B3FA-040360A5A5BA}" type="pres">
      <dgm:prSet presAssocID="{0AB04E91-616F-45AC-8C83-200C23A8B004}" presName="node" presStyleLbl="node1" presStyleIdx="1" presStyleCnt="8">
        <dgm:presLayoutVars>
          <dgm:bulletEnabled val="1"/>
        </dgm:presLayoutVars>
      </dgm:prSet>
      <dgm:spPr/>
    </dgm:pt>
    <dgm:pt modelId="{EA1FC906-6E3C-4309-A5A1-8E05F07F43CA}" type="pres">
      <dgm:prSet presAssocID="{6E5AAEA2-81C1-4442-90F2-5D269485417B}" presName="sibTrans" presStyleCnt="0"/>
      <dgm:spPr/>
    </dgm:pt>
    <dgm:pt modelId="{5DA0B6F9-C05C-426E-9EE2-95F5C165A28D}" type="pres">
      <dgm:prSet presAssocID="{B96C0374-F720-435E-BAA9-8F724C5EEDF8}" presName="node" presStyleLbl="node1" presStyleIdx="2" presStyleCnt="8">
        <dgm:presLayoutVars>
          <dgm:bulletEnabled val="1"/>
        </dgm:presLayoutVars>
      </dgm:prSet>
      <dgm:spPr/>
    </dgm:pt>
    <dgm:pt modelId="{72A80FE9-7262-424B-A485-37B24D72996C}" type="pres">
      <dgm:prSet presAssocID="{3CEF9877-8D2D-44F9-A239-60B5F057BDC4}" presName="sibTrans" presStyleCnt="0"/>
      <dgm:spPr/>
    </dgm:pt>
    <dgm:pt modelId="{8D46F945-A689-46DF-845B-18AE07DA1958}" type="pres">
      <dgm:prSet presAssocID="{1501BFE8-912F-4994-A392-EBEA1B56A941}" presName="node" presStyleLbl="node1" presStyleIdx="3" presStyleCnt="8">
        <dgm:presLayoutVars>
          <dgm:bulletEnabled val="1"/>
        </dgm:presLayoutVars>
      </dgm:prSet>
      <dgm:spPr/>
    </dgm:pt>
    <dgm:pt modelId="{62D3CCBB-843B-42F4-907C-B73B75261757}" type="pres">
      <dgm:prSet presAssocID="{86F274FF-B2FD-46F0-92C4-AF1585B2F9D5}" presName="sibTrans" presStyleCnt="0"/>
      <dgm:spPr/>
    </dgm:pt>
    <dgm:pt modelId="{364B0D6F-8162-4304-93F2-619FD3C5F2F4}" type="pres">
      <dgm:prSet presAssocID="{C24B75FD-E5C6-4090-8BAF-72BC0BF02C32}" presName="node" presStyleLbl="node1" presStyleIdx="4" presStyleCnt="8">
        <dgm:presLayoutVars>
          <dgm:bulletEnabled val="1"/>
        </dgm:presLayoutVars>
      </dgm:prSet>
      <dgm:spPr/>
    </dgm:pt>
    <dgm:pt modelId="{7E94A23B-23BD-4193-89E9-00F08E228667}" type="pres">
      <dgm:prSet presAssocID="{AE3C7646-FA2C-47ED-8DAC-D5EAE5DC0FA6}" presName="sibTrans" presStyleCnt="0"/>
      <dgm:spPr/>
    </dgm:pt>
    <dgm:pt modelId="{43837585-0C6D-4879-B334-93F2608E6A5C}" type="pres">
      <dgm:prSet presAssocID="{286C62B1-35B7-4CC3-8C21-A002BE21340C}" presName="node" presStyleLbl="node1" presStyleIdx="5" presStyleCnt="8">
        <dgm:presLayoutVars>
          <dgm:bulletEnabled val="1"/>
        </dgm:presLayoutVars>
      </dgm:prSet>
      <dgm:spPr/>
    </dgm:pt>
    <dgm:pt modelId="{4180AE78-2876-49BC-AEAD-C2F072278E25}" type="pres">
      <dgm:prSet presAssocID="{00E023CC-09CA-477D-8885-6FBC6E0D2549}" presName="sibTrans" presStyleCnt="0"/>
      <dgm:spPr/>
    </dgm:pt>
    <dgm:pt modelId="{8B0941E7-8ED4-4BD2-9A7B-027755805947}" type="pres">
      <dgm:prSet presAssocID="{189BDFB0-721E-46D1-907B-CF5F27DAF1E2}" presName="node" presStyleLbl="node1" presStyleIdx="6" presStyleCnt="8">
        <dgm:presLayoutVars>
          <dgm:bulletEnabled val="1"/>
        </dgm:presLayoutVars>
      </dgm:prSet>
      <dgm:spPr/>
    </dgm:pt>
    <dgm:pt modelId="{0E650ECC-A3BA-46B9-82BB-A10861875AF2}" type="pres">
      <dgm:prSet presAssocID="{8732FDC3-2202-4C07-B76F-4C92DC55C9A6}" presName="sibTrans" presStyleCnt="0"/>
      <dgm:spPr/>
    </dgm:pt>
    <dgm:pt modelId="{2D64BFFE-80A9-483D-908E-7FE7FDC48DB6}" type="pres">
      <dgm:prSet presAssocID="{56E46D30-19C4-4CB0-A8A5-A1EEDAF57B30}" presName="node" presStyleLbl="node1" presStyleIdx="7" presStyleCnt="8">
        <dgm:presLayoutVars>
          <dgm:bulletEnabled val="1"/>
        </dgm:presLayoutVars>
      </dgm:prSet>
      <dgm:spPr/>
    </dgm:pt>
  </dgm:ptLst>
  <dgm:cxnLst>
    <dgm:cxn modelId="{FBDA1E00-7149-4F0B-BB4C-69850B3FA3B1}" srcId="{F39AAD5F-A323-4594-BF6B-48093118A8A0}" destId="{5793570D-75F7-49AC-AE23-93A4825A5688}" srcOrd="0" destOrd="0" parTransId="{C10A5124-5031-46B4-BBF0-68090EEB1292}" sibTransId="{074B9CA0-11AF-4669-B7C3-772EA09E9472}"/>
    <dgm:cxn modelId="{29FC7713-1832-453B-AC67-AB0646FC6134}" type="presOf" srcId="{189BDFB0-721E-46D1-907B-CF5F27DAF1E2}" destId="{8B0941E7-8ED4-4BD2-9A7B-027755805947}" srcOrd="0" destOrd="0" presId="urn:microsoft.com/office/officeart/2005/8/layout/default"/>
    <dgm:cxn modelId="{EFDC6216-C99D-439E-A7E4-3C6F44C9CE8F}" srcId="{F39AAD5F-A323-4594-BF6B-48093118A8A0}" destId="{286C62B1-35B7-4CC3-8C21-A002BE21340C}" srcOrd="5" destOrd="0" parTransId="{D630D751-7473-4E85-B2F8-1AC91AB98867}" sibTransId="{00E023CC-09CA-477D-8885-6FBC6E0D2549}"/>
    <dgm:cxn modelId="{07476D1A-EDA8-414B-8EDE-3CBD29BB18E6}" type="presOf" srcId="{286C62B1-35B7-4CC3-8C21-A002BE21340C}" destId="{43837585-0C6D-4879-B334-93F2608E6A5C}" srcOrd="0" destOrd="0" presId="urn:microsoft.com/office/officeart/2005/8/layout/default"/>
    <dgm:cxn modelId="{8B274D4C-DE86-4F1E-9FF6-589891CBBCBA}" type="presOf" srcId="{0AB04E91-616F-45AC-8C83-200C23A8B004}" destId="{DEBA3733-52EE-4102-B3FA-040360A5A5BA}" srcOrd="0" destOrd="0" presId="urn:microsoft.com/office/officeart/2005/8/layout/default"/>
    <dgm:cxn modelId="{0147DD76-968D-45FE-8B75-9C4C9B53749B}" srcId="{F39AAD5F-A323-4594-BF6B-48093118A8A0}" destId="{56E46D30-19C4-4CB0-A8A5-A1EEDAF57B30}" srcOrd="7" destOrd="0" parTransId="{865AA3C8-85B8-462D-959E-584EEC009B84}" sibTransId="{EB9F2B0C-446A-4DCC-9D16-29CD854577E1}"/>
    <dgm:cxn modelId="{B0B5887F-3D18-4D24-9110-31643204AE7A}" type="presOf" srcId="{56E46D30-19C4-4CB0-A8A5-A1EEDAF57B30}" destId="{2D64BFFE-80A9-483D-908E-7FE7FDC48DB6}" srcOrd="0" destOrd="0" presId="urn:microsoft.com/office/officeart/2005/8/layout/default"/>
    <dgm:cxn modelId="{4F13FB83-27A1-46CC-A88D-CA265F4E6F1E}" type="presOf" srcId="{1501BFE8-912F-4994-A392-EBEA1B56A941}" destId="{8D46F945-A689-46DF-845B-18AE07DA1958}" srcOrd="0" destOrd="0" presId="urn:microsoft.com/office/officeart/2005/8/layout/default"/>
    <dgm:cxn modelId="{1C91948A-5080-45AA-AC19-5FF4889D6F41}" type="presOf" srcId="{C24B75FD-E5C6-4090-8BAF-72BC0BF02C32}" destId="{364B0D6F-8162-4304-93F2-619FD3C5F2F4}" srcOrd="0" destOrd="0" presId="urn:microsoft.com/office/officeart/2005/8/layout/default"/>
    <dgm:cxn modelId="{E6E9B192-AA3A-486C-8472-CAE9147267FB}" srcId="{F39AAD5F-A323-4594-BF6B-48093118A8A0}" destId="{1501BFE8-912F-4994-A392-EBEA1B56A941}" srcOrd="3" destOrd="0" parTransId="{1A261912-4C93-4518-8CF8-C6F1230FB7B7}" sibTransId="{86F274FF-B2FD-46F0-92C4-AF1585B2F9D5}"/>
    <dgm:cxn modelId="{490EB39B-C499-4DBE-9AE4-434030EE8FDB}" srcId="{F39AAD5F-A323-4594-BF6B-48093118A8A0}" destId="{C24B75FD-E5C6-4090-8BAF-72BC0BF02C32}" srcOrd="4" destOrd="0" parTransId="{FBD07D83-AC21-4DD3-A449-97B34341D5AD}" sibTransId="{AE3C7646-FA2C-47ED-8DAC-D5EAE5DC0FA6}"/>
    <dgm:cxn modelId="{17C87CA1-ADAC-4F62-B6B4-834B34D264AB}" srcId="{F39AAD5F-A323-4594-BF6B-48093118A8A0}" destId="{189BDFB0-721E-46D1-907B-CF5F27DAF1E2}" srcOrd="6" destOrd="0" parTransId="{443226D9-1D23-4F94-BDEC-B6BB16849789}" sibTransId="{8732FDC3-2202-4C07-B76F-4C92DC55C9A6}"/>
    <dgm:cxn modelId="{7BB5BDA1-6A60-4CC6-8214-F6099884231F}" srcId="{F39AAD5F-A323-4594-BF6B-48093118A8A0}" destId="{0AB04E91-616F-45AC-8C83-200C23A8B004}" srcOrd="1" destOrd="0" parTransId="{4C327236-13EF-43B9-BEBC-078BFF229EB8}" sibTransId="{6E5AAEA2-81C1-4442-90F2-5D269485417B}"/>
    <dgm:cxn modelId="{71EF3AB2-43DB-4E2F-B473-717EFCC3DBA2}" type="presOf" srcId="{5793570D-75F7-49AC-AE23-93A4825A5688}" destId="{2830F922-876E-4FBF-9EE3-4E5C3C68A465}" srcOrd="0" destOrd="0" presId="urn:microsoft.com/office/officeart/2005/8/layout/default"/>
    <dgm:cxn modelId="{686D0DB6-D778-4502-88E2-47A72F1EC7FD}" type="presOf" srcId="{B96C0374-F720-435E-BAA9-8F724C5EEDF8}" destId="{5DA0B6F9-C05C-426E-9EE2-95F5C165A28D}" srcOrd="0" destOrd="0" presId="urn:microsoft.com/office/officeart/2005/8/layout/default"/>
    <dgm:cxn modelId="{F54A3CC3-F3EE-4F48-9478-0AD41F512A43}" srcId="{F39AAD5F-A323-4594-BF6B-48093118A8A0}" destId="{B96C0374-F720-435E-BAA9-8F724C5EEDF8}" srcOrd="2" destOrd="0" parTransId="{2783C8BD-2C9B-4C72-B9C5-0F917E449A64}" sibTransId="{3CEF9877-8D2D-44F9-A239-60B5F057BDC4}"/>
    <dgm:cxn modelId="{4FD59DD9-B769-4515-BEB4-9CA8290F2EBC}" type="presOf" srcId="{F39AAD5F-A323-4594-BF6B-48093118A8A0}" destId="{0D3C8709-2D36-4DF8-B7E3-00E4B14ECBD6}" srcOrd="0" destOrd="0" presId="urn:microsoft.com/office/officeart/2005/8/layout/default"/>
    <dgm:cxn modelId="{79990D4B-C274-4E80-8275-B448E422DD76}" type="presParOf" srcId="{0D3C8709-2D36-4DF8-B7E3-00E4B14ECBD6}" destId="{2830F922-876E-4FBF-9EE3-4E5C3C68A465}" srcOrd="0" destOrd="0" presId="urn:microsoft.com/office/officeart/2005/8/layout/default"/>
    <dgm:cxn modelId="{7ACB4BE5-41F2-4768-9D43-4A64722B8160}" type="presParOf" srcId="{0D3C8709-2D36-4DF8-B7E3-00E4B14ECBD6}" destId="{85BFD1C2-049B-4249-8C55-EBB9E1601A47}" srcOrd="1" destOrd="0" presId="urn:microsoft.com/office/officeart/2005/8/layout/default"/>
    <dgm:cxn modelId="{A02D5843-9680-44DA-A0F2-A107C769B18A}" type="presParOf" srcId="{0D3C8709-2D36-4DF8-B7E3-00E4B14ECBD6}" destId="{DEBA3733-52EE-4102-B3FA-040360A5A5BA}" srcOrd="2" destOrd="0" presId="urn:microsoft.com/office/officeart/2005/8/layout/default"/>
    <dgm:cxn modelId="{392E63DC-277A-4E72-9A22-F2278BEDC41F}" type="presParOf" srcId="{0D3C8709-2D36-4DF8-B7E3-00E4B14ECBD6}" destId="{EA1FC906-6E3C-4309-A5A1-8E05F07F43CA}" srcOrd="3" destOrd="0" presId="urn:microsoft.com/office/officeart/2005/8/layout/default"/>
    <dgm:cxn modelId="{5A182357-3FD9-42BE-8DF3-1581E2088738}" type="presParOf" srcId="{0D3C8709-2D36-4DF8-B7E3-00E4B14ECBD6}" destId="{5DA0B6F9-C05C-426E-9EE2-95F5C165A28D}" srcOrd="4" destOrd="0" presId="urn:microsoft.com/office/officeart/2005/8/layout/default"/>
    <dgm:cxn modelId="{A07BFB5C-2B85-48F8-8211-157B6774627C}" type="presParOf" srcId="{0D3C8709-2D36-4DF8-B7E3-00E4B14ECBD6}" destId="{72A80FE9-7262-424B-A485-37B24D72996C}" srcOrd="5" destOrd="0" presId="urn:microsoft.com/office/officeart/2005/8/layout/default"/>
    <dgm:cxn modelId="{87B30110-B204-491B-A0D2-0AAEA7C682AD}" type="presParOf" srcId="{0D3C8709-2D36-4DF8-B7E3-00E4B14ECBD6}" destId="{8D46F945-A689-46DF-845B-18AE07DA1958}" srcOrd="6" destOrd="0" presId="urn:microsoft.com/office/officeart/2005/8/layout/default"/>
    <dgm:cxn modelId="{A2800E78-A683-42CB-A358-34B264EFA7AD}" type="presParOf" srcId="{0D3C8709-2D36-4DF8-B7E3-00E4B14ECBD6}" destId="{62D3CCBB-843B-42F4-907C-B73B75261757}" srcOrd="7" destOrd="0" presId="urn:microsoft.com/office/officeart/2005/8/layout/default"/>
    <dgm:cxn modelId="{A5F65316-07FC-4867-98CB-9E971E04A796}" type="presParOf" srcId="{0D3C8709-2D36-4DF8-B7E3-00E4B14ECBD6}" destId="{364B0D6F-8162-4304-93F2-619FD3C5F2F4}" srcOrd="8" destOrd="0" presId="urn:microsoft.com/office/officeart/2005/8/layout/default"/>
    <dgm:cxn modelId="{E5607E97-9FD4-49D1-BF49-723F56534006}" type="presParOf" srcId="{0D3C8709-2D36-4DF8-B7E3-00E4B14ECBD6}" destId="{7E94A23B-23BD-4193-89E9-00F08E228667}" srcOrd="9" destOrd="0" presId="urn:microsoft.com/office/officeart/2005/8/layout/default"/>
    <dgm:cxn modelId="{C1EF12F8-DAAF-4288-82F9-07B0ADEA896F}" type="presParOf" srcId="{0D3C8709-2D36-4DF8-B7E3-00E4B14ECBD6}" destId="{43837585-0C6D-4879-B334-93F2608E6A5C}" srcOrd="10" destOrd="0" presId="urn:microsoft.com/office/officeart/2005/8/layout/default"/>
    <dgm:cxn modelId="{DF4D36A8-4D34-4B5A-B93D-0CCFF7CA976A}" type="presParOf" srcId="{0D3C8709-2D36-4DF8-B7E3-00E4B14ECBD6}" destId="{4180AE78-2876-49BC-AEAD-C2F072278E25}" srcOrd="11" destOrd="0" presId="urn:microsoft.com/office/officeart/2005/8/layout/default"/>
    <dgm:cxn modelId="{E1E41E17-B06D-481D-AF06-22CEFF3BE813}" type="presParOf" srcId="{0D3C8709-2D36-4DF8-B7E3-00E4B14ECBD6}" destId="{8B0941E7-8ED4-4BD2-9A7B-027755805947}" srcOrd="12" destOrd="0" presId="urn:microsoft.com/office/officeart/2005/8/layout/default"/>
    <dgm:cxn modelId="{D33155D2-6B55-478B-A649-A8E39E769E9B}" type="presParOf" srcId="{0D3C8709-2D36-4DF8-B7E3-00E4B14ECBD6}" destId="{0E650ECC-A3BA-46B9-82BB-A10861875AF2}" srcOrd="13" destOrd="0" presId="urn:microsoft.com/office/officeart/2005/8/layout/default"/>
    <dgm:cxn modelId="{3891394B-F40B-4A26-83CF-98062EE0A470}" type="presParOf" srcId="{0D3C8709-2D36-4DF8-B7E3-00E4B14ECBD6}" destId="{2D64BFFE-80A9-483D-908E-7FE7FDC48DB6}" srcOrd="14"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4355229-C434-47F1-A050-55769A93E819}" type="doc">
      <dgm:prSet loTypeId="urn:microsoft.com/office/officeart/2005/8/layout/hierarchy3" loCatId="hierarchy" qsTypeId="urn:microsoft.com/office/officeart/2005/8/quickstyle/simple5" qsCatId="simple" csTypeId="urn:microsoft.com/office/officeart/2005/8/colors/accent3_1" csCatId="accent3" phldr="1"/>
      <dgm:spPr/>
      <dgm:t>
        <a:bodyPr/>
        <a:lstStyle/>
        <a:p>
          <a:endParaRPr lang="en-US"/>
        </a:p>
      </dgm:t>
    </dgm:pt>
    <dgm:pt modelId="{D6EAFA90-9AE0-4FF4-909E-5F6B4D54960A}">
      <dgm:prSet/>
      <dgm:spPr/>
      <dgm:t>
        <a:bodyPr/>
        <a:lstStyle/>
        <a:p>
          <a:r>
            <a:rPr lang="en-US"/>
            <a:t>Forbs that offer biodiversity</a:t>
          </a:r>
        </a:p>
      </dgm:t>
    </dgm:pt>
    <dgm:pt modelId="{7A88AB9B-04FC-4730-A1FE-C4E6042846BD}" type="parTrans" cxnId="{188335C4-0351-4F20-AB67-C4D6FF6A68D6}">
      <dgm:prSet/>
      <dgm:spPr/>
      <dgm:t>
        <a:bodyPr/>
        <a:lstStyle/>
        <a:p>
          <a:endParaRPr lang="en-US"/>
        </a:p>
      </dgm:t>
    </dgm:pt>
    <dgm:pt modelId="{B103E8E0-5FAA-41ED-B84C-EACC2CBD1C2E}" type="sibTrans" cxnId="{188335C4-0351-4F20-AB67-C4D6FF6A68D6}">
      <dgm:prSet/>
      <dgm:spPr/>
      <dgm:t>
        <a:bodyPr/>
        <a:lstStyle/>
        <a:p>
          <a:endParaRPr lang="en-US"/>
        </a:p>
      </dgm:t>
    </dgm:pt>
    <dgm:pt modelId="{5AE3F84C-6F12-44A3-9C09-3CD5B2D8306F}">
      <dgm:prSet/>
      <dgm:spPr/>
      <dgm:t>
        <a:bodyPr/>
        <a:lstStyle/>
        <a:p>
          <a:r>
            <a:rPr lang="en-US"/>
            <a:t>Perennial forbs include coneflowers, asters, goldenrod </a:t>
          </a:r>
        </a:p>
      </dgm:t>
    </dgm:pt>
    <dgm:pt modelId="{22E75AD1-FCF8-4C69-8238-245CA00DAC86}" type="parTrans" cxnId="{7A0D7BF4-4F1A-44DC-959E-6C62F8F47ACA}">
      <dgm:prSet/>
      <dgm:spPr/>
      <dgm:t>
        <a:bodyPr/>
        <a:lstStyle/>
        <a:p>
          <a:endParaRPr lang="en-US"/>
        </a:p>
      </dgm:t>
    </dgm:pt>
    <dgm:pt modelId="{36D4A1B4-C5C4-469C-9807-15AD97E394F1}" type="sibTrans" cxnId="{7A0D7BF4-4F1A-44DC-959E-6C62F8F47ACA}">
      <dgm:prSet/>
      <dgm:spPr/>
      <dgm:t>
        <a:bodyPr/>
        <a:lstStyle/>
        <a:p>
          <a:endParaRPr lang="en-US"/>
        </a:p>
      </dgm:t>
    </dgm:pt>
    <dgm:pt modelId="{1587AE5B-5BF2-4A2B-A39E-AF0332D9DA04}" type="pres">
      <dgm:prSet presAssocID="{74355229-C434-47F1-A050-55769A93E819}" presName="diagram" presStyleCnt="0">
        <dgm:presLayoutVars>
          <dgm:chPref val="1"/>
          <dgm:dir/>
          <dgm:animOne val="branch"/>
          <dgm:animLvl val="lvl"/>
          <dgm:resizeHandles/>
        </dgm:presLayoutVars>
      </dgm:prSet>
      <dgm:spPr/>
    </dgm:pt>
    <dgm:pt modelId="{5105A708-13FF-4D9D-93BA-D63B547D45AF}" type="pres">
      <dgm:prSet presAssocID="{D6EAFA90-9AE0-4FF4-909E-5F6B4D54960A}" presName="root" presStyleCnt="0"/>
      <dgm:spPr/>
    </dgm:pt>
    <dgm:pt modelId="{35B93206-0CCD-4401-AF2A-E53E763BD3DA}" type="pres">
      <dgm:prSet presAssocID="{D6EAFA90-9AE0-4FF4-909E-5F6B4D54960A}" presName="rootComposite" presStyleCnt="0"/>
      <dgm:spPr/>
    </dgm:pt>
    <dgm:pt modelId="{5D69E22D-F1CA-4C67-9BE3-EE0B0D1D1946}" type="pres">
      <dgm:prSet presAssocID="{D6EAFA90-9AE0-4FF4-909E-5F6B4D54960A}" presName="rootText" presStyleLbl="node1" presStyleIdx="0" presStyleCnt="2"/>
      <dgm:spPr/>
    </dgm:pt>
    <dgm:pt modelId="{6331AE3E-992B-4F39-835E-EB06BC71881E}" type="pres">
      <dgm:prSet presAssocID="{D6EAFA90-9AE0-4FF4-909E-5F6B4D54960A}" presName="rootConnector" presStyleLbl="node1" presStyleIdx="0" presStyleCnt="2"/>
      <dgm:spPr/>
    </dgm:pt>
    <dgm:pt modelId="{7E499129-BB1A-4EF0-8B63-2AD29D0F3DE2}" type="pres">
      <dgm:prSet presAssocID="{D6EAFA90-9AE0-4FF4-909E-5F6B4D54960A}" presName="childShape" presStyleCnt="0"/>
      <dgm:spPr/>
    </dgm:pt>
    <dgm:pt modelId="{E177E2F1-BAD5-4BE0-8A0B-397DA282DB06}" type="pres">
      <dgm:prSet presAssocID="{5AE3F84C-6F12-44A3-9C09-3CD5B2D8306F}" presName="root" presStyleCnt="0"/>
      <dgm:spPr/>
    </dgm:pt>
    <dgm:pt modelId="{B4D3C5AF-2301-49BF-9864-F5E1FD470255}" type="pres">
      <dgm:prSet presAssocID="{5AE3F84C-6F12-44A3-9C09-3CD5B2D8306F}" presName="rootComposite" presStyleCnt="0"/>
      <dgm:spPr/>
    </dgm:pt>
    <dgm:pt modelId="{30A4A504-C83A-46CB-A644-C615C6F79BA4}" type="pres">
      <dgm:prSet presAssocID="{5AE3F84C-6F12-44A3-9C09-3CD5B2D8306F}" presName="rootText" presStyleLbl="node1" presStyleIdx="1" presStyleCnt="2"/>
      <dgm:spPr/>
    </dgm:pt>
    <dgm:pt modelId="{C68D710C-E68D-4EBC-875A-AF3F4406E918}" type="pres">
      <dgm:prSet presAssocID="{5AE3F84C-6F12-44A3-9C09-3CD5B2D8306F}" presName="rootConnector" presStyleLbl="node1" presStyleIdx="1" presStyleCnt="2"/>
      <dgm:spPr/>
    </dgm:pt>
    <dgm:pt modelId="{1BBDF9F7-AB9E-4749-8669-E05281777FE4}" type="pres">
      <dgm:prSet presAssocID="{5AE3F84C-6F12-44A3-9C09-3CD5B2D8306F}" presName="childShape" presStyleCnt="0"/>
      <dgm:spPr/>
    </dgm:pt>
  </dgm:ptLst>
  <dgm:cxnLst>
    <dgm:cxn modelId="{16150B16-CEF1-4D45-AD43-4FA4AD79F1FE}" type="presOf" srcId="{5AE3F84C-6F12-44A3-9C09-3CD5B2D8306F}" destId="{30A4A504-C83A-46CB-A644-C615C6F79BA4}" srcOrd="0" destOrd="0" presId="urn:microsoft.com/office/officeart/2005/8/layout/hierarchy3"/>
    <dgm:cxn modelId="{F8607234-02BB-4186-973C-5D6A2968DADC}" type="presOf" srcId="{D6EAFA90-9AE0-4FF4-909E-5F6B4D54960A}" destId="{5D69E22D-F1CA-4C67-9BE3-EE0B0D1D1946}" srcOrd="0" destOrd="0" presId="urn:microsoft.com/office/officeart/2005/8/layout/hierarchy3"/>
    <dgm:cxn modelId="{0460C05F-EFE1-412C-A9E4-972E3A2484BE}" type="presOf" srcId="{5AE3F84C-6F12-44A3-9C09-3CD5B2D8306F}" destId="{C68D710C-E68D-4EBC-875A-AF3F4406E918}" srcOrd="1" destOrd="0" presId="urn:microsoft.com/office/officeart/2005/8/layout/hierarchy3"/>
    <dgm:cxn modelId="{A43A1DA0-29B6-4F42-ABDC-9138162FEB4F}" type="presOf" srcId="{74355229-C434-47F1-A050-55769A93E819}" destId="{1587AE5B-5BF2-4A2B-A39E-AF0332D9DA04}" srcOrd="0" destOrd="0" presId="urn:microsoft.com/office/officeart/2005/8/layout/hierarchy3"/>
    <dgm:cxn modelId="{137167C1-A296-43DB-8946-9319BE52C756}" type="presOf" srcId="{D6EAFA90-9AE0-4FF4-909E-5F6B4D54960A}" destId="{6331AE3E-992B-4F39-835E-EB06BC71881E}" srcOrd="1" destOrd="0" presId="urn:microsoft.com/office/officeart/2005/8/layout/hierarchy3"/>
    <dgm:cxn modelId="{188335C4-0351-4F20-AB67-C4D6FF6A68D6}" srcId="{74355229-C434-47F1-A050-55769A93E819}" destId="{D6EAFA90-9AE0-4FF4-909E-5F6B4D54960A}" srcOrd="0" destOrd="0" parTransId="{7A88AB9B-04FC-4730-A1FE-C4E6042846BD}" sibTransId="{B103E8E0-5FAA-41ED-B84C-EACC2CBD1C2E}"/>
    <dgm:cxn modelId="{7A0D7BF4-4F1A-44DC-959E-6C62F8F47ACA}" srcId="{74355229-C434-47F1-A050-55769A93E819}" destId="{5AE3F84C-6F12-44A3-9C09-3CD5B2D8306F}" srcOrd="1" destOrd="0" parTransId="{22E75AD1-FCF8-4C69-8238-245CA00DAC86}" sibTransId="{36D4A1B4-C5C4-469C-9807-15AD97E394F1}"/>
    <dgm:cxn modelId="{D871E250-6215-4A4A-BF3B-D725FCACA737}" type="presParOf" srcId="{1587AE5B-5BF2-4A2B-A39E-AF0332D9DA04}" destId="{5105A708-13FF-4D9D-93BA-D63B547D45AF}" srcOrd="0" destOrd="0" presId="urn:microsoft.com/office/officeart/2005/8/layout/hierarchy3"/>
    <dgm:cxn modelId="{2007A59E-73AD-48BE-B82D-B59F32354835}" type="presParOf" srcId="{5105A708-13FF-4D9D-93BA-D63B547D45AF}" destId="{35B93206-0CCD-4401-AF2A-E53E763BD3DA}" srcOrd="0" destOrd="0" presId="urn:microsoft.com/office/officeart/2005/8/layout/hierarchy3"/>
    <dgm:cxn modelId="{5FF24BCF-8424-4F87-9D28-45BD8DC905CE}" type="presParOf" srcId="{35B93206-0CCD-4401-AF2A-E53E763BD3DA}" destId="{5D69E22D-F1CA-4C67-9BE3-EE0B0D1D1946}" srcOrd="0" destOrd="0" presId="urn:microsoft.com/office/officeart/2005/8/layout/hierarchy3"/>
    <dgm:cxn modelId="{D0EB038D-BA36-46E2-AA9A-7E63F0022510}" type="presParOf" srcId="{35B93206-0CCD-4401-AF2A-E53E763BD3DA}" destId="{6331AE3E-992B-4F39-835E-EB06BC71881E}" srcOrd="1" destOrd="0" presId="urn:microsoft.com/office/officeart/2005/8/layout/hierarchy3"/>
    <dgm:cxn modelId="{F53E5A6E-C018-41FB-93AD-46C5ED2A2DAA}" type="presParOf" srcId="{5105A708-13FF-4D9D-93BA-D63B547D45AF}" destId="{7E499129-BB1A-4EF0-8B63-2AD29D0F3DE2}" srcOrd="1" destOrd="0" presId="urn:microsoft.com/office/officeart/2005/8/layout/hierarchy3"/>
    <dgm:cxn modelId="{A152A124-2A0F-44BA-B5A4-B6CA0576F808}" type="presParOf" srcId="{1587AE5B-5BF2-4A2B-A39E-AF0332D9DA04}" destId="{E177E2F1-BAD5-4BE0-8A0B-397DA282DB06}" srcOrd="1" destOrd="0" presId="urn:microsoft.com/office/officeart/2005/8/layout/hierarchy3"/>
    <dgm:cxn modelId="{99086B0A-97BA-4EAA-BA98-F21663985760}" type="presParOf" srcId="{E177E2F1-BAD5-4BE0-8A0B-397DA282DB06}" destId="{B4D3C5AF-2301-49BF-9864-F5E1FD470255}" srcOrd="0" destOrd="0" presId="urn:microsoft.com/office/officeart/2005/8/layout/hierarchy3"/>
    <dgm:cxn modelId="{0A6AD15F-585B-4722-9067-110D552DB1AE}" type="presParOf" srcId="{B4D3C5AF-2301-49BF-9864-F5E1FD470255}" destId="{30A4A504-C83A-46CB-A644-C615C6F79BA4}" srcOrd="0" destOrd="0" presId="urn:microsoft.com/office/officeart/2005/8/layout/hierarchy3"/>
    <dgm:cxn modelId="{C30631D6-7691-4318-8E02-FFFB63AA87BD}" type="presParOf" srcId="{B4D3C5AF-2301-49BF-9864-F5E1FD470255}" destId="{C68D710C-E68D-4EBC-875A-AF3F4406E918}" srcOrd="1" destOrd="0" presId="urn:microsoft.com/office/officeart/2005/8/layout/hierarchy3"/>
    <dgm:cxn modelId="{FF899402-F167-4D91-B6D8-27853CAD6E53}" type="presParOf" srcId="{E177E2F1-BAD5-4BE0-8A0B-397DA282DB06}" destId="{1BBDF9F7-AB9E-4749-8669-E05281777FE4}" srcOrd="1" destOrd="0" presId="urn:microsoft.com/office/officeart/2005/8/layout/hierarchy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373C142-A771-491B-9CDD-0A8DB0DB63DD}" type="doc">
      <dgm:prSet loTypeId="urn:microsoft.com/office/officeart/2005/8/layout/default" loCatId="list" qsTypeId="urn:microsoft.com/office/officeart/2005/8/quickstyle/simple1" qsCatId="simple" csTypeId="urn:microsoft.com/office/officeart/2005/8/colors/accent3_1" csCatId="accent3"/>
      <dgm:spPr/>
      <dgm:t>
        <a:bodyPr/>
        <a:lstStyle/>
        <a:p>
          <a:endParaRPr lang="en-US"/>
        </a:p>
      </dgm:t>
    </dgm:pt>
    <dgm:pt modelId="{1ADC0EFD-D365-44F3-9EBB-B91BB3E79CF5}">
      <dgm:prSet/>
      <dgm:spPr/>
      <dgm:t>
        <a:bodyPr/>
        <a:lstStyle/>
        <a:p>
          <a:r>
            <a:rPr lang="en-US"/>
            <a:t>Mustard</a:t>
          </a:r>
        </a:p>
      </dgm:t>
    </dgm:pt>
    <dgm:pt modelId="{BFF9EFCC-386F-4513-9299-809F2F033AB0}" type="parTrans" cxnId="{87AFA692-1200-4B34-8F31-858AE37E5083}">
      <dgm:prSet/>
      <dgm:spPr/>
      <dgm:t>
        <a:bodyPr/>
        <a:lstStyle/>
        <a:p>
          <a:endParaRPr lang="en-US"/>
        </a:p>
      </dgm:t>
    </dgm:pt>
    <dgm:pt modelId="{195BD736-2F5E-4434-9C9E-496AC3C3B6D1}" type="sibTrans" cxnId="{87AFA692-1200-4B34-8F31-858AE37E5083}">
      <dgm:prSet/>
      <dgm:spPr/>
      <dgm:t>
        <a:bodyPr/>
        <a:lstStyle/>
        <a:p>
          <a:endParaRPr lang="en-US"/>
        </a:p>
      </dgm:t>
    </dgm:pt>
    <dgm:pt modelId="{A7FDB9C2-69DA-4DC1-A1B5-88420D27FF84}">
      <dgm:prSet/>
      <dgm:spPr/>
      <dgm:t>
        <a:bodyPr/>
        <a:lstStyle/>
        <a:p>
          <a:r>
            <a:rPr lang="en-US"/>
            <a:t>Turnips</a:t>
          </a:r>
        </a:p>
      </dgm:t>
    </dgm:pt>
    <dgm:pt modelId="{A66D7479-C80D-448C-BA9A-224595F73179}" type="parTrans" cxnId="{C771398A-CC86-45B5-BDE3-A1B5BACC570C}">
      <dgm:prSet/>
      <dgm:spPr/>
      <dgm:t>
        <a:bodyPr/>
        <a:lstStyle/>
        <a:p>
          <a:endParaRPr lang="en-US"/>
        </a:p>
      </dgm:t>
    </dgm:pt>
    <dgm:pt modelId="{4AAAB483-DCC5-4D24-AE5B-5889F15E8B81}" type="sibTrans" cxnId="{C771398A-CC86-45B5-BDE3-A1B5BACC570C}">
      <dgm:prSet/>
      <dgm:spPr/>
      <dgm:t>
        <a:bodyPr/>
        <a:lstStyle/>
        <a:p>
          <a:endParaRPr lang="en-US"/>
        </a:p>
      </dgm:t>
    </dgm:pt>
    <dgm:pt modelId="{CC245C12-629D-4B38-B289-232E613A1CB4}">
      <dgm:prSet/>
      <dgm:spPr/>
      <dgm:t>
        <a:bodyPr/>
        <a:lstStyle/>
        <a:p>
          <a:r>
            <a:rPr lang="en-US"/>
            <a:t>Radish </a:t>
          </a:r>
        </a:p>
      </dgm:t>
    </dgm:pt>
    <dgm:pt modelId="{785F39A9-EAE2-40F5-B71F-8529CF4C5FF2}" type="parTrans" cxnId="{D84D95F6-3D65-4999-B529-755F51539AB2}">
      <dgm:prSet/>
      <dgm:spPr/>
      <dgm:t>
        <a:bodyPr/>
        <a:lstStyle/>
        <a:p>
          <a:endParaRPr lang="en-US"/>
        </a:p>
      </dgm:t>
    </dgm:pt>
    <dgm:pt modelId="{BC480C8B-3F46-40F3-83B7-75C5EAF823C0}" type="sibTrans" cxnId="{D84D95F6-3D65-4999-B529-755F51539AB2}">
      <dgm:prSet/>
      <dgm:spPr/>
      <dgm:t>
        <a:bodyPr/>
        <a:lstStyle/>
        <a:p>
          <a:endParaRPr lang="en-US"/>
        </a:p>
      </dgm:t>
    </dgm:pt>
    <dgm:pt modelId="{545F89DC-2FCF-4FEC-8A0A-4C550BD7BA1C}">
      <dgm:prSet/>
      <dgm:spPr/>
      <dgm:t>
        <a:bodyPr/>
        <a:lstStyle/>
        <a:p>
          <a:r>
            <a:rPr lang="en-US"/>
            <a:t>Kale</a:t>
          </a:r>
        </a:p>
      </dgm:t>
    </dgm:pt>
    <dgm:pt modelId="{5C70BDD7-53C1-4E00-99AF-1337B7F48319}" type="parTrans" cxnId="{7F0F914E-864C-4E24-A8BC-6D80F4147927}">
      <dgm:prSet/>
      <dgm:spPr/>
      <dgm:t>
        <a:bodyPr/>
        <a:lstStyle/>
        <a:p>
          <a:endParaRPr lang="en-US"/>
        </a:p>
      </dgm:t>
    </dgm:pt>
    <dgm:pt modelId="{0ECBD14F-738E-4639-B3C4-CA519EC84072}" type="sibTrans" cxnId="{7F0F914E-864C-4E24-A8BC-6D80F4147927}">
      <dgm:prSet/>
      <dgm:spPr/>
      <dgm:t>
        <a:bodyPr/>
        <a:lstStyle/>
        <a:p>
          <a:endParaRPr lang="en-US"/>
        </a:p>
      </dgm:t>
    </dgm:pt>
    <dgm:pt modelId="{91451D34-8E67-402B-AF46-A74DF1C44474}">
      <dgm:prSet/>
      <dgm:spPr/>
      <dgm:t>
        <a:bodyPr/>
        <a:lstStyle/>
        <a:p>
          <a:r>
            <a:rPr lang="en-US"/>
            <a:t>Flax</a:t>
          </a:r>
        </a:p>
      </dgm:t>
    </dgm:pt>
    <dgm:pt modelId="{D35ECE72-C7F9-40D4-BB09-02A1D5F4562D}" type="parTrans" cxnId="{293AF61F-7881-41C9-89D9-010D47D62DDE}">
      <dgm:prSet/>
      <dgm:spPr/>
      <dgm:t>
        <a:bodyPr/>
        <a:lstStyle/>
        <a:p>
          <a:endParaRPr lang="en-US"/>
        </a:p>
      </dgm:t>
    </dgm:pt>
    <dgm:pt modelId="{64999124-6527-4D41-92AA-E94ED1D7626C}" type="sibTrans" cxnId="{293AF61F-7881-41C9-89D9-010D47D62DDE}">
      <dgm:prSet/>
      <dgm:spPr/>
      <dgm:t>
        <a:bodyPr/>
        <a:lstStyle/>
        <a:p>
          <a:endParaRPr lang="en-US"/>
        </a:p>
      </dgm:t>
    </dgm:pt>
    <dgm:pt modelId="{A112EA25-B92F-452F-A936-8283D3A55F67}">
      <dgm:prSet/>
      <dgm:spPr/>
      <dgm:t>
        <a:bodyPr/>
        <a:lstStyle/>
        <a:p>
          <a:r>
            <a:rPr lang="en-US"/>
            <a:t>Camelina</a:t>
          </a:r>
        </a:p>
      </dgm:t>
    </dgm:pt>
    <dgm:pt modelId="{CF9397F5-328B-471D-929D-EF3EF05CF333}" type="parTrans" cxnId="{139A7EF5-D1E7-440C-8539-67EEE4733995}">
      <dgm:prSet/>
      <dgm:spPr/>
      <dgm:t>
        <a:bodyPr/>
        <a:lstStyle/>
        <a:p>
          <a:endParaRPr lang="en-US"/>
        </a:p>
      </dgm:t>
    </dgm:pt>
    <dgm:pt modelId="{C8524560-63E9-497E-8924-05C2380FCA02}" type="sibTrans" cxnId="{139A7EF5-D1E7-440C-8539-67EEE4733995}">
      <dgm:prSet/>
      <dgm:spPr/>
      <dgm:t>
        <a:bodyPr/>
        <a:lstStyle/>
        <a:p>
          <a:endParaRPr lang="en-US"/>
        </a:p>
      </dgm:t>
    </dgm:pt>
    <dgm:pt modelId="{9631FAAC-C09B-4D28-A5C6-D2B7A4E98188}">
      <dgm:prSet/>
      <dgm:spPr/>
      <dgm:t>
        <a:bodyPr/>
        <a:lstStyle/>
        <a:p>
          <a:r>
            <a:rPr lang="en-US"/>
            <a:t>Phacelia</a:t>
          </a:r>
        </a:p>
      </dgm:t>
    </dgm:pt>
    <dgm:pt modelId="{9D40C660-AFE0-4987-A644-562E53C37F1B}" type="parTrans" cxnId="{2C072B47-7B92-4DCB-AECA-B7FE910D5253}">
      <dgm:prSet/>
      <dgm:spPr/>
      <dgm:t>
        <a:bodyPr/>
        <a:lstStyle/>
        <a:p>
          <a:endParaRPr lang="en-US"/>
        </a:p>
      </dgm:t>
    </dgm:pt>
    <dgm:pt modelId="{378F4C1F-E66B-4E09-BE48-3A6D8E0B9312}" type="sibTrans" cxnId="{2C072B47-7B92-4DCB-AECA-B7FE910D5253}">
      <dgm:prSet/>
      <dgm:spPr/>
      <dgm:t>
        <a:bodyPr/>
        <a:lstStyle/>
        <a:p>
          <a:endParaRPr lang="en-US"/>
        </a:p>
      </dgm:t>
    </dgm:pt>
    <dgm:pt modelId="{E016C464-13A6-4C34-A9AE-6E9C5B11E074}">
      <dgm:prSet/>
      <dgm:spPr/>
      <dgm:t>
        <a:bodyPr/>
        <a:lstStyle/>
        <a:p>
          <a:r>
            <a:rPr lang="en-US"/>
            <a:t>Rapeseed</a:t>
          </a:r>
        </a:p>
      </dgm:t>
    </dgm:pt>
    <dgm:pt modelId="{FCFA43C9-5817-4297-B0E2-D41700FD79F3}" type="parTrans" cxnId="{A14D2193-B9C1-46E4-BF5C-53168E79A264}">
      <dgm:prSet/>
      <dgm:spPr/>
      <dgm:t>
        <a:bodyPr/>
        <a:lstStyle/>
        <a:p>
          <a:endParaRPr lang="en-US"/>
        </a:p>
      </dgm:t>
    </dgm:pt>
    <dgm:pt modelId="{1549026F-407E-4794-A619-D7ADE480C6A8}" type="sibTrans" cxnId="{A14D2193-B9C1-46E4-BF5C-53168E79A264}">
      <dgm:prSet/>
      <dgm:spPr/>
      <dgm:t>
        <a:bodyPr/>
        <a:lstStyle/>
        <a:p>
          <a:endParaRPr lang="en-US"/>
        </a:p>
      </dgm:t>
    </dgm:pt>
    <dgm:pt modelId="{F27EFB20-B229-47C1-9FFB-AFD555FCF97B}" type="pres">
      <dgm:prSet presAssocID="{5373C142-A771-491B-9CDD-0A8DB0DB63DD}" presName="diagram" presStyleCnt="0">
        <dgm:presLayoutVars>
          <dgm:dir/>
          <dgm:resizeHandles val="exact"/>
        </dgm:presLayoutVars>
      </dgm:prSet>
      <dgm:spPr/>
    </dgm:pt>
    <dgm:pt modelId="{653AE8A1-AAE2-4B49-ACF4-4B1F684D72AF}" type="pres">
      <dgm:prSet presAssocID="{1ADC0EFD-D365-44F3-9EBB-B91BB3E79CF5}" presName="node" presStyleLbl="node1" presStyleIdx="0" presStyleCnt="8">
        <dgm:presLayoutVars>
          <dgm:bulletEnabled val="1"/>
        </dgm:presLayoutVars>
      </dgm:prSet>
      <dgm:spPr/>
    </dgm:pt>
    <dgm:pt modelId="{9A285293-BA34-4AB1-A688-34AF8A2A6188}" type="pres">
      <dgm:prSet presAssocID="{195BD736-2F5E-4434-9C9E-496AC3C3B6D1}" presName="sibTrans" presStyleCnt="0"/>
      <dgm:spPr/>
    </dgm:pt>
    <dgm:pt modelId="{A2F2BFEF-781B-4569-9BCF-175F51D58FBB}" type="pres">
      <dgm:prSet presAssocID="{A7FDB9C2-69DA-4DC1-A1B5-88420D27FF84}" presName="node" presStyleLbl="node1" presStyleIdx="1" presStyleCnt="8">
        <dgm:presLayoutVars>
          <dgm:bulletEnabled val="1"/>
        </dgm:presLayoutVars>
      </dgm:prSet>
      <dgm:spPr/>
    </dgm:pt>
    <dgm:pt modelId="{B21B8A32-56D3-46EE-9EA4-87B2B863146C}" type="pres">
      <dgm:prSet presAssocID="{4AAAB483-DCC5-4D24-AE5B-5889F15E8B81}" presName="sibTrans" presStyleCnt="0"/>
      <dgm:spPr/>
    </dgm:pt>
    <dgm:pt modelId="{8D5AB3A2-12D3-4E8A-8B4D-C67B6488DC77}" type="pres">
      <dgm:prSet presAssocID="{CC245C12-629D-4B38-B289-232E613A1CB4}" presName="node" presStyleLbl="node1" presStyleIdx="2" presStyleCnt="8">
        <dgm:presLayoutVars>
          <dgm:bulletEnabled val="1"/>
        </dgm:presLayoutVars>
      </dgm:prSet>
      <dgm:spPr/>
    </dgm:pt>
    <dgm:pt modelId="{D62EBBC0-112B-4270-B149-FA7F528FA8C0}" type="pres">
      <dgm:prSet presAssocID="{BC480C8B-3F46-40F3-83B7-75C5EAF823C0}" presName="sibTrans" presStyleCnt="0"/>
      <dgm:spPr/>
    </dgm:pt>
    <dgm:pt modelId="{5667E250-FAD2-44AF-BB5A-407BB17B8B87}" type="pres">
      <dgm:prSet presAssocID="{545F89DC-2FCF-4FEC-8A0A-4C550BD7BA1C}" presName="node" presStyleLbl="node1" presStyleIdx="3" presStyleCnt="8">
        <dgm:presLayoutVars>
          <dgm:bulletEnabled val="1"/>
        </dgm:presLayoutVars>
      </dgm:prSet>
      <dgm:spPr/>
    </dgm:pt>
    <dgm:pt modelId="{ABBB7EE0-06D3-4427-BC8D-6485FD3D3771}" type="pres">
      <dgm:prSet presAssocID="{0ECBD14F-738E-4639-B3C4-CA519EC84072}" presName="sibTrans" presStyleCnt="0"/>
      <dgm:spPr/>
    </dgm:pt>
    <dgm:pt modelId="{7CC2A378-26DE-420A-BD7B-3A0330AACEE3}" type="pres">
      <dgm:prSet presAssocID="{91451D34-8E67-402B-AF46-A74DF1C44474}" presName="node" presStyleLbl="node1" presStyleIdx="4" presStyleCnt="8">
        <dgm:presLayoutVars>
          <dgm:bulletEnabled val="1"/>
        </dgm:presLayoutVars>
      </dgm:prSet>
      <dgm:spPr/>
    </dgm:pt>
    <dgm:pt modelId="{4B889511-FD63-4CF2-B438-690A0FDBCD90}" type="pres">
      <dgm:prSet presAssocID="{64999124-6527-4D41-92AA-E94ED1D7626C}" presName="sibTrans" presStyleCnt="0"/>
      <dgm:spPr/>
    </dgm:pt>
    <dgm:pt modelId="{B0E46356-95C7-4E93-AFFA-A67A7523D119}" type="pres">
      <dgm:prSet presAssocID="{A112EA25-B92F-452F-A936-8283D3A55F67}" presName="node" presStyleLbl="node1" presStyleIdx="5" presStyleCnt="8">
        <dgm:presLayoutVars>
          <dgm:bulletEnabled val="1"/>
        </dgm:presLayoutVars>
      </dgm:prSet>
      <dgm:spPr/>
    </dgm:pt>
    <dgm:pt modelId="{C9B8579E-6EEC-42AF-9C90-1E2748BBDC4A}" type="pres">
      <dgm:prSet presAssocID="{C8524560-63E9-497E-8924-05C2380FCA02}" presName="sibTrans" presStyleCnt="0"/>
      <dgm:spPr/>
    </dgm:pt>
    <dgm:pt modelId="{9A550311-C7AB-4012-BD65-AF402C4999F5}" type="pres">
      <dgm:prSet presAssocID="{9631FAAC-C09B-4D28-A5C6-D2B7A4E98188}" presName="node" presStyleLbl="node1" presStyleIdx="6" presStyleCnt="8">
        <dgm:presLayoutVars>
          <dgm:bulletEnabled val="1"/>
        </dgm:presLayoutVars>
      </dgm:prSet>
      <dgm:spPr/>
    </dgm:pt>
    <dgm:pt modelId="{B730AFF0-F85D-4700-991C-3A931868650C}" type="pres">
      <dgm:prSet presAssocID="{378F4C1F-E66B-4E09-BE48-3A6D8E0B9312}" presName="sibTrans" presStyleCnt="0"/>
      <dgm:spPr/>
    </dgm:pt>
    <dgm:pt modelId="{A692EF83-ECEB-4366-8D43-50BE5754D764}" type="pres">
      <dgm:prSet presAssocID="{E016C464-13A6-4C34-A9AE-6E9C5B11E074}" presName="node" presStyleLbl="node1" presStyleIdx="7" presStyleCnt="8">
        <dgm:presLayoutVars>
          <dgm:bulletEnabled val="1"/>
        </dgm:presLayoutVars>
      </dgm:prSet>
      <dgm:spPr/>
    </dgm:pt>
  </dgm:ptLst>
  <dgm:cxnLst>
    <dgm:cxn modelId="{6F185900-CDCA-4BAE-999B-DFE9FF8508E1}" type="presOf" srcId="{91451D34-8E67-402B-AF46-A74DF1C44474}" destId="{7CC2A378-26DE-420A-BD7B-3A0330AACEE3}" srcOrd="0" destOrd="0" presId="urn:microsoft.com/office/officeart/2005/8/layout/default"/>
    <dgm:cxn modelId="{293AF61F-7881-41C9-89D9-010D47D62DDE}" srcId="{5373C142-A771-491B-9CDD-0A8DB0DB63DD}" destId="{91451D34-8E67-402B-AF46-A74DF1C44474}" srcOrd="4" destOrd="0" parTransId="{D35ECE72-C7F9-40D4-BB09-02A1D5F4562D}" sibTransId="{64999124-6527-4D41-92AA-E94ED1D7626C}"/>
    <dgm:cxn modelId="{EFF6E23B-99D1-4D10-890C-5BCC9E879F8D}" type="presOf" srcId="{A7FDB9C2-69DA-4DC1-A1B5-88420D27FF84}" destId="{A2F2BFEF-781B-4569-9BCF-175F51D58FBB}" srcOrd="0" destOrd="0" presId="urn:microsoft.com/office/officeart/2005/8/layout/default"/>
    <dgm:cxn modelId="{2C072B47-7B92-4DCB-AECA-B7FE910D5253}" srcId="{5373C142-A771-491B-9CDD-0A8DB0DB63DD}" destId="{9631FAAC-C09B-4D28-A5C6-D2B7A4E98188}" srcOrd="6" destOrd="0" parTransId="{9D40C660-AFE0-4987-A644-562E53C37F1B}" sibTransId="{378F4C1F-E66B-4E09-BE48-3A6D8E0B9312}"/>
    <dgm:cxn modelId="{E6391F4A-5203-4827-8D67-5A67EA59A308}" type="presOf" srcId="{5373C142-A771-491B-9CDD-0A8DB0DB63DD}" destId="{F27EFB20-B229-47C1-9FFB-AFD555FCF97B}" srcOrd="0" destOrd="0" presId="urn:microsoft.com/office/officeart/2005/8/layout/default"/>
    <dgm:cxn modelId="{7F0F914E-864C-4E24-A8BC-6D80F4147927}" srcId="{5373C142-A771-491B-9CDD-0A8DB0DB63DD}" destId="{545F89DC-2FCF-4FEC-8A0A-4C550BD7BA1C}" srcOrd="3" destOrd="0" parTransId="{5C70BDD7-53C1-4E00-99AF-1337B7F48319}" sibTransId="{0ECBD14F-738E-4639-B3C4-CA519EC84072}"/>
    <dgm:cxn modelId="{EB0FC479-CAE1-4459-BF40-7033F1A55B0D}" type="presOf" srcId="{545F89DC-2FCF-4FEC-8A0A-4C550BD7BA1C}" destId="{5667E250-FAD2-44AF-BB5A-407BB17B8B87}" srcOrd="0" destOrd="0" presId="urn:microsoft.com/office/officeart/2005/8/layout/default"/>
    <dgm:cxn modelId="{C771398A-CC86-45B5-BDE3-A1B5BACC570C}" srcId="{5373C142-A771-491B-9CDD-0A8DB0DB63DD}" destId="{A7FDB9C2-69DA-4DC1-A1B5-88420D27FF84}" srcOrd="1" destOrd="0" parTransId="{A66D7479-C80D-448C-BA9A-224595F73179}" sibTransId="{4AAAB483-DCC5-4D24-AE5B-5889F15E8B81}"/>
    <dgm:cxn modelId="{D7C6D68B-4C4B-4C4A-8FDC-3063AEA51C97}" type="presOf" srcId="{E016C464-13A6-4C34-A9AE-6E9C5B11E074}" destId="{A692EF83-ECEB-4366-8D43-50BE5754D764}" srcOrd="0" destOrd="0" presId="urn:microsoft.com/office/officeart/2005/8/layout/default"/>
    <dgm:cxn modelId="{87AFA692-1200-4B34-8F31-858AE37E5083}" srcId="{5373C142-A771-491B-9CDD-0A8DB0DB63DD}" destId="{1ADC0EFD-D365-44F3-9EBB-B91BB3E79CF5}" srcOrd="0" destOrd="0" parTransId="{BFF9EFCC-386F-4513-9299-809F2F033AB0}" sibTransId="{195BD736-2F5E-4434-9C9E-496AC3C3B6D1}"/>
    <dgm:cxn modelId="{A14D2193-B9C1-46E4-BF5C-53168E79A264}" srcId="{5373C142-A771-491B-9CDD-0A8DB0DB63DD}" destId="{E016C464-13A6-4C34-A9AE-6E9C5B11E074}" srcOrd="7" destOrd="0" parTransId="{FCFA43C9-5817-4297-B0E2-D41700FD79F3}" sibTransId="{1549026F-407E-4794-A619-D7ADE480C6A8}"/>
    <dgm:cxn modelId="{58A234D3-CBEE-4ADD-A90D-A8A82478A4B1}" type="presOf" srcId="{CC245C12-629D-4B38-B289-232E613A1CB4}" destId="{8D5AB3A2-12D3-4E8A-8B4D-C67B6488DC77}" srcOrd="0" destOrd="0" presId="urn:microsoft.com/office/officeart/2005/8/layout/default"/>
    <dgm:cxn modelId="{0752D5D6-7B5E-4454-9158-DCAF30338F06}" type="presOf" srcId="{9631FAAC-C09B-4D28-A5C6-D2B7A4E98188}" destId="{9A550311-C7AB-4012-BD65-AF402C4999F5}" srcOrd="0" destOrd="0" presId="urn:microsoft.com/office/officeart/2005/8/layout/default"/>
    <dgm:cxn modelId="{50A2B6DF-28C2-4B5E-BF8D-463DF9A96A44}" type="presOf" srcId="{A112EA25-B92F-452F-A936-8283D3A55F67}" destId="{B0E46356-95C7-4E93-AFFA-A67A7523D119}" srcOrd="0" destOrd="0" presId="urn:microsoft.com/office/officeart/2005/8/layout/default"/>
    <dgm:cxn modelId="{2EFB54EA-1B03-4BC5-9A69-9BEF07CA310F}" type="presOf" srcId="{1ADC0EFD-D365-44F3-9EBB-B91BB3E79CF5}" destId="{653AE8A1-AAE2-4B49-ACF4-4B1F684D72AF}" srcOrd="0" destOrd="0" presId="urn:microsoft.com/office/officeart/2005/8/layout/default"/>
    <dgm:cxn modelId="{139A7EF5-D1E7-440C-8539-67EEE4733995}" srcId="{5373C142-A771-491B-9CDD-0A8DB0DB63DD}" destId="{A112EA25-B92F-452F-A936-8283D3A55F67}" srcOrd="5" destOrd="0" parTransId="{CF9397F5-328B-471D-929D-EF3EF05CF333}" sibTransId="{C8524560-63E9-497E-8924-05C2380FCA02}"/>
    <dgm:cxn modelId="{D84D95F6-3D65-4999-B529-755F51539AB2}" srcId="{5373C142-A771-491B-9CDD-0A8DB0DB63DD}" destId="{CC245C12-629D-4B38-B289-232E613A1CB4}" srcOrd="2" destOrd="0" parTransId="{785F39A9-EAE2-40F5-B71F-8529CF4C5FF2}" sibTransId="{BC480C8B-3F46-40F3-83B7-75C5EAF823C0}"/>
    <dgm:cxn modelId="{258C068B-F4BC-44F7-B9FA-D3390C232334}" type="presParOf" srcId="{F27EFB20-B229-47C1-9FFB-AFD555FCF97B}" destId="{653AE8A1-AAE2-4B49-ACF4-4B1F684D72AF}" srcOrd="0" destOrd="0" presId="urn:microsoft.com/office/officeart/2005/8/layout/default"/>
    <dgm:cxn modelId="{4B523694-DCA3-41C2-8DCA-2464ADE9B3A3}" type="presParOf" srcId="{F27EFB20-B229-47C1-9FFB-AFD555FCF97B}" destId="{9A285293-BA34-4AB1-A688-34AF8A2A6188}" srcOrd="1" destOrd="0" presId="urn:microsoft.com/office/officeart/2005/8/layout/default"/>
    <dgm:cxn modelId="{2DB52EC3-3697-42CD-90B9-770671387C9A}" type="presParOf" srcId="{F27EFB20-B229-47C1-9FFB-AFD555FCF97B}" destId="{A2F2BFEF-781B-4569-9BCF-175F51D58FBB}" srcOrd="2" destOrd="0" presId="urn:microsoft.com/office/officeart/2005/8/layout/default"/>
    <dgm:cxn modelId="{89293CA1-2362-4ADA-B60F-2966DC46C0DB}" type="presParOf" srcId="{F27EFB20-B229-47C1-9FFB-AFD555FCF97B}" destId="{B21B8A32-56D3-46EE-9EA4-87B2B863146C}" srcOrd="3" destOrd="0" presId="urn:microsoft.com/office/officeart/2005/8/layout/default"/>
    <dgm:cxn modelId="{95BD678C-B770-4F8E-8FD8-5FF0DB273EE5}" type="presParOf" srcId="{F27EFB20-B229-47C1-9FFB-AFD555FCF97B}" destId="{8D5AB3A2-12D3-4E8A-8B4D-C67B6488DC77}" srcOrd="4" destOrd="0" presId="urn:microsoft.com/office/officeart/2005/8/layout/default"/>
    <dgm:cxn modelId="{7F81C362-2E2F-4BEE-9F35-6BD786FBE15E}" type="presParOf" srcId="{F27EFB20-B229-47C1-9FFB-AFD555FCF97B}" destId="{D62EBBC0-112B-4270-B149-FA7F528FA8C0}" srcOrd="5" destOrd="0" presId="urn:microsoft.com/office/officeart/2005/8/layout/default"/>
    <dgm:cxn modelId="{44E3FA12-AB6B-4D29-8496-8B5124C6D36F}" type="presParOf" srcId="{F27EFB20-B229-47C1-9FFB-AFD555FCF97B}" destId="{5667E250-FAD2-44AF-BB5A-407BB17B8B87}" srcOrd="6" destOrd="0" presId="urn:microsoft.com/office/officeart/2005/8/layout/default"/>
    <dgm:cxn modelId="{7E017CB6-2AD5-49D9-9252-04A9C71910A1}" type="presParOf" srcId="{F27EFB20-B229-47C1-9FFB-AFD555FCF97B}" destId="{ABBB7EE0-06D3-4427-BC8D-6485FD3D3771}" srcOrd="7" destOrd="0" presId="urn:microsoft.com/office/officeart/2005/8/layout/default"/>
    <dgm:cxn modelId="{1BACBD3F-F0D4-4283-BA65-A75F50C0F440}" type="presParOf" srcId="{F27EFB20-B229-47C1-9FFB-AFD555FCF97B}" destId="{7CC2A378-26DE-420A-BD7B-3A0330AACEE3}" srcOrd="8" destOrd="0" presId="urn:microsoft.com/office/officeart/2005/8/layout/default"/>
    <dgm:cxn modelId="{E9FFCBFF-403E-444F-8F4F-376DCEAC79C1}" type="presParOf" srcId="{F27EFB20-B229-47C1-9FFB-AFD555FCF97B}" destId="{4B889511-FD63-4CF2-B438-690A0FDBCD90}" srcOrd="9" destOrd="0" presId="urn:microsoft.com/office/officeart/2005/8/layout/default"/>
    <dgm:cxn modelId="{D9518ADF-201F-45D5-85E7-07F4C067D36E}" type="presParOf" srcId="{F27EFB20-B229-47C1-9FFB-AFD555FCF97B}" destId="{B0E46356-95C7-4E93-AFFA-A67A7523D119}" srcOrd="10" destOrd="0" presId="urn:microsoft.com/office/officeart/2005/8/layout/default"/>
    <dgm:cxn modelId="{038C633C-0589-46BD-A363-DAF2D119F758}" type="presParOf" srcId="{F27EFB20-B229-47C1-9FFB-AFD555FCF97B}" destId="{C9B8579E-6EEC-42AF-9C90-1E2748BBDC4A}" srcOrd="11" destOrd="0" presId="urn:microsoft.com/office/officeart/2005/8/layout/default"/>
    <dgm:cxn modelId="{1FB54000-652D-4C38-8A72-DF8301FC47D3}" type="presParOf" srcId="{F27EFB20-B229-47C1-9FFB-AFD555FCF97B}" destId="{9A550311-C7AB-4012-BD65-AF402C4999F5}" srcOrd="12" destOrd="0" presId="urn:microsoft.com/office/officeart/2005/8/layout/default"/>
    <dgm:cxn modelId="{52BB77B6-9115-4235-B9B9-F57C1BA891E3}" type="presParOf" srcId="{F27EFB20-B229-47C1-9FFB-AFD555FCF97B}" destId="{B730AFF0-F85D-4700-991C-3A931868650C}" srcOrd="13" destOrd="0" presId="urn:microsoft.com/office/officeart/2005/8/layout/default"/>
    <dgm:cxn modelId="{FF4A33BF-E56C-4C68-9038-47C23A36C9DC}" type="presParOf" srcId="{F27EFB20-B229-47C1-9FFB-AFD555FCF97B}" destId="{A692EF83-ECEB-4366-8D43-50BE5754D764}" srcOrd="14"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C1AC20E-C89C-4C94-9D42-9F126880EB7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DC805C7-A9BF-4209-8351-A596029408F5}">
      <dgm:prSet/>
      <dgm:spPr/>
      <dgm:t>
        <a:bodyPr/>
        <a:lstStyle/>
        <a:p>
          <a:r>
            <a:rPr lang="en-US"/>
            <a:t>Must consider climate</a:t>
          </a:r>
        </a:p>
      </dgm:t>
    </dgm:pt>
    <dgm:pt modelId="{4ACF24A3-150E-4A9C-A137-E842003FFFCB}" type="parTrans" cxnId="{17D7CD0D-EFE0-4B54-A633-4B945C0D59D1}">
      <dgm:prSet/>
      <dgm:spPr/>
      <dgm:t>
        <a:bodyPr/>
        <a:lstStyle/>
        <a:p>
          <a:endParaRPr lang="en-US"/>
        </a:p>
      </dgm:t>
    </dgm:pt>
    <dgm:pt modelId="{E843A062-101F-404E-84F1-A40D60DD4306}" type="sibTrans" cxnId="{17D7CD0D-EFE0-4B54-A633-4B945C0D59D1}">
      <dgm:prSet/>
      <dgm:spPr/>
      <dgm:t>
        <a:bodyPr/>
        <a:lstStyle/>
        <a:p>
          <a:endParaRPr lang="en-US"/>
        </a:p>
      </dgm:t>
    </dgm:pt>
    <dgm:pt modelId="{74FE00C6-6FCD-44CB-BFEC-76292AC8A1CC}">
      <dgm:prSet/>
      <dgm:spPr/>
      <dgm:t>
        <a:bodyPr/>
        <a:lstStyle/>
        <a:p>
          <a:r>
            <a:rPr lang="en-US"/>
            <a:t>Growing season of crops</a:t>
          </a:r>
        </a:p>
      </dgm:t>
    </dgm:pt>
    <dgm:pt modelId="{2243303C-A324-46D8-AE9C-92AC857882B5}" type="parTrans" cxnId="{1BF57FDF-4267-4784-819F-7CAF56A61632}">
      <dgm:prSet/>
      <dgm:spPr/>
      <dgm:t>
        <a:bodyPr/>
        <a:lstStyle/>
        <a:p>
          <a:endParaRPr lang="en-US"/>
        </a:p>
      </dgm:t>
    </dgm:pt>
    <dgm:pt modelId="{9A4C623D-C8AC-423B-8D8B-1FE461FCCF63}" type="sibTrans" cxnId="{1BF57FDF-4267-4784-819F-7CAF56A61632}">
      <dgm:prSet/>
      <dgm:spPr/>
      <dgm:t>
        <a:bodyPr/>
        <a:lstStyle/>
        <a:p>
          <a:endParaRPr lang="en-US"/>
        </a:p>
      </dgm:t>
    </dgm:pt>
    <dgm:pt modelId="{2B17111C-C364-44BA-8630-F8F006B3D2C1}">
      <dgm:prSet/>
      <dgm:spPr/>
      <dgm:t>
        <a:bodyPr/>
        <a:lstStyle/>
        <a:p>
          <a:r>
            <a:rPr lang="en-US"/>
            <a:t>Needs of those crops – pollination, livestock feed, nutrient needs</a:t>
          </a:r>
        </a:p>
      </dgm:t>
    </dgm:pt>
    <dgm:pt modelId="{75046C9C-8333-4045-9143-46482D66965C}" type="parTrans" cxnId="{EB9CD464-0023-4B20-AF40-64CD5013F7CC}">
      <dgm:prSet/>
      <dgm:spPr/>
      <dgm:t>
        <a:bodyPr/>
        <a:lstStyle/>
        <a:p>
          <a:endParaRPr lang="en-US"/>
        </a:p>
      </dgm:t>
    </dgm:pt>
    <dgm:pt modelId="{EE4313C3-A24D-436E-BE0B-304C01C751E7}" type="sibTrans" cxnId="{EB9CD464-0023-4B20-AF40-64CD5013F7CC}">
      <dgm:prSet/>
      <dgm:spPr/>
      <dgm:t>
        <a:bodyPr/>
        <a:lstStyle/>
        <a:p>
          <a:endParaRPr lang="en-US"/>
        </a:p>
      </dgm:t>
    </dgm:pt>
    <dgm:pt modelId="{CF8EF589-206F-40EC-8398-DFFC2532BA98}">
      <dgm:prSet/>
      <dgm:spPr/>
      <dgm:t>
        <a:bodyPr/>
        <a:lstStyle/>
        <a:p>
          <a:r>
            <a:rPr lang="en-US"/>
            <a:t>Equipment that they have or will need</a:t>
          </a:r>
        </a:p>
      </dgm:t>
    </dgm:pt>
    <dgm:pt modelId="{25D9015E-54DA-4880-971C-F8050FFDC6D4}" type="parTrans" cxnId="{0361C0C3-7085-43F3-88CA-2C22A77C2BE3}">
      <dgm:prSet/>
      <dgm:spPr/>
      <dgm:t>
        <a:bodyPr/>
        <a:lstStyle/>
        <a:p>
          <a:endParaRPr lang="en-US"/>
        </a:p>
      </dgm:t>
    </dgm:pt>
    <dgm:pt modelId="{75A8859D-7BCB-4772-9CFD-0962A205ABF1}" type="sibTrans" cxnId="{0361C0C3-7085-43F3-88CA-2C22A77C2BE3}">
      <dgm:prSet/>
      <dgm:spPr/>
      <dgm:t>
        <a:bodyPr/>
        <a:lstStyle/>
        <a:p>
          <a:endParaRPr lang="en-US"/>
        </a:p>
      </dgm:t>
    </dgm:pt>
    <dgm:pt modelId="{23D9D840-0939-43D7-A814-C9CB26BE8559}">
      <dgm:prSet/>
      <dgm:spPr/>
      <dgm:t>
        <a:bodyPr/>
        <a:lstStyle/>
        <a:p>
          <a:r>
            <a:rPr lang="en-US"/>
            <a:t>Cost of seed</a:t>
          </a:r>
        </a:p>
      </dgm:t>
    </dgm:pt>
    <dgm:pt modelId="{5FB269BC-A5C6-48E2-8E5E-59254B2BC5D0}" type="parTrans" cxnId="{0AA6EF36-873D-4044-AEF0-C2FEA5156FA6}">
      <dgm:prSet/>
      <dgm:spPr/>
      <dgm:t>
        <a:bodyPr/>
        <a:lstStyle/>
        <a:p>
          <a:endParaRPr lang="en-US"/>
        </a:p>
      </dgm:t>
    </dgm:pt>
    <dgm:pt modelId="{2D062E53-BDF0-4A01-9788-D3AD41A129FB}" type="sibTrans" cxnId="{0AA6EF36-873D-4044-AEF0-C2FEA5156FA6}">
      <dgm:prSet/>
      <dgm:spPr/>
      <dgm:t>
        <a:bodyPr/>
        <a:lstStyle/>
        <a:p>
          <a:endParaRPr lang="en-US"/>
        </a:p>
      </dgm:t>
    </dgm:pt>
    <dgm:pt modelId="{AB706C3E-E2C6-4BE4-86A2-72912FA01F1A}">
      <dgm:prSet/>
      <dgm:spPr/>
      <dgm:t>
        <a:bodyPr/>
        <a:lstStyle/>
        <a:p>
          <a:r>
            <a:rPr lang="en-US"/>
            <a:t>What they are planting before and after the cover crop</a:t>
          </a:r>
        </a:p>
      </dgm:t>
    </dgm:pt>
    <dgm:pt modelId="{3FCD4CFF-185E-4C05-8D16-15FBCFE09C3B}" type="parTrans" cxnId="{4380B08A-F336-4C95-8605-0C8A8A95A5C3}">
      <dgm:prSet/>
      <dgm:spPr/>
      <dgm:t>
        <a:bodyPr/>
        <a:lstStyle/>
        <a:p>
          <a:endParaRPr lang="en-US"/>
        </a:p>
      </dgm:t>
    </dgm:pt>
    <dgm:pt modelId="{B5BA6AC7-71A1-4168-9779-1510CFAD895E}" type="sibTrans" cxnId="{4380B08A-F336-4C95-8605-0C8A8A95A5C3}">
      <dgm:prSet/>
      <dgm:spPr/>
      <dgm:t>
        <a:bodyPr/>
        <a:lstStyle/>
        <a:p>
          <a:endParaRPr lang="en-US"/>
        </a:p>
      </dgm:t>
    </dgm:pt>
    <dgm:pt modelId="{F80F10D9-A5AC-46BA-A66F-587CC5CB6DA5}" type="pres">
      <dgm:prSet presAssocID="{9C1AC20E-C89C-4C94-9D42-9F126880EB7C}" presName="root" presStyleCnt="0">
        <dgm:presLayoutVars>
          <dgm:dir/>
          <dgm:resizeHandles val="exact"/>
        </dgm:presLayoutVars>
      </dgm:prSet>
      <dgm:spPr/>
    </dgm:pt>
    <dgm:pt modelId="{CF1C578B-94D0-48B6-A757-A8CF80ABF0C6}" type="pres">
      <dgm:prSet presAssocID="{3DC805C7-A9BF-4209-8351-A596029408F5}" presName="compNode" presStyleCnt="0"/>
      <dgm:spPr/>
    </dgm:pt>
    <dgm:pt modelId="{B774C0D6-26B8-4BD9-86E0-3F7FC1F6DB5B}" type="pres">
      <dgm:prSet presAssocID="{3DC805C7-A9BF-4209-8351-A596029408F5}" presName="bgRect" presStyleLbl="bgShp" presStyleIdx="0" presStyleCnt="6"/>
      <dgm:spPr/>
    </dgm:pt>
    <dgm:pt modelId="{1FDA040E-F1A8-4A98-8119-BC3C61BF7352}" type="pres">
      <dgm:prSet presAssocID="{3DC805C7-A9BF-4209-8351-A596029408F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hermometer"/>
        </a:ext>
      </dgm:extLst>
    </dgm:pt>
    <dgm:pt modelId="{1A5A5573-9300-4455-9846-9911FEF7D3AC}" type="pres">
      <dgm:prSet presAssocID="{3DC805C7-A9BF-4209-8351-A596029408F5}" presName="spaceRect" presStyleCnt="0"/>
      <dgm:spPr/>
    </dgm:pt>
    <dgm:pt modelId="{26582896-1AAA-4DCA-B9D3-E58FA262F098}" type="pres">
      <dgm:prSet presAssocID="{3DC805C7-A9BF-4209-8351-A596029408F5}" presName="parTx" presStyleLbl="revTx" presStyleIdx="0" presStyleCnt="6">
        <dgm:presLayoutVars>
          <dgm:chMax val="0"/>
          <dgm:chPref val="0"/>
        </dgm:presLayoutVars>
      </dgm:prSet>
      <dgm:spPr/>
    </dgm:pt>
    <dgm:pt modelId="{8407E453-A2C9-4A3F-A84D-86F3588896D7}" type="pres">
      <dgm:prSet presAssocID="{E843A062-101F-404E-84F1-A40D60DD4306}" presName="sibTrans" presStyleCnt="0"/>
      <dgm:spPr/>
    </dgm:pt>
    <dgm:pt modelId="{96FB72F9-1A2D-4D55-8F40-023A8DA21ADB}" type="pres">
      <dgm:prSet presAssocID="{74FE00C6-6FCD-44CB-BFEC-76292AC8A1CC}" presName="compNode" presStyleCnt="0"/>
      <dgm:spPr/>
    </dgm:pt>
    <dgm:pt modelId="{E7166790-2E96-4D22-8FAA-BD5774D626D6}" type="pres">
      <dgm:prSet presAssocID="{74FE00C6-6FCD-44CB-BFEC-76292AC8A1CC}" presName="bgRect" presStyleLbl="bgShp" presStyleIdx="1" presStyleCnt="6"/>
      <dgm:spPr/>
    </dgm:pt>
    <dgm:pt modelId="{1258AEBE-84F9-43C2-9237-5EE0EC7A524E}" type="pres">
      <dgm:prSet presAssocID="{74FE00C6-6FCD-44CB-BFEC-76292AC8A1CC}"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orn with solid fill"/>
        </a:ext>
      </dgm:extLst>
    </dgm:pt>
    <dgm:pt modelId="{A501713C-676F-499D-AAB7-2F06DDB7D6E6}" type="pres">
      <dgm:prSet presAssocID="{74FE00C6-6FCD-44CB-BFEC-76292AC8A1CC}" presName="spaceRect" presStyleCnt="0"/>
      <dgm:spPr/>
    </dgm:pt>
    <dgm:pt modelId="{DE01558B-01DB-4765-AC14-5EFBCBE0CE43}" type="pres">
      <dgm:prSet presAssocID="{74FE00C6-6FCD-44CB-BFEC-76292AC8A1CC}" presName="parTx" presStyleLbl="revTx" presStyleIdx="1" presStyleCnt="6">
        <dgm:presLayoutVars>
          <dgm:chMax val="0"/>
          <dgm:chPref val="0"/>
        </dgm:presLayoutVars>
      </dgm:prSet>
      <dgm:spPr/>
    </dgm:pt>
    <dgm:pt modelId="{6FE8FF5F-A59D-4A2E-A053-0962B9199DFD}" type="pres">
      <dgm:prSet presAssocID="{9A4C623D-C8AC-423B-8D8B-1FE461FCCF63}" presName="sibTrans" presStyleCnt="0"/>
      <dgm:spPr/>
    </dgm:pt>
    <dgm:pt modelId="{FFFA6164-20DE-4554-BB68-494BDA05B511}" type="pres">
      <dgm:prSet presAssocID="{2B17111C-C364-44BA-8630-F8F006B3D2C1}" presName="compNode" presStyleCnt="0"/>
      <dgm:spPr/>
    </dgm:pt>
    <dgm:pt modelId="{6A15366E-261A-4409-B1BF-A0AE0C429099}" type="pres">
      <dgm:prSet presAssocID="{2B17111C-C364-44BA-8630-F8F006B3D2C1}" presName="bgRect" presStyleLbl="bgShp" presStyleIdx="2" presStyleCnt="6"/>
      <dgm:spPr/>
    </dgm:pt>
    <dgm:pt modelId="{3063E2C0-B976-40CA-9BC1-675E9BC6EE0B}" type="pres">
      <dgm:prSet presAssocID="{2B17111C-C364-44BA-8630-F8F006B3D2C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arm scene"/>
        </a:ext>
      </dgm:extLst>
    </dgm:pt>
    <dgm:pt modelId="{EC7EC554-5355-46C6-B3D5-0DF2DF0E8957}" type="pres">
      <dgm:prSet presAssocID="{2B17111C-C364-44BA-8630-F8F006B3D2C1}" presName="spaceRect" presStyleCnt="0"/>
      <dgm:spPr/>
    </dgm:pt>
    <dgm:pt modelId="{869EADF4-3411-4ED9-9D6B-962339373B38}" type="pres">
      <dgm:prSet presAssocID="{2B17111C-C364-44BA-8630-F8F006B3D2C1}" presName="parTx" presStyleLbl="revTx" presStyleIdx="2" presStyleCnt="6">
        <dgm:presLayoutVars>
          <dgm:chMax val="0"/>
          <dgm:chPref val="0"/>
        </dgm:presLayoutVars>
      </dgm:prSet>
      <dgm:spPr/>
    </dgm:pt>
    <dgm:pt modelId="{E7396880-B7E5-4576-B983-EA73E2F138F6}" type="pres">
      <dgm:prSet presAssocID="{EE4313C3-A24D-436E-BE0B-304C01C751E7}" presName="sibTrans" presStyleCnt="0"/>
      <dgm:spPr/>
    </dgm:pt>
    <dgm:pt modelId="{1615992B-D4C2-4F5F-9C20-215B87AFA38F}" type="pres">
      <dgm:prSet presAssocID="{CF8EF589-206F-40EC-8398-DFFC2532BA98}" presName="compNode" presStyleCnt="0"/>
      <dgm:spPr/>
    </dgm:pt>
    <dgm:pt modelId="{A9975E94-8FBA-4439-B0B7-96E837971BF0}" type="pres">
      <dgm:prSet presAssocID="{CF8EF589-206F-40EC-8398-DFFC2532BA98}" presName="bgRect" presStyleLbl="bgShp" presStyleIdx="3" presStyleCnt="6"/>
      <dgm:spPr/>
    </dgm:pt>
    <dgm:pt modelId="{C3B2B17C-E4E4-41D4-872C-9B30BDE017A2}" type="pres">
      <dgm:prSet presAssocID="{CF8EF589-206F-40EC-8398-DFFC2532BA98}" presName="iconRect" presStyleLbl="node1" presStyleIdx="3" presStyleCnt="6"/>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Tractor with solid fill"/>
        </a:ext>
      </dgm:extLst>
    </dgm:pt>
    <dgm:pt modelId="{80B0B374-EB7C-4EAA-AA44-19EFFBBAB8D4}" type="pres">
      <dgm:prSet presAssocID="{CF8EF589-206F-40EC-8398-DFFC2532BA98}" presName="spaceRect" presStyleCnt="0"/>
      <dgm:spPr/>
    </dgm:pt>
    <dgm:pt modelId="{1B4E904D-3D1F-48E5-95EB-D9DFDD7976AA}" type="pres">
      <dgm:prSet presAssocID="{CF8EF589-206F-40EC-8398-DFFC2532BA98}" presName="parTx" presStyleLbl="revTx" presStyleIdx="3" presStyleCnt="6">
        <dgm:presLayoutVars>
          <dgm:chMax val="0"/>
          <dgm:chPref val="0"/>
        </dgm:presLayoutVars>
      </dgm:prSet>
      <dgm:spPr/>
    </dgm:pt>
    <dgm:pt modelId="{0BA0DB7E-3BB9-4391-9413-D8849DB2AE6A}" type="pres">
      <dgm:prSet presAssocID="{75A8859D-7BCB-4772-9CFD-0962A205ABF1}" presName="sibTrans" presStyleCnt="0"/>
      <dgm:spPr/>
    </dgm:pt>
    <dgm:pt modelId="{81F9B851-E4FA-4956-89CF-000823EF207D}" type="pres">
      <dgm:prSet presAssocID="{23D9D840-0939-43D7-A814-C9CB26BE8559}" presName="compNode" presStyleCnt="0"/>
      <dgm:spPr/>
    </dgm:pt>
    <dgm:pt modelId="{5A4CE220-F1EF-4494-8CBB-0E3A655AAD9D}" type="pres">
      <dgm:prSet presAssocID="{23D9D840-0939-43D7-A814-C9CB26BE8559}" presName="bgRect" presStyleLbl="bgShp" presStyleIdx="4" presStyleCnt="6"/>
      <dgm:spPr/>
    </dgm:pt>
    <dgm:pt modelId="{04CCF8B3-4EFA-4824-AF79-B62BBDF5B157}" type="pres">
      <dgm:prSet presAssocID="{23D9D840-0939-43D7-A814-C9CB26BE8559}"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Money"/>
        </a:ext>
      </dgm:extLst>
    </dgm:pt>
    <dgm:pt modelId="{3DDFBF13-E734-4CFA-8096-4A47DEE08FF7}" type="pres">
      <dgm:prSet presAssocID="{23D9D840-0939-43D7-A814-C9CB26BE8559}" presName="spaceRect" presStyleCnt="0"/>
      <dgm:spPr/>
    </dgm:pt>
    <dgm:pt modelId="{B77F774F-F4CC-4653-8338-CCEE7B4DC45C}" type="pres">
      <dgm:prSet presAssocID="{23D9D840-0939-43D7-A814-C9CB26BE8559}" presName="parTx" presStyleLbl="revTx" presStyleIdx="4" presStyleCnt="6">
        <dgm:presLayoutVars>
          <dgm:chMax val="0"/>
          <dgm:chPref val="0"/>
        </dgm:presLayoutVars>
      </dgm:prSet>
      <dgm:spPr/>
    </dgm:pt>
    <dgm:pt modelId="{AAE9C8F4-7252-4DEB-8110-59838DB3B7C4}" type="pres">
      <dgm:prSet presAssocID="{2D062E53-BDF0-4A01-9788-D3AD41A129FB}" presName="sibTrans" presStyleCnt="0"/>
      <dgm:spPr/>
    </dgm:pt>
    <dgm:pt modelId="{0C6B93B0-D3D9-4413-8F28-77DF460250B4}" type="pres">
      <dgm:prSet presAssocID="{AB706C3E-E2C6-4BE4-86A2-72912FA01F1A}" presName="compNode" presStyleCnt="0"/>
      <dgm:spPr/>
    </dgm:pt>
    <dgm:pt modelId="{B46DEBFE-71B9-45BC-87ED-EE62C29E8E42}" type="pres">
      <dgm:prSet presAssocID="{AB706C3E-E2C6-4BE4-86A2-72912FA01F1A}" presName="bgRect" presStyleLbl="bgShp" presStyleIdx="5" presStyleCnt="6"/>
      <dgm:spPr/>
    </dgm:pt>
    <dgm:pt modelId="{1D8294E3-68BD-48FE-92B4-685A9E26AB5A}" type="pres">
      <dgm:prSet presAssocID="{AB706C3E-E2C6-4BE4-86A2-72912FA01F1A}"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a:noFill/>
        </a:ln>
      </dgm:spPr>
      <dgm:extLst>
        <a:ext uri="{E40237B7-FDA0-4F09-8148-C483321AD2D9}">
          <dgm14:cNvPr xmlns:dgm14="http://schemas.microsoft.com/office/drawing/2010/diagram" id="0" name="" descr="Crops with solid fill"/>
        </a:ext>
      </dgm:extLst>
    </dgm:pt>
    <dgm:pt modelId="{D0A80ACD-2DFD-44D7-8AFE-795D4D002E60}" type="pres">
      <dgm:prSet presAssocID="{AB706C3E-E2C6-4BE4-86A2-72912FA01F1A}" presName="spaceRect" presStyleCnt="0"/>
      <dgm:spPr/>
    </dgm:pt>
    <dgm:pt modelId="{AB604122-277C-4F83-A1BF-3B7C7C0554CC}" type="pres">
      <dgm:prSet presAssocID="{AB706C3E-E2C6-4BE4-86A2-72912FA01F1A}" presName="parTx" presStyleLbl="revTx" presStyleIdx="5" presStyleCnt="6">
        <dgm:presLayoutVars>
          <dgm:chMax val="0"/>
          <dgm:chPref val="0"/>
        </dgm:presLayoutVars>
      </dgm:prSet>
      <dgm:spPr/>
    </dgm:pt>
  </dgm:ptLst>
  <dgm:cxnLst>
    <dgm:cxn modelId="{8131EC00-6F1E-4311-A2B7-DC90C735F308}" type="presOf" srcId="{23D9D840-0939-43D7-A814-C9CB26BE8559}" destId="{B77F774F-F4CC-4653-8338-CCEE7B4DC45C}" srcOrd="0" destOrd="0" presId="urn:microsoft.com/office/officeart/2018/2/layout/IconVerticalSolidList"/>
    <dgm:cxn modelId="{17D7CD0D-EFE0-4B54-A633-4B945C0D59D1}" srcId="{9C1AC20E-C89C-4C94-9D42-9F126880EB7C}" destId="{3DC805C7-A9BF-4209-8351-A596029408F5}" srcOrd="0" destOrd="0" parTransId="{4ACF24A3-150E-4A9C-A137-E842003FFFCB}" sibTransId="{E843A062-101F-404E-84F1-A40D60DD4306}"/>
    <dgm:cxn modelId="{9FE6A21F-7EBD-4764-84B3-489E5A06D975}" type="presOf" srcId="{74FE00C6-6FCD-44CB-BFEC-76292AC8A1CC}" destId="{DE01558B-01DB-4765-AC14-5EFBCBE0CE43}" srcOrd="0" destOrd="0" presId="urn:microsoft.com/office/officeart/2018/2/layout/IconVerticalSolidList"/>
    <dgm:cxn modelId="{0AA6EF36-873D-4044-AEF0-C2FEA5156FA6}" srcId="{9C1AC20E-C89C-4C94-9D42-9F126880EB7C}" destId="{23D9D840-0939-43D7-A814-C9CB26BE8559}" srcOrd="4" destOrd="0" parTransId="{5FB269BC-A5C6-48E2-8E5E-59254B2BC5D0}" sibTransId="{2D062E53-BDF0-4A01-9788-D3AD41A129FB}"/>
    <dgm:cxn modelId="{EB9CD464-0023-4B20-AF40-64CD5013F7CC}" srcId="{9C1AC20E-C89C-4C94-9D42-9F126880EB7C}" destId="{2B17111C-C364-44BA-8630-F8F006B3D2C1}" srcOrd="2" destOrd="0" parTransId="{75046C9C-8333-4045-9143-46482D66965C}" sibTransId="{EE4313C3-A24D-436E-BE0B-304C01C751E7}"/>
    <dgm:cxn modelId="{28CAEB7F-1600-415B-B6E9-BB1917F19595}" type="presOf" srcId="{9C1AC20E-C89C-4C94-9D42-9F126880EB7C}" destId="{F80F10D9-A5AC-46BA-A66F-587CC5CB6DA5}" srcOrd="0" destOrd="0" presId="urn:microsoft.com/office/officeart/2018/2/layout/IconVerticalSolidList"/>
    <dgm:cxn modelId="{4D1CD985-C280-44D4-A0AD-32A53264D16F}" type="presOf" srcId="{AB706C3E-E2C6-4BE4-86A2-72912FA01F1A}" destId="{AB604122-277C-4F83-A1BF-3B7C7C0554CC}" srcOrd="0" destOrd="0" presId="urn:microsoft.com/office/officeart/2018/2/layout/IconVerticalSolidList"/>
    <dgm:cxn modelId="{4380B08A-F336-4C95-8605-0C8A8A95A5C3}" srcId="{9C1AC20E-C89C-4C94-9D42-9F126880EB7C}" destId="{AB706C3E-E2C6-4BE4-86A2-72912FA01F1A}" srcOrd="5" destOrd="0" parTransId="{3FCD4CFF-185E-4C05-8D16-15FBCFE09C3B}" sibTransId="{B5BA6AC7-71A1-4168-9779-1510CFAD895E}"/>
    <dgm:cxn modelId="{AF2B80BC-7976-4F8B-855C-CD40E2D7695E}" type="presOf" srcId="{2B17111C-C364-44BA-8630-F8F006B3D2C1}" destId="{869EADF4-3411-4ED9-9D6B-962339373B38}" srcOrd="0" destOrd="0" presId="urn:microsoft.com/office/officeart/2018/2/layout/IconVerticalSolidList"/>
    <dgm:cxn modelId="{0361C0C3-7085-43F3-88CA-2C22A77C2BE3}" srcId="{9C1AC20E-C89C-4C94-9D42-9F126880EB7C}" destId="{CF8EF589-206F-40EC-8398-DFFC2532BA98}" srcOrd="3" destOrd="0" parTransId="{25D9015E-54DA-4880-971C-F8050FFDC6D4}" sibTransId="{75A8859D-7BCB-4772-9CFD-0962A205ABF1}"/>
    <dgm:cxn modelId="{5D5C0ED7-5CA9-4A13-A9E0-3C23C2B381F0}" type="presOf" srcId="{3DC805C7-A9BF-4209-8351-A596029408F5}" destId="{26582896-1AAA-4DCA-B9D3-E58FA262F098}" srcOrd="0" destOrd="0" presId="urn:microsoft.com/office/officeart/2018/2/layout/IconVerticalSolidList"/>
    <dgm:cxn modelId="{1BF57FDF-4267-4784-819F-7CAF56A61632}" srcId="{9C1AC20E-C89C-4C94-9D42-9F126880EB7C}" destId="{74FE00C6-6FCD-44CB-BFEC-76292AC8A1CC}" srcOrd="1" destOrd="0" parTransId="{2243303C-A324-46D8-AE9C-92AC857882B5}" sibTransId="{9A4C623D-C8AC-423B-8D8B-1FE461FCCF63}"/>
    <dgm:cxn modelId="{FDC69DF3-0A2E-4BF6-A2FF-D0F404AC4B41}" type="presOf" srcId="{CF8EF589-206F-40EC-8398-DFFC2532BA98}" destId="{1B4E904D-3D1F-48E5-95EB-D9DFDD7976AA}" srcOrd="0" destOrd="0" presId="urn:microsoft.com/office/officeart/2018/2/layout/IconVerticalSolidList"/>
    <dgm:cxn modelId="{B47533A6-BF8A-4FE8-9383-B8321081E999}" type="presParOf" srcId="{F80F10D9-A5AC-46BA-A66F-587CC5CB6DA5}" destId="{CF1C578B-94D0-48B6-A757-A8CF80ABF0C6}" srcOrd="0" destOrd="0" presId="urn:microsoft.com/office/officeart/2018/2/layout/IconVerticalSolidList"/>
    <dgm:cxn modelId="{784B09C3-FD87-42FC-8855-3E59A931D1F2}" type="presParOf" srcId="{CF1C578B-94D0-48B6-A757-A8CF80ABF0C6}" destId="{B774C0D6-26B8-4BD9-86E0-3F7FC1F6DB5B}" srcOrd="0" destOrd="0" presId="urn:microsoft.com/office/officeart/2018/2/layout/IconVerticalSolidList"/>
    <dgm:cxn modelId="{A287DBF0-0B41-4A09-A64D-C4E92F105E8A}" type="presParOf" srcId="{CF1C578B-94D0-48B6-A757-A8CF80ABF0C6}" destId="{1FDA040E-F1A8-4A98-8119-BC3C61BF7352}" srcOrd="1" destOrd="0" presId="urn:microsoft.com/office/officeart/2018/2/layout/IconVerticalSolidList"/>
    <dgm:cxn modelId="{8D9BDB31-3A70-45DF-B391-BE8C29BED618}" type="presParOf" srcId="{CF1C578B-94D0-48B6-A757-A8CF80ABF0C6}" destId="{1A5A5573-9300-4455-9846-9911FEF7D3AC}" srcOrd="2" destOrd="0" presId="urn:microsoft.com/office/officeart/2018/2/layout/IconVerticalSolidList"/>
    <dgm:cxn modelId="{479B0826-D18B-4E3F-9D1F-3E56294450C4}" type="presParOf" srcId="{CF1C578B-94D0-48B6-A757-A8CF80ABF0C6}" destId="{26582896-1AAA-4DCA-B9D3-E58FA262F098}" srcOrd="3" destOrd="0" presId="urn:microsoft.com/office/officeart/2018/2/layout/IconVerticalSolidList"/>
    <dgm:cxn modelId="{6B53DBC7-AC09-44A9-92AC-30C609C8F502}" type="presParOf" srcId="{F80F10D9-A5AC-46BA-A66F-587CC5CB6DA5}" destId="{8407E453-A2C9-4A3F-A84D-86F3588896D7}" srcOrd="1" destOrd="0" presId="urn:microsoft.com/office/officeart/2018/2/layout/IconVerticalSolidList"/>
    <dgm:cxn modelId="{270A8160-88D2-479F-9010-F6E486E7BE1C}" type="presParOf" srcId="{F80F10D9-A5AC-46BA-A66F-587CC5CB6DA5}" destId="{96FB72F9-1A2D-4D55-8F40-023A8DA21ADB}" srcOrd="2" destOrd="0" presId="urn:microsoft.com/office/officeart/2018/2/layout/IconVerticalSolidList"/>
    <dgm:cxn modelId="{6208DB9C-6F03-4D68-971C-979F19C9A1CA}" type="presParOf" srcId="{96FB72F9-1A2D-4D55-8F40-023A8DA21ADB}" destId="{E7166790-2E96-4D22-8FAA-BD5774D626D6}" srcOrd="0" destOrd="0" presId="urn:microsoft.com/office/officeart/2018/2/layout/IconVerticalSolidList"/>
    <dgm:cxn modelId="{04605622-82CC-47D2-ADAF-160991645317}" type="presParOf" srcId="{96FB72F9-1A2D-4D55-8F40-023A8DA21ADB}" destId="{1258AEBE-84F9-43C2-9237-5EE0EC7A524E}" srcOrd="1" destOrd="0" presId="urn:microsoft.com/office/officeart/2018/2/layout/IconVerticalSolidList"/>
    <dgm:cxn modelId="{00B671F4-FB80-4A2E-BF1E-C2DAB8C3E3ED}" type="presParOf" srcId="{96FB72F9-1A2D-4D55-8F40-023A8DA21ADB}" destId="{A501713C-676F-499D-AAB7-2F06DDB7D6E6}" srcOrd="2" destOrd="0" presId="urn:microsoft.com/office/officeart/2018/2/layout/IconVerticalSolidList"/>
    <dgm:cxn modelId="{AF008F85-387D-4A6B-9DD1-64D06B47F51E}" type="presParOf" srcId="{96FB72F9-1A2D-4D55-8F40-023A8DA21ADB}" destId="{DE01558B-01DB-4765-AC14-5EFBCBE0CE43}" srcOrd="3" destOrd="0" presId="urn:microsoft.com/office/officeart/2018/2/layout/IconVerticalSolidList"/>
    <dgm:cxn modelId="{2322B9D6-7106-4BF6-9B99-BC45F6FB577B}" type="presParOf" srcId="{F80F10D9-A5AC-46BA-A66F-587CC5CB6DA5}" destId="{6FE8FF5F-A59D-4A2E-A053-0962B9199DFD}" srcOrd="3" destOrd="0" presId="urn:microsoft.com/office/officeart/2018/2/layout/IconVerticalSolidList"/>
    <dgm:cxn modelId="{D3C497B0-A0C6-4562-8ED3-6F7928223367}" type="presParOf" srcId="{F80F10D9-A5AC-46BA-A66F-587CC5CB6DA5}" destId="{FFFA6164-20DE-4554-BB68-494BDA05B511}" srcOrd="4" destOrd="0" presId="urn:microsoft.com/office/officeart/2018/2/layout/IconVerticalSolidList"/>
    <dgm:cxn modelId="{F2D04079-7B75-46D3-BAFC-D083D8C3F713}" type="presParOf" srcId="{FFFA6164-20DE-4554-BB68-494BDA05B511}" destId="{6A15366E-261A-4409-B1BF-A0AE0C429099}" srcOrd="0" destOrd="0" presId="urn:microsoft.com/office/officeart/2018/2/layout/IconVerticalSolidList"/>
    <dgm:cxn modelId="{AE71CE09-A9CC-4906-9CD2-6753CB87E96A}" type="presParOf" srcId="{FFFA6164-20DE-4554-BB68-494BDA05B511}" destId="{3063E2C0-B976-40CA-9BC1-675E9BC6EE0B}" srcOrd="1" destOrd="0" presId="urn:microsoft.com/office/officeart/2018/2/layout/IconVerticalSolidList"/>
    <dgm:cxn modelId="{608528A7-9186-437A-B751-AFE54E1CA865}" type="presParOf" srcId="{FFFA6164-20DE-4554-BB68-494BDA05B511}" destId="{EC7EC554-5355-46C6-B3D5-0DF2DF0E8957}" srcOrd="2" destOrd="0" presId="urn:microsoft.com/office/officeart/2018/2/layout/IconVerticalSolidList"/>
    <dgm:cxn modelId="{5F7C3AAF-1D97-484A-B05A-9F79C6621F7F}" type="presParOf" srcId="{FFFA6164-20DE-4554-BB68-494BDA05B511}" destId="{869EADF4-3411-4ED9-9D6B-962339373B38}" srcOrd="3" destOrd="0" presId="urn:microsoft.com/office/officeart/2018/2/layout/IconVerticalSolidList"/>
    <dgm:cxn modelId="{3B1B6A06-075B-4D09-814A-740864C01888}" type="presParOf" srcId="{F80F10D9-A5AC-46BA-A66F-587CC5CB6DA5}" destId="{E7396880-B7E5-4576-B983-EA73E2F138F6}" srcOrd="5" destOrd="0" presId="urn:microsoft.com/office/officeart/2018/2/layout/IconVerticalSolidList"/>
    <dgm:cxn modelId="{9AB7CD13-625B-4A45-93F9-339155F62C86}" type="presParOf" srcId="{F80F10D9-A5AC-46BA-A66F-587CC5CB6DA5}" destId="{1615992B-D4C2-4F5F-9C20-215B87AFA38F}" srcOrd="6" destOrd="0" presId="urn:microsoft.com/office/officeart/2018/2/layout/IconVerticalSolidList"/>
    <dgm:cxn modelId="{D873FF1C-C273-4E9C-B948-BC80ABAD9935}" type="presParOf" srcId="{1615992B-D4C2-4F5F-9C20-215B87AFA38F}" destId="{A9975E94-8FBA-4439-B0B7-96E837971BF0}" srcOrd="0" destOrd="0" presId="urn:microsoft.com/office/officeart/2018/2/layout/IconVerticalSolidList"/>
    <dgm:cxn modelId="{E4F4FFE7-7EDD-490F-A3F7-87FA264DDF92}" type="presParOf" srcId="{1615992B-D4C2-4F5F-9C20-215B87AFA38F}" destId="{C3B2B17C-E4E4-41D4-872C-9B30BDE017A2}" srcOrd="1" destOrd="0" presId="urn:microsoft.com/office/officeart/2018/2/layout/IconVerticalSolidList"/>
    <dgm:cxn modelId="{9FEFBFF9-976D-41B2-A829-A679B8D119C8}" type="presParOf" srcId="{1615992B-D4C2-4F5F-9C20-215B87AFA38F}" destId="{80B0B374-EB7C-4EAA-AA44-19EFFBBAB8D4}" srcOrd="2" destOrd="0" presId="urn:microsoft.com/office/officeart/2018/2/layout/IconVerticalSolidList"/>
    <dgm:cxn modelId="{49EB0F9B-CEF1-411E-8056-1463064240FF}" type="presParOf" srcId="{1615992B-D4C2-4F5F-9C20-215B87AFA38F}" destId="{1B4E904D-3D1F-48E5-95EB-D9DFDD7976AA}" srcOrd="3" destOrd="0" presId="urn:microsoft.com/office/officeart/2018/2/layout/IconVerticalSolidList"/>
    <dgm:cxn modelId="{79F13E2C-2A56-4077-9A40-DD96833985ED}" type="presParOf" srcId="{F80F10D9-A5AC-46BA-A66F-587CC5CB6DA5}" destId="{0BA0DB7E-3BB9-4391-9413-D8849DB2AE6A}" srcOrd="7" destOrd="0" presId="urn:microsoft.com/office/officeart/2018/2/layout/IconVerticalSolidList"/>
    <dgm:cxn modelId="{B8731832-B7E4-45D9-B78F-D62B3DA714BA}" type="presParOf" srcId="{F80F10D9-A5AC-46BA-A66F-587CC5CB6DA5}" destId="{81F9B851-E4FA-4956-89CF-000823EF207D}" srcOrd="8" destOrd="0" presId="urn:microsoft.com/office/officeart/2018/2/layout/IconVerticalSolidList"/>
    <dgm:cxn modelId="{944FE7F4-E942-476E-AA1F-2B188A3D3A05}" type="presParOf" srcId="{81F9B851-E4FA-4956-89CF-000823EF207D}" destId="{5A4CE220-F1EF-4494-8CBB-0E3A655AAD9D}" srcOrd="0" destOrd="0" presId="urn:microsoft.com/office/officeart/2018/2/layout/IconVerticalSolidList"/>
    <dgm:cxn modelId="{EA663111-9B41-40F4-BFED-D9FFBA5868C9}" type="presParOf" srcId="{81F9B851-E4FA-4956-89CF-000823EF207D}" destId="{04CCF8B3-4EFA-4824-AF79-B62BBDF5B157}" srcOrd="1" destOrd="0" presId="urn:microsoft.com/office/officeart/2018/2/layout/IconVerticalSolidList"/>
    <dgm:cxn modelId="{84476C08-D0C7-4510-ACF1-7320378356D3}" type="presParOf" srcId="{81F9B851-E4FA-4956-89CF-000823EF207D}" destId="{3DDFBF13-E734-4CFA-8096-4A47DEE08FF7}" srcOrd="2" destOrd="0" presId="urn:microsoft.com/office/officeart/2018/2/layout/IconVerticalSolidList"/>
    <dgm:cxn modelId="{6BAD1FA8-1DF1-4CD5-9984-1E3AFE44EC9B}" type="presParOf" srcId="{81F9B851-E4FA-4956-89CF-000823EF207D}" destId="{B77F774F-F4CC-4653-8338-CCEE7B4DC45C}" srcOrd="3" destOrd="0" presId="urn:microsoft.com/office/officeart/2018/2/layout/IconVerticalSolidList"/>
    <dgm:cxn modelId="{1AC2BFAB-FFCB-4054-9B8B-57D71ED3E67D}" type="presParOf" srcId="{F80F10D9-A5AC-46BA-A66F-587CC5CB6DA5}" destId="{AAE9C8F4-7252-4DEB-8110-59838DB3B7C4}" srcOrd="9" destOrd="0" presId="urn:microsoft.com/office/officeart/2018/2/layout/IconVerticalSolidList"/>
    <dgm:cxn modelId="{FB82FE64-B9F2-4500-A63A-8A9C3CD77921}" type="presParOf" srcId="{F80F10D9-A5AC-46BA-A66F-587CC5CB6DA5}" destId="{0C6B93B0-D3D9-4413-8F28-77DF460250B4}" srcOrd="10" destOrd="0" presId="urn:microsoft.com/office/officeart/2018/2/layout/IconVerticalSolidList"/>
    <dgm:cxn modelId="{1EB4A071-1054-4C76-AECF-22B95B6D4673}" type="presParOf" srcId="{0C6B93B0-D3D9-4413-8F28-77DF460250B4}" destId="{B46DEBFE-71B9-45BC-87ED-EE62C29E8E42}" srcOrd="0" destOrd="0" presId="urn:microsoft.com/office/officeart/2018/2/layout/IconVerticalSolidList"/>
    <dgm:cxn modelId="{98C52B47-529B-4650-A647-AA392BE9F1AF}" type="presParOf" srcId="{0C6B93B0-D3D9-4413-8F28-77DF460250B4}" destId="{1D8294E3-68BD-48FE-92B4-685A9E26AB5A}" srcOrd="1" destOrd="0" presId="urn:microsoft.com/office/officeart/2018/2/layout/IconVerticalSolidList"/>
    <dgm:cxn modelId="{1088533C-4859-4CD1-9CAA-E01FDC8A4A66}" type="presParOf" srcId="{0C6B93B0-D3D9-4413-8F28-77DF460250B4}" destId="{D0A80ACD-2DFD-44D7-8AFE-795D4D002E60}" srcOrd="2" destOrd="0" presId="urn:microsoft.com/office/officeart/2018/2/layout/IconVerticalSolidList"/>
    <dgm:cxn modelId="{07465008-952D-4A82-80B0-B9EEB2606E09}" type="presParOf" srcId="{0C6B93B0-D3D9-4413-8F28-77DF460250B4}" destId="{AB604122-277C-4F83-A1BF-3B7C7C0554C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F75617C-F00B-4AE9-A279-68301DD16E91}"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7466162D-D2AC-41D4-AA2E-A83B2B2603A0}">
      <dgm:prSet/>
      <dgm:spPr/>
      <dgm:t>
        <a:bodyPr/>
        <a:lstStyle/>
        <a:p>
          <a:r>
            <a:rPr lang="en-US"/>
            <a:t>C</a:t>
          </a:r>
        </a:p>
      </dgm:t>
    </dgm:pt>
    <dgm:pt modelId="{81F27F70-14EB-4D25-9DB9-CFF8B3B4F04F}" type="parTrans" cxnId="{574F4FC3-1C9E-451B-8034-84A4D01C120A}">
      <dgm:prSet/>
      <dgm:spPr/>
      <dgm:t>
        <a:bodyPr/>
        <a:lstStyle/>
        <a:p>
          <a:endParaRPr lang="en-US"/>
        </a:p>
      </dgm:t>
    </dgm:pt>
    <dgm:pt modelId="{A2CDA0FA-B4C7-45B8-A015-D20B87F9E268}" type="sibTrans" cxnId="{574F4FC3-1C9E-451B-8034-84A4D01C120A}">
      <dgm:prSet/>
      <dgm:spPr/>
      <dgm:t>
        <a:bodyPr/>
        <a:lstStyle/>
        <a:p>
          <a:endParaRPr lang="en-US"/>
        </a:p>
      </dgm:t>
    </dgm:pt>
    <dgm:pt modelId="{F1F26312-B700-46D9-B8ED-E5C3B3D7F2D9}">
      <dgm:prSet/>
      <dgm:spPr/>
      <dgm:t>
        <a:bodyPr/>
        <a:lstStyle/>
        <a:p>
          <a:r>
            <a:rPr lang="en-US"/>
            <a:t>N</a:t>
          </a:r>
        </a:p>
      </dgm:t>
    </dgm:pt>
    <dgm:pt modelId="{80E66659-C170-4132-A61F-9FAA6650579C}" type="parTrans" cxnId="{3C4CC56B-E6A6-4A34-A5D6-2C11108EB6D7}">
      <dgm:prSet/>
      <dgm:spPr/>
      <dgm:t>
        <a:bodyPr/>
        <a:lstStyle/>
        <a:p>
          <a:endParaRPr lang="en-US"/>
        </a:p>
      </dgm:t>
    </dgm:pt>
    <dgm:pt modelId="{8AC347F5-213B-49AF-A3D5-ECFBA4C48589}" type="sibTrans" cxnId="{3C4CC56B-E6A6-4A34-A5D6-2C11108EB6D7}">
      <dgm:prSet/>
      <dgm:spPr/>
      <dgm:t>
        <a:bodyPr/>
        <a:lstStyle/>
        <a:p>
          <a:endParaRPr lang="en-US"/>
        </a:p>
      </dgm:t>
    </dgm:pt>
    <dgm:pt modelId="{016D47FF-CFAD-4549-AEA6-A60D4DF8BF7D}" type="pres">
      <dgm:prSet presAssocID="{7F75617C-F00B-4AE9-A279-68301DD16E91}" presName="hierChild1" presStyleCnt="0">
        <dgm:presLayoutVars>
          <dgm:chPref val="1"/>
          <dgm:dir/>
          <dgm:animOne val="branch"/>
          <dgm:animLvl val="lvl"/>
          <dgm:resizeHandles/>
        </dgm:presLayoutVars>
      </dgm:prSet>
      <dgm:spPr/>
    </dgm:pt>
    <dgm:pt modelId="{FCA8430C-E8CB-4B88-A870-6CA3EDCD8DCE}" type="pres">
      <dgm:prSet presAssocID="{7466162D-D2AC-41D4-AA2E-A83B2B2603A0}" presName="hierRoot1" presStyleCnt="0"/>
      <dgm:spPr/>
    </dgm:pt>
    <dgm:pt modelId="{47E3061B-7B0D-4CAD-BBF3-E6FDAE2C8B07}" type="pres">
      <dgm:prSet presAssocID="{7466162D-D2AC-41D4-AA2E-A83B2B2603A0}" presName="composite" presStyleCnt="0"/>
      <dgm:spPr/>
    </dgm:pt>
    <dgm:pt modelId="{6C653DF2-4D75-4155-B7A4-0F634448DB13}" type="pres">
      <dgm:prSet presAssocID="{7466162D-D2AC-41D4-AA2E-A83B2B2603A0}" presName="background" presStyleLbl="node0" presStyleIdx="0" presStyleCnt="2"/>
      <dgm:spPr/>
    </dgm:pt>
    <dgm:pt modelId="{A2B374A1-335B-453C-B7F5-7CDFDC83B0BF}" type="pres">
      <dgm:prSet presAssocID="{7466162D-D2AC-41D4-AA2E-A83B2B2603A0}" presName="text" presStyleLbl="fgAcc0" presStyleIdx="0" presStyleCnt="2">
        <dgm:presLayoutVars>
          <dgm:chPref val="3"/>
        </dgm:presLayoutVars>
      </dgm:prSet>
      <dgm:spPr/>
    </dgm:pt>
    <dgm:pt modelId="{3F772F5C-F2D9-4EA0-A93B-2BAE1CE90792}" type="pres">
      <dgm:prSet presAssocID="{7466162D-D2AC-41D4-AA2E-A83B2B2603A0}" presName="hierChild2" presStyleCnt="0"/>
      <dgm:spPr/>
    </dgm:pt>
    <dgm:pt modelId="{357E57CC-560B-46A9-9151-D2E717F85305}" type="pres">
      <dgm:prSet presAssocID="{F1F26312-B700-46D9-B8ED-E5C3B3D7F2D9}" presName="hierRoot1" presStyleCnt="0"/>
      <dgm:spPr/>
    </dgm:pt>
    <dgm:pt modelId="{58044A10-E38F-4D10-9CF7-A808D4DB19E4}" type="pres">
      <dgm:prSet presAssocID="{F1F26312-B700-46D9-B8ED-E5C3B3D7F2D9}" presName="composite" presStyleCnt="0"/>
      <dgm:spPr/>
    </dgm:pt>
    <dgm:pt modelId="{7C894439-8721-4DFD-86DD-398B46076423}" type="pres">
      <dgm:prSet presAssocID="{F1F26312-B700-46D9-B8ED-E5C3B3D7F2D9}" presName="background" presStyleLbl="node0" presStyleIdx="1" presStyleCnt="2"/>
      <dgm:spPr/>
    </dgm:pt>
    <dgm:pt modelId="{D4985426-2DA8-4261-B401-2A9908842CB7}" type="pres">
      <dgm:prSet presAssocID="{F1F26312-B700-46D9-B8ED-E5C3B3D7F2D9}" presName="text" presStyleLbl="fgAcc0" presStyleIdx="1" presStyleCnt="2">
        <dgm:presLayoutVars>
          <dgm:chPref val="3"/>
        </dgm:presLayoutVars>
      </dgm:prSet>
      <dgm:spPr/>
    </dgm:pt>
    <dgm:pt modelId="{ED5AF10D-46D2-43D0-88A0-20DF7D7E13F0}" type="pres">
      <dgm:prSet presAssocID="{F1F26312-B700-46D9-B8ED-E5C3B3D7F2D9}" presName="hierChild2" presStyleCnt="0"/>
      <dgm:spPr/>
    </dgm:pt>
  </dgm:ptLst>
  <dgm:cxnLst>
    <dgm:cxn modelId="{05CD2802-9B1E-41A2-BA3B-CD60521B8677}" type="presOf" srcId="{7466162D-D2AC-41D4-AA2E-A83B2B2603A0}" destId="{A2B374A1-335B-453C-B7F5-7CDFDC83B0BF}" srcOrd="0" destOrd="0" presId="urn:microsoft.com/office/officeart/2005/8/layout/hierarchy1"/>
    <dgm:cxn modelId="{1A9F8B14-2891-42B0-BB1C-4DE11722AEE4}" type="presOf" srcId="{F1F26312-B700-46D9-B8ED-E5C3B3D7F2D9}" destId="{D4985426-2DA8-4261-B401-2A9908842CB7}" srcOrd="0" destOrd="0" presId="urn:microsoft.com/office/officeart/2005/8/layout/hierarchy1"/>
    <dgm:cxn modelId="{3C4CC56B-E6A6-4A34-A5D6-2C11108EB6D7}" srcId="{7F75617C-F00B-4AE9-A279-68301DD16E91}" destId="{F1F26312-B700-46D9-B8ED-E5C3B3D7F2D9}" srcOrd="1" destOrd="0" parTransId="{80E66659-C170-4132-A61F-9FAA6650579C}" sibTransId="{8AC347F5-213B-49AF-A3D5-ECFBA4C48589}"/>
    <dgm:cxn modelId="{5BE72C73-526D-43BB-ABA7-38AC4F897781}" type="presOf" srcId="{7F75617C-F00B-4AE9-A279-68301DD16E91}" destId="{016D47FF-CFAD-4549-AEA6-A60D4DF8BF7D}" srcOrd="0" destOrd="0" presId="urn:microsoft.com/office/officeart/2005/8/layout/hierarchy1"/>
    <dgm:cxn modelId="{574F4FC3-1C9E-451B-8034-84A4D01C120A}" srcId="{7F75617C-F00B-4AE9-A279-68301DD16E91}" destId="{7466162D-D2AC-41D4-AA2E-A83B2B2603A0}" srcOrd="0" destOrd="0" parTransId="{81F27F70-14EB-4D25-9DB9-CFF8B3B4F04F}" sibTransId="{A2CDA0FA-B4C7-45B8-A015-D20B87F9E268}"/>
    <dgm:cxn modelId="{48F53766-A5EF-4A40-BC52-8EE685FD4101}" type="presParOf" srcId="{016D47FF-CFAD-4549-AEA6-A60D4DF8BF7D}" destId="{FCA8430C-E8CB-4B88-A870-6CA3EDCD8DCE}" srcOrd="0" destOrd="0" presId="urn:microsoft.com/office/officeart/2005/8/layout/hierarchy1"/>
    <dgm:cxn modelId="{D11FBDD1-195D-4B1B-A91E-A07AD0F81C62}" type="presParOf" srcId="{FCA8430C-E8CB-4B88-A870-6CA3EDCD8DCE}" destId="{47E3061B-7B0D-4CAD-BBF3-E6FDAE2C8B07}" srcOrd="0" destOrd="0" presId="urn:microsoft.com/office/officeart/2005/8/layout/hierarchy1"/>
    <dgm:cxn modelId="{60A71868-B0A0-4FD2-B4E2-3C58ECA49B0E}" type="presParOf" srcId="{47E3061B-7B0D-4CAD-BBF3-E6FDAE2C8B07}" destId="{6C653DF2-4D75-4155-B7A4-0F634448DB13}" srcOrd="0" destOrd="0" presId="urn:microsoft.com/office/officeart/2005/8/layout/hierarchy1"/>
    <dgm:cxn modelId="{5D5347B8-BF73-4D9F-94A4-2E8DAC8D2AE0}" type="presParOf" srcId="{47E3061B-7B0D-4CAD-BBF3-E6FDAE2C8B07}" destId="{A2B374A1-335B-453C-B7F5-7CDFDC83B0BF}" srcOrd="1" destOrd="0" presId="urn:microsoft.com/office/officeart/2005/8/layout/hierarchy1"/>
    <dgm:cxn modelId="{F37F74DF-5A75-4BE6-B9B8-75CDF592F046}" type="presParOf" srcId="{FCA8430C-E8CB-4B88-A870-6CA3EDCD8DCE}" destId="{3F772F5C-F2D9-4EA0-A93B-2BAE1CE90792}" srcOrd="1" destOrd="0" presId="urn:microsoft.com/office/officeart/2005/8/layout/hierarchy1"/>
    <dgm:cxn modelId="{2CD01985-70A4-4F12-9026-72898A13EF1E}" type="presParOf" srcId="{016D47FF-CFAD-4549-AEA6-A60D4DF8BF7D}" destId="{357E57CC-560B-46A9-9151-D2E717F85305}" srcOrd="1" destOrd="0" presId="urn:microsoft.com/office/officeart/2005/8/layout/hierarchy1"/>
    <dgm:cxn modelId="{2E113C96-9448-4DE2-81F1-8B3F88BEB80D}" type="presParOf" srcId="{357E57CC-560B-46A9-9151-D2E717F85305}" destId="{58044A10-E38F-4D10-9CF7-A808D4DB19E4}" srcOrd="0" destOrd="0" presId="urn:microsoft.com/office/officeart/2005/8/layout/hierarchy1"/>
    <dgm:cxn modelId="{4AFB057E-D8A1-40A2-B268-AC94A96346D6}" type="presParOf" srcId="{58044A10-E38F-4D10-9CF7-A808D4DB19E4}" destId="{7C894439-8721-4DFD-86DD-398B46076423}" srcOrd="0" destOrd="0" presId="urn:microsoft.com/office/officeart/2005/8/layout/hierarchy1"/>
    <dgm:cxn modelId="{046962C0-50AD-44A5-BFA3-93F552FBA6A6}" type="presParOf" srcId="{58044A10-E38F-4D10-9CF7-A808D4DB19E4}" destId="{D4985426-2DA8-4261-B401-2A9908842CB7}" srcOrd="1" destOrd="0" presId="urn:microsoft.com/office/officeart/2005/8/layout/hierarchy1"/>
    <dgm:cxn modelId="{57441DF2-104E-46B5-BFCB-76750E0A7732}" type="presParOf" srcId="{357E57CC-560B-46A9-9151-D2E717F85305}" destId="{ED5AF10D-46D2-43D0-88A0-20DF7D7E13F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2DC5A25-FFD3-4F85-9C3D-60DE2EEE959E}"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9AB2F346-CF23-4377-962A-F110C6E36FB7}">
      <dgm:prSet/>
      <dgm:spPr/>
      <dgm:t>
        <a:bodyPr/>
        <a:lstStyle/>
        <a:p>
          <a:r>
            <a:rPr lang="en-US"/>
            <a:t>Adding in any of these cover crops changes the nutrient content of the soil</a:t>
          </a:r>
        </a:p>
      </dgm:t>
    </dgm:pt>
    <dgm:pt modelId="{03F381E1-5C07-44A8-B02E-22B33F171CA0}" type="parTrans" cxnId="{6B460433-00BA-485E-A7BB-EE7E2471A5A7}">
      <dgm:prSet/>
      <dgm:spPr/>
      <dgm:t>
        <a:bodyPr/>
        <a:lstStyle/>
        <a:p>
          <a:endParaRPr lang="en-US"/>
        </a:p>
      </dgm:t>
    </dgm:pt>
    <dgm:pt modelId="{A4A495F0-8663-460D-BF0D-58FDC505A428}" type="sibTrans" cxnId="{6B460433-00BA-485E-A7BB-EE7E2471A5A7}">
      <dgm:prSet/>
      <dgm:spPr/>
      <dgm:t>
        <a:bodyPr/>
        <a:lstStyle/>
        <a:p>
          <a:endParaRPr lang="en-US"/>
        </a:p>
      </dgm:t>
    </dgm:pt>
    <dgm:pt modelId="{EC878E1E-1D53-45A7-817E-9754B5F710E4}">
      <dgm:prSet/>
      <dgm:spPr/>
      <dgm:t>
        <a:bodyPr/>
        <a:lstStyle/>
        <a:p>
          <a:r>
            <a:rPr lang="en-US"/>
            <a:t>These crops use different nutrients and can tie them up</a:t>
          </a:r>
        </a:p>
      </dgm:t>
    </dgm:pt>
    <dgm:pt modelId="{70BC0BD4-6916-4EC4-81F3-CA61626269A4}" type="parTrans" cxnId="{5BD266C1-8B00-47AB-9DF3-CEA02368835A}">
      <dgm:prSet/>
      <dgm:spPr/>
      <dgm:t>
        <a:bodyPr/>
        <a:lstStyle/>
        <a:p>
          <a:endParaRPr lang="en-US"/>
        </a:p>
      </dgm:t>
    </dgm:pt>
    <dgm:pt modelId="{0325E7EB-6DDC-44D4-AC15-82AF416C30C3}" type="sibTrans" cxnId="{5BD266C1-8B00-47AB-9DF3-CEA02368835A}">
      <dgm:prSet/>
      <dgm:spPr/>
      <dgm:t>
        <a:bodyPr/>
        <a:lstStyle/>
        <a:p>
          <a:endParaRPr lang="en-US"/>
        </a:p>
      </dgm:t>
    </dgm:pt>
    <dgm:pt modelId="{9D3C3F12-4EAB-4D34-B93D-2FCF7C10CE0F}">
      <dgm:prSet/>
      <dgm:spPr/>
      <dgm:t>
        <a:bodyPr/>
        <a:lstStyle/>
        <a:p>
          <a:r>
            <a:rPr lang="en-US"/>
            <a:t>Crops add different nutrients to the soil </a:t>
          </a:r>
        </a:p>
      </dgm:t>
    </dgm:pt>
    <dgm:pt modelId="{020506F3-D533-408E-B7CE-B11712FC54DF}" type="parTrans" cxnId="{19F2732D-3310-4327-ACCC-9354A1B549A9}">
      <dgm:prSet/>
      <dgm:spPr/>
      <dgm:t>
        <a:bodyPr/>
        <a:lstStyle/>
        <a:p>
          <a:endParaRPr lang="en-US"/>
        </a:p>
      </dgm:t>
    </dgm:pt>
    <dgm:pt modelId="{773935E6-12FD-4486-9899-8DC7DB1B7760}" type="sibTrans" cxnId="{19F2732D-3310-4327-ACCC-9354A1B549A9}">
      <dgm:prSet/>
      <dgm:spPr/>
      <dgm:t>
        <a:bodyPr/>
        <a:lstStyle/>
        <a:p>
          <a:endParaRPr lang="en-US"/>
        </a:p>
      </dgm:t>
    </dgm:pt>
    <dgm:pt modelId="{31C4C86B-287F-4B27-9F81-53FC2F2318A4}">
      <dgm:prSet/>
      <dgm:spPr/>
      <dgm:t>
        <a:bodyPr/>
        <a:lstStyle/>
        <a:p>
          <a:r>
            <a:rPr lang="en-US"/>
            <a:t>This must be considered when choosing cover crops</a:t>
          </a:r>
        </a:p>
      </dgm:t>
    </dgm:pt>
    <dgm:pt modelId="{739D0C42-08A7-415B-815A-C4F25396DEDB}" type="parTrans" cxnId="{38582AF0-5DDF-47F7-9DD7-E649DCAC22E4}">
      <dgm:prSet/>
      <dgm:spPr/>
      <dgm:t>
        <a:bodyPr/>
        <a:lstStyle/>
        <a:p>
          <a:endParaRPr lang="en-US"/>
        </a:p>
      </dgm:t>
    </dgm:pt>
    <dgm:pt modelId="{3D397448-BD9D-47E9-9633-C1A4964C094A}" type="sibTrans" cxnId="{38582AF0-5DDF-47F7-9DD7-E649DCAC22E4}">
      <dgm:prSet/>
      <dgm:spPr/>
      <dgm:t>
        <a:bodyPr/>
        <a:lstStyle/>
        <a:p>
          <a:endParaRPr lang="en-US"/>
        </a:p>
      </dgm:t>
    </dgm:pt>
    <dgm:pt modelId="{D6AFD57A-9ED4-4F3A-8DA1-92EB4D580F88}" type="pres">
      <dgm:prSet presAssocID="{B2DC5A25-FFD3-4F85-9C3D-60DE2EEE959E}" presName="vert0" presStyleCnt="0">
        <dgm:presLayoutVars>
          <dgm:dir/>
          <dgm:animOne val="branch"/>
          <dgm:animLvl val="lvl"/>
        </dgm:presLayoutVars>
      </dgm:prSet>
      <dgm:spPr/>
    </dgm:pt>
    <dgm:pt modelId="{769D8B72-9104-45AC-A19F-0A6D256E19C9}" type="pres">
      <dgm:prSet presAssocID="{9AB2F346-CF23-4377-962A-F110C6E36FB7}" presName="thickLine" presStyleLbl="alignNode1" presStyleIdx="0" presStyleCnt="4"/>
      <dgm:spPr/>
    </dgm:pt>
    <dgm:pt modelId="{AB570CD4-54AD-4395-AD30-8FAA6FA70818}" type="pres">
      <dgm:prSet presAssocID="{9AB2F346-CF23-4377-962A-F110C6E36FB7}" presName="horz1" presStyleCnt="0"/>
      <dgm:spPr/>
    </dgm:pt>
    <dgm:pt modelId="{3410A900-9E83-4C8B-A4AC-A75622A38EA0}" type="pres">
      <dgm:prSet presAssocID="{9AB2F346-CF23-4377-962A-F110C6E36FB7}" presName="tx1" presStyleLbl="revTx" presStyleIdx="0" presStyleCnt="4"/>
      <dgm:spPr/>
    </dgm:pt>
    <dgm:pt modelId="{B5F48B8D-56C9-4489-BC80-4FE16AC5B73A}" type="pres">
      <dgm:prSet presAssocID="{9AB2F346-CF23-4377-962A-F110C6E36FB7}" presName="vert1" presStyleCnt="0"/>
      <dgm:spPr/>
    </dgm:pt>
    <dgm:pt modelId="{EDA5A576-8C5A-45C1-98B2-EBE8657808CE}" type="pres">
      <dgm:prSet presAssocID="{EC878E1E-1D53-45A7-817E-9754B5F710E4}" presName="thickLine" presStyleLbl="alignNode1" presStyleIdx="1" presStyleCnt="4"/>
      <dgm:spPr/>
    </dgm:pt>
    <dgm:pt modelId="{6CC3E37F-8B75-452A-A960-D019B54C6437}" type="pres">
      <dgm:prSet presAssocID="{EC878E1E-1D53-45A7-817E-9754B5F710E4}" presName="horz1" presStyleCnt="0"/>
      <dgm:spPr/>
    </dgm:pt>
    <dgm:pt modelId="{89924D70-5141-40C5-91AA-9E56B98C2BA1}" type="pres">
      <dgm:prSet presAssocID="{EC878E1E-1D53-45A7-817E-9754B5F710E4}" presName="tx1" presStyleLbl="revTx" presStyleIdx="1" presStyleCnt="4"/>
      <dgm:spPr/>
    </dgm:pt>
    <dgm:pt modelId="{9D4D14A9-F1C2-447E-B746-ED7DA6048B01}" type="pres">
      <dgm:prSet presAssocID="{EC878E1E-1D53-45A7-817E-9754B5F710E4}" presName="vert1" presStyleCnt="0"/>
      <dgm:spPr/>
    </dgm:pt>
    <dgm:pt modelId="{87BEE963-54F8-4D68-AECA-995CE4085FCE}" type="pres">
      <dgm:prSet presAssocID="{9D3C3F12-4EAB-4D34-B93D-2FCF7C10CE0F}" presName="thickLine" presStyleLbl="alignNode1" presStyleIdx="2" presStyleCnt="4"/>
      <dgm:spPr/>
    </dgm:pt>
    <dgm:pt modelId="{8372E440-508B-4EA7-9887-1386B52827F8}" type="pres">
      <dgm:prSet presAssocID="{9D3C3F12-4EAB-4D34-B93D-2FCF7C10CE0F}" presName="horz1" presStyleCnt="0"/>
      <dgm:spPr/>
    </dgm:pt>
    <dgm:pt modelId="{C9BCD049-B41B-49E7-B962-6DCF40151E22}" type="pres">
      <dgm:prSet presAssocID="{9D3C3F12-4EAB-4D34-B93D-2FCF7C10CE0F}" presName="tx1" presStyleLbl="revTx" presStyleIdx="2" presStyleCnt="4"/>
      <dgm:spPr/>
    </dgm:pt>
    <dgm:pt modelId="{1D450FA7-08DC-4597-8F40-C75EA0C9D122}" type="pres">
      <dgm:prSet presAssocID="{9D3C3F12-4EAB-4D34-B93D-2FCF7C10CE0F}" presName="vert1" presStyleCnt="0"/>
      <dgm:spPr/>
    </dgm:pt>
    <dgm:pt modelId="{D7496453-5E75-414D-A5C6-607D4739C68D}" type="pres">
      <dgm:prSet presAssocID="{31C4C86B-287F-4B27-9F81-53FC2F2318A4}" presName="thickLine" presStyleLbl="alignNode1" presStyleIdx="3" presStyleCnt="4"/>
      <dgm:spPr/>
    </dgm:pt>
    <dgm:pt modelId="{96E10F8D-A312-4DB8-93FA-00BD7596FF65}" type="pres">
      <dgm:prSet presAssocID="{31C4C86B-287F-4B27-9F81-53FC2F2318A4}" presName="horz1" presStyleCnt="0"/>
      <dgm:spPr/>
    </dgm:pt>
    <dgm:pt modelId="{62157A44-5488-4D0A-813D-2700FB42E98F}" type="pres">
      <dgm:prSet presAssocID="{31C4C86B-287F-4B27-9F81-53FC2F2318A4}" presName="tx1" presStyleLbl="revTx" presStyleIdx="3" presStyleCnt="4"/>
      <dgm:spPr/>
    </dgm:pt>
    <dgm:pt modelId="{881F2577-60E2-49BE-9833-D95F90B5D9C7}" type="pres">
      <dgm:prSet presAssocID="{31C4C86B-287F-4B27-9F81-53FC2F2318A4}" presName="vert1" presStyleCnt="0"/>
      <dgm:spPr/>
    </dgm:pt>
  </dgm:ptLst>
  <dgm:cxnLst>
    <dgm:cxn modelId="{F4D79E2A-F18C-4855-9E50-1B55D31C7258}" type="presOf" srcId="{9AB2F346-CF23-4377-962A-F110C6E36FB7}" destId="{3410A900-9E83-4C8B-A4AC-A75622A38EA0}" srcOrd="0" destOrd="0" presId="urn:microsoft.com/office/officeart/2008/layout/LinedList"/>
    <dgm:cxn modelId="{19F2732D-3310-4327-ACCC-9354A1B549A9}" srcId="{B2DC5A25-FFD3-4F85-9C3D-60DE2EEE959E}" destId="{9D3C3F12-4EAB-4D34-B93D-2FCF7C10CE0F}" srcOrd="2" destOrd="0" parTransId="{020506F3-D533-408E-B7CE-B11712FC54DF}" sibTransId="{773935E6-12FD-4486-9899-8DC7DB1B7760}"/>
    <dgm:cxn modelId="{6B460433-00BA-485E-A7BB-EE7E2471A5A7}" srcId="{B2DC5A25-FFD3-4F85-9C3D-60DE2EEE959E}" destId="{9AB2F346-CF23-4377-962A-F110C6E36FB7}" srcOrd="0" destOrd="0" parTransId="{03F381E1-5C07-44A8-B02E-22B33F171CA0}" sibTransId="{A4A495F0-8663-460D-BF0D-58FDC505A428}"/>
    <dgm:cxn modelId="{6B389158-C23A-4B18-B275-0C68F3DAE62C}" type="presOf" srcId="{9D3C3F12-4EAB-4D34-B93D-2FCF7C10CE0F}" destId="{C9BCD049-B41B-49E7-B962-6DCF40151E22}" srcOrd="0" destOrd="0" presId="urn:microsoft.com/office/officeart/2008/layout/LinedList"/>
    <dgm:cxn modelId="{65F46C83-D77A-4E44-8C5D-B1133F88D14D}" type="presOf" srcId="{EC878E1E-1D53-45A7-817E-9754B5F710E4}" destId="{89924D70-5141-40C5-91AA-9E56B98C2BA1}" srcOrd="0" destOrd="0" presId="urn:microsoft.com/office/officeart/2008/layout/LinedList"/>
    <dgm:cxn modelId="{74EC2296-1F5A-476D-91B3-03A1F095AB91}" type="presOf" srcId="{B2DC5A25-FFD3-4F85-9C3D-60DE2EEE959E}" destId="{D6AFD57A-9ED4-4F3A-8DA1-92EB4D580F88}" srcOrd="0" destOrd="0" presId="urn:microsoft.com/office/officeart/2008/layout/LinedList"/>
    <dgm:cxn modelId="{5BD266C1-8B00-47AB-9DF3-CEA02368835A}" srcId="{B2DC5A25-FFD3-4F85-9C3D-60DE2EEE959E}" destId="{EC878E1E-1D53-45A7-817E-9754B5F710E4}" srcOrd="1" destOrd="0" parTransId="{70BC0BD4-6916-4EC4-81F3-CA61626269A4}" sibTransId="{0325E7EB-6DDC-44D4-AC15-82AF416C30C3}"/>
    <dgm:cxn modelId="{255EDFC4-37FF-4A36-ABA8-D27DD3B18DF1}" type="presOf" srcId="{31C4C86B-287F-4B27-9F81-53FC2F2318A4}" destId="{62157A44-5488-4D0A-813D-2700FB42E98F}" srcOrd="0" destOrd="0" presId="urn:microsoft.com/office/officeart/2008/layout/LinedList"/>
    <dgm:cxn modelId="{38582AF0-5DDF-47F7-9DD7-E649DCAC22E4}" srcId="{B2DC5A25-FFD3-4F85-9C3D-60DE2EEE959E}" destId="{31C4C86B-287F-4B27-9F81-53FC2F2318A4}" srcOrd="3" destOrd="0" parTransId="{739D0C42-08A7-415B-815A-C4F25396DEDB}" sibTransId="{3D397448-BD9D-47E9-9633-C1A4964C094A}"/>
    <dgm:cxn modelId="{9815A317-EF83-4E6B-A625-CED2D1FF10C6}" type="presParOf" srcId="{D6AFD57A-9ED4-4F3A-8DA1-92EB4D580F88}" destId="{769D8B72-9104-45AC-A19F-0A6D256E19C9}" srcOrd="0" destOrd="0" presId="urn:microsoft.com/office/officeart/2008/layout/LinedList"/>
    <dgm:cxn modelId="{A8985707-E633-43C7-94D7-73CA108DBD35}" type="presParOf" srcId="{D6AFD57A-9ED4-4F3A-8DA1-92EB4D580F88}" destId="{AB570CD4-54AD-4395-AD30-8FAA6FA70818}" srcOrd="1" destOrd="0" presId="urn:microsoft.com/office/officeart/2008/layout/LinedList"/>
    <dgm:cxn modelId="{9FB62251-60C7-473F-A062-3DCBEB415E02}" type="presParOf" srcId="{AB570CD4-54AD-4395-AD30-8FAA6FA70818}" destId="{3410A900-9E83-4C8B-A4AC-A75622A38EA0}" srcOrd="0" destOrd="0" presId="urn:microsoft.com/office/officeart/2008/layout/LinedList"/>
    <dgm:cxn modelId="{316EB7BC-63DF-4D2E-9578-51618014E76C}" type="presParOf" srcId="{AB570CD4-54AD-4395-AD30-8FAA6FA70818}" destId="{B5F48B8D-56C9-4489-BC80-4FE16AC5B73A}" srcOrd="1" destOrd="0" presId="urn:microsoft.com/office/officeart/2008/layout/LinedList"/>
    <dgm:cxn modelId="{AC0D4F63-7055-47DF-AE0A-2DE69BA85BDA}" type="presParOf" srcId="{D6AFD57A-9ED4-4F3A-8DA1-92EB4D580F88}" destId="{EDA5A576-8C5A-45C1-98B2-EBE8657808CE}" srcOrd="2" destOrd="0" presId="urn:microsoft.com/office/officeart/2008/layout/LinedList"/>
    <dgm:cxn modelId="{F2CB7AEF-7682-4BF4-A004-F67E08A9A2C7}" type="presParOf" srcId="{D6AFD57A-9ED4-4F3A-8DA1-92EB4D580F88}" destId="{6CC3E37F-8B75-452A-A960-D019B54C6437}" srcOrd="3" destOrd="0" presId="urn:microsoft.com/office/officeart/2008/layout/LinedList"/>
    <dgm:cxn modelId="{07D5CD2F-9FAE-4C71-ADA6-646AE022998E}" type="presParOf" srcId="{6CC3E37F-8B75-452A-A960-D019B54C6437}" destId="{89924D70-5141-40C5-91AA-9E56B98C2BA1}" srcOrd="0" destOrd="0" presId="urn:microsoft.com/office/officeart/2008/layout/LinedList"/>
    <dgm:cxn modelId="{21DE8539-9E4E-4A9B-AAE1-851F80224A5D}" type="presParOf" srcId="{6CC3E37F-8B75-452A-A960-D019B54C6437}" destId="{9D4D14A9-F1C2-447E-B746-ED7DA6048B01}" srcOrd="1" destOrd="0" presId="urn:microsoft.com/office/officeart/2008/layout/LinedList"/>
    <dgm:cxn modelId="{18E15700-109F-4E36-A1A7-A1D584E6C4CD}" type="presParOf" srcId="{D6AFD57A-9ED4-4F3A-8DA1-92EB4D580F88}" destId="{87BEE963-54F8-4D68-AECA-995CE4085FCE}" srcOrd="4" destOrd="0" presId="urn:microsoft.com/office/officeart/2008/layout/LinedList"/>
    <dgm:cxn modelId="{17928CE2-01BA-44DA-A2A3-905CE3D2DB0B}" type="presParOf" srcId="{D6AFD57A-9ED4-4F3A-8DA1-92EB4D580F88}" destId="{8372E440-508B-4EA7-9887-1386B52827F8}" srcOrd="5" destOrd="0" presId="urn:microsoft.com/office/officeart/2008/layout/LinedList"/>
    <dgm:cxn modelId="{4E1FEC3B-D9D5-4D20-A988-B9A6DC039E9D}" type="presParOf" srcId="{8372E440-508B-4EA7-9887-1386B52827F8}" destId="{C9BCD049-B41B-49E7-B962-6DCF40151E22}" srcOrd="0" destOrd="0" presId="urn:microsoft.com/office/officeart/2008/layout/LinedList"/>
    <dgm:cxn modelId="{CADB9F4C-5FEC-493D-8F28-8835EC711A24}" type="presParOf" srcId="{8372E440-508B-4EA7-9887-1386B52827F8}" destId="{1D450FA7-08DC-4597-8F40-C75EA0C9D122}" srcOrd="1" destOrd="0" presId="urn:microsoft.com/office/officeart/2008/layout/LinedList"/>
    <dgm:cxn modelId="{F1479764-6D61-4B2F-8C2B-6E918F132243}" type="presParOf" srcId="{D6AFD57A-9ED4-4F3A-8DA1-92EB4D580F88}" destId="{D7496453-5E75-414D-A5C6-607D4739C68D}" srcOrd="6" destOrd="0" presId="urn:microsoft.com/office/officeart/2008/layout/LinedList"/>
    <dgm:cxn modelId="{13C953CA-2D0E-4F56-B0CB-CB61A8997B60}" type="presParOf" srcId="{D6AFD57A-9ED4-4F3A-8DA1-92EB4D580F88}" destId="{96E10F8D-A312-4DB8-93FA-00BD7596FF65}" srcOrd="7" destOrd="0" presId="urn:microsoft.com/office/officeart/2008/layout/LinedList"/>
    <dgm:cxn modelId="{C68BC8F3-19D0-4892-8A5F-5DCCDD0314D1}" type="presParOf" srcId="{96E10F8D-A312-4DB8-93FA-00BD7596FF65}" destId="{62157A44-5488-4D0A-813D-2700FB42E98F}" srcOrd="0" destOrd="0" presId="urn:microsoft.com/office/officeart/2008/layout/LinedList"/>
    <dgm:cxn modelId="{DEFCEFA6-EFA7-4F19-ABDB-B8645353F4EC}" type="presParOf" srcId="{96E10F8D-A312-4DB8-93FA-00BD7596FF65}" destId="{881F2577-60E2-49BE-9833-D95F90B5D9C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3F796E4-F09D-4123-AF77-D5F65DA6705B}" type="doc">
      <dgm:prSet loTypeId="urn:microsoft.com/office/officeart/2005/8/layout/vProcess5" loCatId="process" qsTypeId="urn:microsoft.com/office/officeart/2005/8/quickstyle/simple1" qsCatId="simple" csTypeId="urn:microsoft.com/office/officeart/2005/8/colors/accent3_3" csCatId="accent3" phldr="1"/>
      <dgm:spPr/>
      <dgm:t>
        <a:bodyPr/>
        <a:lstStyle/>
        <a:p>
          <a:endParaRPr lang="en-US"/>
        </a:p>
      </dgm:t>
    </dgm:pt>
    <dgm:pt modelId="{42F5FA38-87B3-458D-84BD-A2CEED45C44C}">
      <dgm:prSet/>
      <dgm:spPr/>
      <dgm:t>
        <a:bodyPr/>
        <a:lstStyle/>
        <a:p>
          <a:r>
            <a:rPr lang="en-US"/>
            <a:t>Ratio of the mass of carbon to the mass of nitrogen in a substance</a:t>
          </a:r>
        </a:p>
      </dgm:t>
    </dgm:pt>
    <dgm:pt modelId="{6059132B-990E-461D-A69B-36EBC7EB99F2}" type="parTrans" cxnId="{257A865A-B6A9-4FC7-8198-3CAB8B844926}">
      <dgm:prSet/>
      <dgm:spPr/>
      <dgm:t>
        <a:bodyPr/>
        <a:lstStyle/>
        <a:p>
          <a:endParaRPr lang="en-US"/>
        </a:p>
      </dgm:t>
    </dgm:pt>
    <dgm:pt modelId="{D79EB4FB-CC8D-43F4-A819-23E945209132}" type="sibTrans" cxnId="{257A865A-B6A9-4FC7-8198-3CAB8B844926}">
      <dgm:prSet/>
      <dgm:spPr/>
      <dgm:t>
        <a:bodyPr/>
        <a:lstStyle/>
        <a:p>
          <a:endParaRPr lang="en-US"/>
        </a:p>
      </dgm:t>
    </dgm:pt>
    <dgm:pt modelId="{7F849EA2-3C8F-400B-8E26-EE2247814F1B}">
      <dgm:prSet/>
      <dgm:spPr/>
      <dgm:t>
        <a:bodyPr/>
        <a:lstStyle/>
        <a:p>
          <a:r>
            <a:rPr lang="en-US"/>
            <a:t>Example C:N of 10:1 means there is 10 units of carbon for each unit of nitrogen </a:t>
          </a:r>
        </a:p>
      </dgm:t>
    </dgm:pt>
    <dgm:pt modelId="{C062115D-3586-4B28-BF8F-69D0931C0E42}" type="parTrans" cxnId="{C13585A3-AD0C-4053-BABF-4F7B94C1ABBD}">
      <dgm:prSet/>
      <dgm:spPr/>
      <dgm:t>
        <a:bodyPr/>
        <a:lstStyle/>
        <a:p>
          <a:endParaRPr lang="en-US"/>
        </a:p>
      </dgm:t>
    </dgm:pt>
    <dgm:pt modelId="{FA1D86E9-BE1F-4463-B518-EC940C361B69}" type="sibTrans" cxnId="{C13585A3-AD0C-4053-BABF-4F7B94C1ABBD}">
      <dgm:prSet/>
      <dgm:spPr/>
      <dgm:t>
        <a:bodyPr/>
        <a:lstStyle/>
        <a:p>
          <a:endParaRPr lang="en-US"/>
        </a:p>
      </dgm:t>
    </dgm:pt>
    <dgm:pt modelId="{F2506139-3F2B-45F5-9221-4CD102D8DFE7}">
      <dgm:prSet/>
      <dgm:spPr/>
      <dgm:t>
        <a:bodyPr/>
        <a:lstStyle/>
        <a:p>
          <a:r>
            <a:rPr lang="en-US"/>
            <a:t>The C:N ratio effects crop residue decomposition and crop nutrient cycling</a:t>
          </a:r>
        </a:p>
      </dgm:t>
    </dgm:pt>
    <dgm:pt modelId="{F37A3FCB-F103-4EBA-A866-E66B763FBECA}" type="parTrans" cxnId="{D86ABE9B-E49E-4F5A-846A-5A1E244B34AC}">
      <dgm:prSet/>
      <dgm:spPr/>
      <dgm:t>
        <a:bodyPr/>
        <a:lstStyle/>
        <a:p>
          <a:endParaRPr lang="en-US"/>
        </a:p>
      </dgm:t>
    </dgm:pt>
    <dgm:pt modelId="{69635A3F-08EE-4E3D-A34F-FDDE3A53579D}" type="sibTrans" cxnId="{D86ABE9B-E49E-4F5A-846A-5A1E244B34AC}">
      <dgm:prSet/>
      <dgm:spPr/>
      <dgm:t>
        <a:bodyPr/>
        <a:lstStyle/>
        <a:p>
          <a:endParaRPr lang="en-US"/>
        </a:p>
      </dgm:t>
    </dgm:pt>
    <dgm:pt modelId="{8DFDE475-7444-4896-98D2-9C0FDDE04088}">
      <dgm:prSet/>
      <dgm:spPr/>
      <dgm:t>
        <a:bodyPr/>
        <a:lstStyle/>
        <a:p>
          <a:r>
            <a:rPr lang="en-US"/>
            <a:t>Key to crop rotations is understanding this system</a:t>
          </a:r>
        </a:p>
      </dgm:t>
    </dgm:pt>
    <dgm:pt modelId="{CE35B28D-ACB1-4038-8C3B-27E6BC81E58E}" type="parTrans" cxnId="{F7C8CAF4-20BB-4659-BEAA-2CD8ED948AEF}">
      <dgm:prSet/>
      <dgm:spPr/>
      <dgm:t>
        <a:bodyPr/>
        <a:lstStyle/>
        <a:p>
          <a:endParaRPr lang="en-US"/>
        </a:p>
      </dgm:t>
    </dgm:pt>
    <dgm:pt modelId="{144F5BC5-43FD-4E52-BDF9-3E0EDB5C3BAF}" type="sibTrans" cxnId="{F7C8CAF4-20BB-4659-BEAA-2CD8ED948AEF}">
      <dgm:prSet/>
      <dgm:spPr/>
      <dgm:t>
        <a:bodyPr/>
        <a:lstStyle/>
        <a:p>
          <a:endParaRPr lang="en-US"/>
        </a:p>
      </dgm:t>
    </dgm:pt>
    <dgm:pt modelId="{31EF2748-6873-44FF-9C98-F61EFECA366A}" type="pres">
      <dgm:prSet presAssocID="{53F796E4-F09D-4123-AF77-D5F65DA6705B}" presName="outerComposite" presStyleCnt="0">
        <dgm:presLayoutVars>
          <dgm:chMax val="5"/>
          <dgm:dir/>
          <dgm:resizeHandles val="exact"/>
        </dgm:presLayoutVars>
      </dgm:prSet>
      <dgm:spPr/>
    </dgm:pt>
    <dgm:pt modelId="{38452C3E-B037-476C-93F9-1832722627E6}" type="pres">
      <dgm:prSet presAssocID="{53F796E4-F09D-4123-AF77-D5F65DA6705B}" presName="dummyMaxCanvas" presStyleCnt="0">
        <dgm:presLayoutVars/>
      </dgm:prSet>
      <dgm:spPr/>
    </dgm:pt>
    <dgm:pt modelId="{5E8AFB74-047D-443A-BF4F-3276C65B37E6}" type="pres">
      <dgm:prSet presAssocID="{53F796E4-F09D-4123-AF77-D5F65DA6705B}" presName="FourNodes_1" presStyleLbl="node1" presStyleIdx="0" presStyleCnt="4">
        <dgm:presLayoutVars>
          <dgm:bulletEnabled val="1"/>
        </dgm:presLayoutVars>
      </dgm:prSet>
      <dgm:spPr/>
    </dgm:pt>
    <dgm:pt modelId="{9FB1A3BE-E94C-4560-9B02-717801408D48}" type="pres">
      <dgm:prSet presAssocID="{53F796E4-F09D-4123-AF77-D5F65DA6705B}" presName="FourNodes_2" presStyleLbl="node1" presStyleIdx="1" presStyleCnt="4">
        <dgm:presLayoutVars>
          <dgm:bulletEnabled val="1"/>
        </dgm:presLayoutVars>
      </dgm:prSet>
      <dgm:spPr/>
    </dgm:pt>
    <dgm:pt modelId="{DC0004E4-EF7B-43BA-8730-8A8B5C015A5C}" type="pres">
      <dgm:prSet presAssocID="{53F796E4-F09D-4123-AF77-D5F65DA6705B}" presName="FourNodes_3" presStyleLbl="node1" presStyleIdx="2" presStyleCnt="4">
        <dgm:presLayoutVars>
          <dgm:bulletEnabled val="1"/>
        </dgm:presLayoutVars>
      </dgm:prSet>
      <dgm:spPr/>
    </dgm:pt>
    <dgm:pt modelId="{57C86CAF-84DD-4F77-A67C-B0D8E7715294}" type="pres">
      <dgm:prSet presAssocID="{53F796E4-F09D-4123-AF77-D5F65DA6705B}" presName="FourNodes_4" presStyleLbl="node1" presStyleIdx="3" presStyleCnt="4">
        <dgm:presLayoutVars>
          <dgm:bulletEnabled val="1"/>
        </dgm:presLayoutVars>
      </dgm:prSet>
      <dgm:spPr/>
    </dgm:pt>
    <dgm:pt modelId="{9EDD7C8F-A55C-4F78-8D5B-433B02B5DF78}" type="pres">
      <dgm:prSet presAssocID="{53F796E4-F09D-4123-AF77-D5F65DA6705B}" presName="FourConn_1-2" presStyleLbl="fgAccFollowNode1" presStyleIdx="0" presStyleCnt="3">
        <dgm:presLayoutVars>
          <dgm:bulletEnabled val="1"/>
        </dgm:presLayoutVars>
      </dgm:prSet>
      <dgm:spPr/>
    </dgm:pt>
    <dgm:pt modelId="{7C410088-AE5A-4653-9DC7-1077E50B1982}" type="pres">
      <dgm:prSet presAssocID="{53F796E4-F09D-4123-AF77-D5F65DA6705B}" presName="FourConn_2-3" presStyleLbl="fgAccFollowNode1" presStyleIdx="1" presStyleCnt="3">
        <dgm:presLayoutVars>
          <dgm:bulletEnabled val="1"/>
        </dgm:presLayoutVars>
      </dgm:prSet>
      <dgm:spPr/>
    </dgm:pt>
    <dgm:pt modelId="{822C765D-B0AB-42EB-9BC1-68B02012A711}" type="pres">
      <dgm:prSet presAssocID="{53F796E4-F09D-4123-AF77-D5F65DA6705B}" presName="FourConn_3-4" presStyleLbl="fgAccFollowNode1" presStyleIdx="2" presStyleCnt="3">
        <dgm:presLayoutVars>
          <dgm:bulletEnabled val="1"/>
        </dgm:presLayoutVars>
      </dgm:prSet>
      <dgm:spPr/>
    </dgm:pt>
    <dgm:pt modelId="{B3DFC0C8-D208-400D-A640-C88B99348921}" type="pres">
      <dgm:prSet presAssocID="{53F796E4-F09D-4123-AF77-D5F65DA6705B}" presName="FourNodes_1_text" presStyleLbl="node1" presStyleIdx="3" presStyleCnt="4">
        <dgm:presLayoutVars>
          <dgm:bulletEnabled val="1"/>
        </dgm:presLayoutVars>
      </dgm:prSet>
      <dgm:spPr/>
    </dgm:pt>
    <dgm:pt modelId="{A37E43F3-6285-4390-B31E-2C7276E78C43}" type="pres">
      <dgm:prSet presAssocID="{53F796E4-F09D-4123-AF77-D5F65DA6705B}" presName="FourNodes_2_text" presStyleLbl="node1" presStyleIdx="3" presStyleCnt="4">
        <dgm:presLayoutVars>
          <dgm:bulletEnabled val="1"/>
        </dgm:presLayoutVars>
      </dgm:prSet>
      <dgm:spPr/>
    </dgm:pt>
    <dgm:pt modelId="{54CBF9A6-19F7-410B-A57E-8D399BBF0316}" type="pres">
      <dgm:prSet presAssocID="{53F796E4-F09D-4123-AF77-D5F65DA6705B}" presName="FourNodes_3_text" presStyleLbl="node1" presStyleIdx="3" presStyleCnt="4">
        <dgm:presLayoutVars>
          <dgm:bulletEnabled val="1"/>
        </dgm:presLayoutVars>
      </dgm:prSet>
      <dgm:spPr/>
    </dgm:pt>
    <dgm:pt modelId="{80F99897-F53D-4DBB-A04E-2B8D653AD29E}" type="pres">
      <dgm:prSet presAssocID="{53F796E4-F09D-4123-AF77-D5F65DA6705B}" presName="FourNodes_4_text" presStyleLbl="node1" presStyleIdx="3" presStyleCnt="4">
        <dgm:presLayoutVars>
          <dgm:bulletEnabled val="1"/>
        </dgm:presLayoutVars>
      </dgm:prSet>
      <dgm:spPr/>
    </dgm:pt>
  </dgm:ptLst>
  <dgm:cxnLst>
    <dgm:cxn modelId="{3CEF5531-2322-431A-8168-DA622BAD2476}" type="presOf" srcId="{7F849EA2-3C8F-400B-8E26-EE2247814F1B}" destId="{A37E43F3-6285-4390-B31E-2C7276E78C43}" srcOrd="1" destOrd="0" presId="urn:microsoft.com/office/officeart/2005/8/layout/vProcess5"/>
    <dgm:cxn modelId="{4F982E4C-F8B9-46D3-897D-A7A7D1588EE3}" type="presOf" srcId="{69635A3F-08EE-4E3D-A34F-FDDE3A53579D}" destId="{822C765D-B0AB-42EB-9BC1-68B02012A711}" srcOrd="0" destOrd="0" presId="urn:microsoft.com/office/officeart/2005/8/layout/vProcess5"/>
    <dgm:cxn modelId="{5B2A5C54-9961-4193-8C04-C7EA524B8D94}" type="presOf" srcId="{F2506139-3F2B-45F5-9221-4CD102D8DFE7}" destId="{DC0004E4-EF7B-43BA-8730-8A8B5C015A5C}" srcOrd="0" destOrd="0" presId="urn:microsoft.com/office/officeart/2005/8/layout/vProcess5"/>
    <dgm:cxn modelId="{EF899658-BB8A-4DE9-B61F-E28F3F964256}" type="presOf" srcId="{42F5FA38-87B3-458D-84BD-A2CEED45C44C}" destId="{5E8AFB74-047D-443A-BF4F-3276C65B37E6}" srcOrd="0" destOrd="0" presId="urn:microsoft.com/office/officeart/2005/8/layout/vProcess5"/>
    <dgm:cxn modelId="{257A865A-B6A9-4FC7-8198-3CAB8B844926}" srcId="{53F796E4-F09D-4123-AF77-D5F65DA6705B}" destId="{42F5FA38-87B3-458D-84BD-A2CEED45C44C}" srcOrd="0" destOrd="0" parTransId="{6059132B-990E-461D-A69B-36EBC7EB99F2}" sibTransId="{D79EB4FB-CC8D-43F4-A819-23E945209132}"/>
    <dgm:cxn modelId="{D2B11785-3389-40E6-BBDE-471D02A1FDE1}" type="presOf" srcId="{42F5FA38-87B3-458D-84BD-A2CEED45C44C}" destId="{B3DFC0C8-D208-400D-A640-C88B99348921}" srcOrd="1" destOrd="0" presId="urn:microsoft.com/office/officeart/2005/8/layout/vProcess5"/>
    <dgm:cxn modelId="{6F08649B-053B-44A8-AC0D-69113BB4E5F8}" type="presOf" srcId="{FA1D86E9-BE1F-4463-B518-EC940C361B69}" destId="{7C410088-AE5A-4653-9DC7-1077E50B1982}" srcOrd="0" destOrd="0" presId="urn:microsoft.com/office/officeart/2005/8/layout/vProcess5"/>
    <dgm:cxn modelId="{D86ABE9B-E49E-4F5A-846A-5A1E244B34AC}" srcId="{53F796E4-F09D-4123-AF77-D5F65DA6705B}" destId="{F2506139-3F2B-45F5-9221-4CD102D8DFE7}" srcOrd="2" destOrd="0" parTransId="{F37A3FCB-F103-4EBA-A866-E66B763FBECA}" sibTransId="{69635A3F-08EE-4E3D-A34F-FDDE3A53579D}"/>
    <dgm:cxn modelId="{C13585A3-AD0C-4053-BABF-4F7B94C1ABBD}" srcId="{53F796E4-F09D-4123-AF77-D5F65DA6705B}" destId="{7F849EA2-3C8F-400B-8E26-EE2247814F1B}" srcOrd="1" destOrd="0" parTransId="{C062115D-3586-4B28-BF8F-69D0931C0E42}" sibTransId="{FA1D86E9-BE1F-4463-B518-EC940C361B69}"/>
    <dgm:cxn modelId="{7E19CFB8-F8EE-452D-B145-CF4F29C77D62}" type="presOf" srcId="{7F849EA2-3C8F-400B-8E26-EE2247814F1B}" destId="{9FB1A3BE-E94C-4560-9B02-717801408D48}" srcOrd="0" destOrd="0" presId="urn:microsoft.com/office/officeart/2005/8/layout/vProcess5"/>
    <dgm:cxn modelId="{2C3EA6BA-32D3-4FAC-A8DD-BB749B12C1F0}" type="presOf" srcId="{D79EB4FB-CC8D-43F4-A819-23E945209132}" destId="{9EDD7C8F-A55C-4F78-8D5B-433B02B5DF78}" srcOrd="0" destOrd="0" presId="urn:microsoft.com/office/officeart/2005/8/layout/vProcess5"/>
    <dgm:cxn modelId="{DCAF34D8-54ED-4E20-99A6-5C6F48F2DA6D}" type="presOf" srcId="{8DFDE475-7444-4896-98D2-9C0FDDE04088}" destId="{57C86CAF-84DD-4F77-A67C-B0D8E7715294}" srcOrd="0" destOrd="0" presId="urn:microsoft.com/office/officeart/2005/8/layout/vProcess5"/>
    <dgm:cxn modelId="{660F41DB-E8EF-431C-B730-37DED936A1CD}" type="presOf" srcId="{53F796E4-F09D-4123-AF77-D5F65DA6705B}" destId="{31EF2748-6873-44FF-9C98-F61EFECA366A}" srcOrd="0" destOrd="0" presId="urn:microsoft.com/office/officeart/2005/8/layout/vProcess5"/>
    <dgm:cxn modelId="{095F14ED-81C9-445A-995E-B95B8486D416}" type="presOf" srcId="{8DFDE475-7444-4896-98D2-9C0FDDE04088}" destId="{80F99897-F53D-4DBB-A04E-2B8D653AD29E}" srcOrd="1" destOrd="0" presId="urn:microsoft.com/office/officeart/2005/8/layout/vProcess5"/>
    <dgm:cxn modelId="{F7C8CAF4-20BB-4659-BEAA-2CD8ED948AEF}" srcId="{53F796E4-F09D-4123-AF77-D5F65DA6705B}" destId="{8DFDE475-7444-4896-98D2-9C0FDDE04088}" srcOrd="3" destOrd="0" parTransId="{CE35B28D-ACB1-4038-8C3B-27E6BC81E58E}" sibTransId="{144F5BC5-43FD-4E52-BDF9-3E0EDB5C3BAF}"/>
    <dgm:cxn modelId="{444557F7-0332-4C1D-AABA-ED789F6642D9}" type="presOf" srcId="{F2506139-3F2B-45F5-9221-4CD102D8DFE7}" destId="{54CBF9A6-19F7-410B-A57E-8D399BBF0316}" srcOrd="1" destOrd="0" presId="urn:microsoft.com/office/officeart/2005/8/layout/vProcess5"/>
    <dgm:cxn modelId="{5AC3F280-F860-45CB-AE17-CCF30D89CE62}" type="presParOf" srcId="{31EF2748-6873-44FF-9C98-F61EFECA366A}" destId="{38452C3E-B037-476C-93F9-1832722627E6}" srcOrd="0" destOrd="0" presId="urn:microsoft.com/office/officeart/2005/8/layout/vProcess5"/>
    <dgm:cxn modelId="{394E7A94-07D9-4275-9D76-5930B3C1E49A}" type="presParOf" srcId="{31EF2748-6873-44FF-9C98-F61EFECA366A}" destId="{5E8AFB74-047D-443A-BF4F-3276C65B37E6}" srcOrd="1" destOrd="0" presId="urn:microsoft.com/office/officeart/2005/8/layout/vProcess5"/>
    <dgm:cxn modelId="{68D14C4F-3D83-4618-949B-A6E3913659B8}" type="presParOf" srcId="{31EF2748-6873-44FF-9C98-F61EFECA366A}" destId="{9FB1A3BE-E94C-4560-9B02-717801408D48}" srcOrd="2" destOrd="0" presId="urn:microsoft.com/office/officeart/2005/8/layout/vProcess5"/>
    <dgm:cxn modelId="{EBF5D2D7-68BD-4583-BCC4-1D81BC9F5A66}" type="presParOf" srcId="{31EF2748-6873-44FF-9C98-F61EFECA366A}" destId="{DC0004E4-EF7B-43BA-8730-8A8B5C015A5C}" srcOrd="3" destOrd="0" presId="urn:microsoft.com/office/officeart/2005/8/layout/vProcess5"/>
    <dgm:cxn modelId="{7E64EB5B-2909-452A-ABB3-DBF0B0886B35}" type="presParOf" srcId="{31EF2748-6873-44FF-9C98-F61EFECA366A}" destId="{57C86CAF-84DD-4F77-A67C-B0D8E7715294}" srcOrd="4" destOrd="0" presId="urn:microsoft.com/office/officeart/2005/8/layout/vProcess5"/>
    <dgm:cxn modelId="{B4543A8F-6369-4BE2-A3C4-97F07E823A14}" type="presParOf" srcId="{31EF2748-6873-44FF-9C98-F61EFECA366A}" destId="{9EDD7C8F-A55C-4F78-8D5B-433B02B5DF78}" srcOrd="5" destOrd="0" presId="urn:microsoft.com/office/officeart/2005/8/layout/vProcess5"/>
    <dgm:cxn modelId="{378E2673-362F-4B89-B8C9-13CD58B123DB}" type="presParOf" srcId="{31EF2748-6873-44FF-9C98-F61EFECA366A}" destId="{7C410088-AE5A-4653-9DC7-1077E50B1982}" srcOrd="6" destOrd="0" presId="urn:microsoft.com/office/officeart/2005/8/layout/vProcess5"/>
    <dgm:cxn modelId="{EB2B6C0B-F2BE-4937-99D7-79AD50C31E5B}" type="presParOf" srcId="{31EF2748-6873-44FF-9C98-F61EFECA366A}" destId="{822C765D-B0AB-42EB-9BC1-68B02012A711}" srcOrd="7" destOrd="0" presId="urn:microsoft.com/office/officeart/2005/8/layout/vProcess5"/>
    <dgm:cxn modelId="{384EB16D-163C-4535-8C17-77C978EF3A99}" type="presParOf" srcId="{31EF2748-6873-44FF-9C98-F61EFECA366A}" destId="{B3DFC0C8-D208-400D-A640-C88B99348921}" srcOrd="8" destOrd="0" presId="urn:microsoft.com/office/officeart/2005/8/layout/vProcess5"/>
    <dgm:cxn modelId="{E820627D-7D77-4B6A-BEF8-C4353A0C51B1}" type="presParOf" srcId="{31EF2748-6873-44FF-9C98-F61EFECA366A}" destId="{A37E43F3-6285-4390-B31E-2C7276E78C43}" srcOrd="9" destOrd="0" presId="urn:microsoft.com/office/officeart/2005/8/layout/vProcess5"/>
    <dgm:cxn modelId="{F698E12E-42A2-4077-A164-1FF879AC4907}" type="presParOf" srcId="{31EF2748-6873-44FF-9C98-F61EFECA366A}" destId="{54CBF9A6-19F7-410B-A57E-8D399BBF0316}" srcOrd="10" destOrd="0" presId="urn:microsoft.com/office/officeart/2005/8/layout/vProcess5"/>
    <dgm:cxn modelId="{B7780D53-FE10-42B7-9C83-0D2D698FC0AD}" type="presParOf" srcId="{31EF2748-6873-44FF-9C98-F61EFECA366A}" destId="{80F99897-F53D-4DBB-A04E-2B8D653AD29E}"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3F491E7-CC8C-416C-A37B-7DDD1C295B39}" type="doc">
      <dgm:prSet loTypeId="urn:microsoft.com/office/officeart/2005/8/layout/matrix3" loCatId="matrix" qsTypeId="urn:microsoft.com/office/officeart/2005/8/quickstyle/simple1" qsCatId="simple" csTypeId="urn:microsoft.com/office/officeart/2005/8/colors/accent3_1" csCatId="accent3"/>
      <dgm:spPr/>
      <dgm:t>
        <a:bodyPr/>
        <a:lstStyle/>
        <a:p>
          <a:endParaRPr lang="en-US"/>
        </a:p>
      </dgm:t>
    </dgm:pt>
    <dgm:pt modelId="{E6812F66-1592-463E-8875-9D8F05A41CD5}">
      <dgm:prSet/>
      <dgm:spPr/>
      <dgm:t>
        <a:bodyPr/>
        <a:lstStyle/>
        <a:p>
          <a:r>
            <a:rPr lang="en-US"/>
            <a:t>Soil microorganisms burn carbon as a source of energy </a:t>
          </a:r>
        </a:p>
      </dgm:t>
    </dgm:pt>
    <dgm:pt modelId="{A0376C6F-5D2E-4B3C-918C-FB481AADFCB5}" type="parTrans" cxnId="{0C7BF1FC-DAB9-4420-AE0B-B73299E16736}">
      <dgm:prSet/>
      <dgm:spPr/>
      <dgm:t>
        <a:bodyPr/>
        <a:lstStyle/>
        <a:p>
          <a:endParaRPr lang="en-US"/>
        </a:p>
      </dgm:t>
    </dgm:pt>
    <dgm:pt modelId="{41D80F08-4B80-4859-B3F9-11E517EF845C}" type="sibTrans" cxnId="{0C7BF1FC-DAB9-4420-AE0B-B73299E16736}">
      <dgm:prSet/>
      <dgm:spPr/>
      <dgm:t>
        <a:bodyPr/>
        <a:lstStyle/>
        <a:p>
          <a:endParaRPr lang="en-US"/>
        </a:p>
      </dgm:t>
    </dgm:pt>
    <dgm:pt modelId="{04E89F3B-0D37-42ED-8806-E29AC67EE0DF}">
      <dgm:prSet/>
      <dgm:spPr/>
      <dgm:t>
        <a:bodyPr/>
        <a:lstStyle/>
        <a:p>
          <a:r>
            <a:rPr lang="en-US"/>
            <a:t>Not all carbon remains in the body</a:t>
          </a:r>
        </a:p>
      </dgm:t>
    </dgm:pt>
    <dgm:pt modelId="{3748121E-90EC-4F65-88F8-037219DC5CDF}" type="parTrans" cxnId="{9307D350-12DB-4688-A689-6AE7A54D2CF5}">
      <dgm:prSet/>
      <dgm:spPr/>
      <dgm:t>
        <a:bodyPr/>
        <a:lstStyle/>
        <a:p>
          <a:endParaRPr lang="en-US"/>
        </a:p>
      </dgm:t>
    </dgm:pt>
    <dgm:pt modelId="{FBF582D7-1205-41C0-BC4B-04BE2541407C}" type="sibTrans" cxnId="{9307D350-12DB-4688-A689-6AE7A54D2CF5}">
      <dgm:prSet/>
      <dgm:spPr/>
      <dgm:t>
        <a:bodyPr/>
        <a:lstStyle/>
        <a:p>
          <a:endParaRPr lang="en-US"/>
        </a:p>
      </dgm:t>
    </dgm:pt>
    <dgm:pt modelId="{745D3115-4CAC-4995-AF66-22CE99443140}">
      <dgm:prSet/>
      <dgm:spPr/>
      <dgm:t>
        <a:bodyPr/>
        <a:lstStyle/>
        <a:p>
          <a:r>
            <a:rPr lang="en-US"/>
            <a:t>To acquire the necessary carbon and nitrogen to stay alive, its ideal diet is 24:1 C:N</a:t>
          </a:r>
        </a:p>
      </dgm:t>
    </dgm:pt>
    <dgm:pt modelId="{8CD96783-9351-40C5-B800-C5406BAD4E5E}" type="parTrans" cxnId="{6A83F55E-4D92-4A04-B32A-3D0E6FCC4031}">
      <dgm:prSet/>
      <dgm:spPr/>
      <dgm:t>
        <a:bodyPr/>
        <a:lstStyle/>
        <a:p>
          <a:endParaRPr lang="en-US"/>
        </a:p>
      </dgm:t>
    </dgm:pt>
    <dgm:pt modelId="{659DB5C4-ED76-4E91-8EBF-49C75DA9C0A9}" type="sibTrans" cxnId="{6A83F55E-4D92-4A04-B32A-3D0E6FCC4031}">
      <dgm:prSet/>
      <dgm:spPr/>
      <dgm:t>
        <a:bodyPr/>
        <a:lstStyle/>
        <a:p>
          <a:endParaRPr lang="en-US"/>
        </a:p>
      </dgm:t>
    </dgm:pt>
    <dgm:pt modelId="{AA0F1FE3-C0EF-43A1-B353-6625D3DC3846}">
      <dgm:prSet/>
      <dgm:spPr/>
      <dgm:t>
        <a:bodyPr/>
        <a:lstStyle/>
        <a:p>
          <a:r>
            <a:rPr lang="en-US"/>
            <a:t>16 parts carbon are used for energy and 8 parts maintenance </a:t>
          </a:r>
        </a:p>
      </dgm:t>
    </dgm:pt>
    <dgm:pt modelId="{F2BDA611-C0BE-4F85-B435-13B1927C20CF}" type="parTrans" cxnId="{CFD91A98-3C80-4102-9F1B-7AB35B6B7E0C}">
      <dgm:prSet/>
      <dgm:spPr/>
      <dgm:t>
        <a:bodyPr/>
        <a:lstStyle/>
        <a:p>
          <a:endParaRPr lang="en-US"/>
        </a:p>
      </dgm:t>
    </dgm:pt>
    <dgm:pt modelId="{64AD8E11-7437-4F28-9539-DF4FC061C84D}" type="sibTrans" cxnId="{CFD91A98-3C80-4102-9F1B-7AB35B6B7E0C}">
      <dgm:prSet/>
      <dgm:spPr/>
      <dgm:t>
        <a:bodyPr/>
        <a:lstStyle/>
        <a:p>
          <a:endParaRPr lang="en-US"/>
        </a:p>
      </dgm:t>
    </dgm:pt>
    <dgm:pt modelId="{E684227F-ED8E-42B1-A0E0-398B24845ED2}" type="pres">
      <dgm:prSet presAssocID="{73F491E7-CC8C-416C-A37B-7DDD1C295B39}" presName="matrix" presStyleCnt="0">
        <dgm:presLayoutVars>
          <dgm:chMax val="1"/>
          <dgm:dir/>
          <dgm:resizeHandles val="exact"/>
        </dgm:presLayoutVars>
      </dgm:prSet>
      <dgm:spPr/>
    </dgm:pt>
    <dgm:pt modelId="{D79BBE7A-18B1-44CC-9BF0-AB8C8E469138}" type="pres">
      <dgm:prSet presAssocID="{73F491E7-CC8C-416C-A37B-7DDD1C295B39}" presName="diamond" presStyleLbl="bgShp" presStyleIdx="0" presStyleCnt="1"/>
      <dgm:spPr/>
    </dgm:pt>
    <dgm:pt modelId="{4088CE71-C791-4292-AA1F-DD7742E404B4}" type="pres">
      <dgm:prSet presAssocID="{73F491E7-CC8C-416C-A37B-7DDD1C295B39}" presName="quad1" presStyleLbl="node1" presStyleIdx="0" presStyleCnt="4">
        <dgm:presLayoutVars>
          <dgm:chMax val="0"/>
          <dgm:chPref val="0"/>
          <dgm:bulletEnabled val="1"/>
        </dgm:presLayoutVars>
      </dgm:prSet>
      <dgm:spPr/>
    </dgm:pt>
    <dgm:pt modelId="{D2E50249-1AFD-4715-8827-01A4037FB76D}" type="pres">
      <dgm:prSet presAssocID="{73F491E7-CC8C-416C-A37B-7DDD1C295B39}" presName="quad2" presStyleLbl="node1" presStyleIdx="1" presStyleCnt="4" custLinFactNeighborX="1331">
        <dgm:presLayoutVars>
          <dgm:chMax val="0"/>
          <dgm:chPref val="0"/>
          <dgm:bulletEnabled val="1"/>
        </dgm:presLayoutVars>
      </dgm:prSet>
      <dgm:spPr/>
    </dgm:pt>
    <dgm:pt modelId="{A16474AC-0E3F-4179-9501-EAB6D30901B8}" type="pres">
      <dgm:prSet presAssocID="{73F491E7-CC8C-416C-A37B-7DDD1C295B39}" presName="quad3" presStyleLbl="node1" presStyleIdx="2" presStyleCnt="4">
        <dgm:presLayoutVars>
          <dgm:chMax val="0"/>
          <dgm:chPref val="0"/>
          <dgm:bulletEnabled val="1"/>
        </dgm:presLayoutVars>
      </dgm:prSet>
      <dgm:spPr/>
    </dgm:pt>
    <dgm:pt modelId="{7409B989-FAC9-41ED-800E-FA02436F067F}" type="pres">
      <dgm:prSet presAssocID="{73F491E7-CC8C-416C-A37B-7DDD1C295B39}" presName="quad4" presStyleLbl="node1" presStyleIdx="3" presStyleCnt="4">
        <dgm:presLayoutVars>
          <dgm:chMax val="0"/>
          <dgm:chPref val="0"/>
          <dgm:bulletEnabled val="1"/>
        </dgm:presLayoutVars>
      </dgm:prSet>
      <dgm:spPr/>
    </dgm:pt>
  </dgm:ptLst>
  <dgm:cxnLst>
    <dgm:cxn modelId="{DC409210-277E-4BDC-9F79-051BD42F2F10}" type="presOf" srcId="{745D3115-4CAC-4995-AF66-22CE99443140}" destId="{A16474AC-0E3F-4179-9501-EAB6D30901B8}" srcOrd="0" destOrd="0" presId="urn:microsoft.com/office/officeart/2005/8/layout/matrix3"/>
    <dgm:cxn modelId="{F7ADAA14-281E-43C2-8225-B598693EF177}" type="presOf" srcId="{04E89F3B-0D37-42ED-8806-E29AC67EE0DF}" destId="{D2E50249-1AFD-4715-8827-01A4037FB76D}" srcOrd="0" destOrd="0" presId="urn:microsoft.com/office/officeart/2005/8/layout/matrix3"/>
    <dgm:cxn modelId="{6A83F55E-4D92-4A04-B32A-3D0E6FCC4031}" srcId="{73F491E7-CC8C-416C-A37B-7DDD1C295B39}" destId="{745D3115-4CAC-4995-AF66-22CE99443140}" srcOrd="2" destOrd="0" parTransId="{8CD96783-9351-40C5-B800-C5406BAD4E5E}" sibTransId="{659DB5C4-ED76-4E91-8EBF-49C75DA9C0A9}"/>
    <dgm:cxn modelId="{9307D350-12DB-4688-A689-6AE7A54D2CF5}" srcId="{73F491E7-CC8C-416C-A37B-7DDD1C295B39}" destId="{04E89F3B-0D37-42ED-8806-E29AC67EE0DF}" srcOrd="1" destOrd="0" parTransId="{3748121E-90EC-4F65-88F8-037219DC5CDF}" sibTransId="{FBF582D7-1205-41C0-BC4B-04BE2541407C}"/>
    <dgm:cxn modelId="{D9046088-6BA2-4AD3-97A0-B9AD21FF21F0}" type="presOf" srcId="{AA0F1FE3-C0EF-43A1-B353-6625D3DC3846}" destId="{7409B989-FAC9-41ED-800E-FA02436F067F}" srcOrd="0" destOrd="0" presId="urn:microsoft.com/office/officeart/2005/8/layout/matrix3"/>
    <dgm:cxn modelId="{94854B8A-2759-4A9D-B4DA-80CA6F864A9D}" type="presOf" srcId="{73F491E7-CC8C-416C-A37B-7DDD1C295B39}" destId="{E684227F-ED8E-42B1-A0E0-398B24845ED2}" srcOrd="0" destOrd="0" presId="urn:microsoft.com/office/officeart/2005/8/layout/matrix3"/>
    <dgm:cxn modelId="{CFD91A98-3C80-4102-9F1B-7AB35B6B7E0C}" srcId="{73F491E7-CC8C-416C-A37B-7DDD1C295B39}" destId="{AA0F1FE3-C0EF-43A1-B353-6625D3DC3846}" srcOrd="3" destOrd="0" parTransId="{F2BDA611-C0BE-4F85-B435-13B1927C20CF}" sibTransId="{64AD8E11-7437-4F28-9539-DF4FC061C84D}"/>
    <dgm:cxn modelId="{3DBAAEE1-B476-40A2-8A2D-DD5A2239023B}" type="presOf" srcId="{E6812F66-1592-463E-8875-9D8F05A41CD5}" destId="{4088CE71-C791-4292-AA1F-DD7742E404B4}" srcOrd="0" destOrd="0" presId="urn:microsoft.com/office/officeart/2005/8/layout/matrix3"/>
    <dgm:cxn modelId="{0C7BF1FC-DAB9-4420-AE0B-B73299E16736}" srcId="{73F491E7-CC8C-416C-A37B-7DDD1C295B39}" destId="{E6812F66-1592-463E-8875-9D8F05A41CD5}" srcOrd="0" destOrd="0" parTransId="{A0376C6F-5D2E-4B3C-918C-FB481AADFCB5}" sibTransId="{41D80F08-4B80-4859-B3F9-11E517EF845C}"/>
    <dgm:cxn modelId="{5373583F-3C7A-4224-BCA6-285AE775811D}" type="presParOf" srcId="{E684227F-ED8E-42B1-A0E0-398B24845ED2}" destId="{D79BBE7A-18B1-44CC-9BF0-AB8C8E469138}" srcOrd="0" destOrd="0" presId="urn:microsoft.com/office/officeart/2005/8/layout/matrix3"/>
    <dgm:cxn modelId="{3AA5E580-2F01-472A-8443-CFEA3C1789AD}" type="presParOf" srcId="{E684227F-ED8E-42B1-A0E0-398B24845ED2}" destId="{4088CE71-C791-4292-AA1F-DD7742E404B4}" srcOrd="1" destOrd="0" presId="urn:microsoft.com/office/officeart/2005/8/layout/matrix3"/>
    <dgm:cxn modelId="{61DF5161-5989-4E20-8DA5-D09D1600EE11}" type="presParOf" srcId="{E684227F-ED8E-42B1-A0E0-398B24845ED2}" destId="{D2E50249-1AFD-4715-8827-01A4037FB76D}" srcOrd="2" destOrd="0" presId="urn:microsoft.com/office/officeart/2005/8/layout/matrix3"/>
    <dgm:cxn modelId="{F5D1EFD7-68EE-4F15-8F27-8E6127483C48}" type="presParOf" srcId="{E684227F-ED8E-42B1-A0E0-398B24845ED2}" destId="{A16474AC-0E3F-4179-9501-EAB6D30901B8}" srcOrd="3" destOrd="0" presId="urn:microsoft.com/office/officeart/2005/8/layout/matrix3"/>
    <dgm:cxn modelId="{0EE1FD7D-B5EC-410D-A7A6-F8B2DDCC238A}" type="presParOf" srcId="{E684227F-ED8E-42B1-A0E0-398B24845ED2}" destId="{7409B989-FAC9-41ED-800E-FA02436F067F}"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4B16366-8F32-4FD7-A8B7-5DF6497DF58D}" type="doc">
      <dgm:prSet loTypeId="urn:microsoft.com/office/officeart/2016/7/layout/VerticalSolidActionList" loCatId="List" qsTypeId="urn:microsoft.com/office/officeart/2005/8/quickstyle/simple1" qsCatId="simple" csTypeId="urn:microsoft.com/office/officeart/2005/8/colors/accent3_2" csCatId="accent3" phldr="1"/>
      <dgm:spPr/>
      <dgm:t>
        <a:bodyPr/>
        <a:lstStyle/>
        <a:p>
          <a:endParaRPr lang="en-US"/>
        </a:p>
      </dgm:t>
    </dgm:pt>
    <dgm:pt modelId="{1D318076-ADE0-4270-849A-2D45098D0D7E}">
      <dgm:prSet/>
      <dgm:spPr/>
      <dgm:t>
        <a:bodyPr/>
        <a:lstStyle/>
        <a:p>
          <a:r>
            <a:rPr lang="en-US"/>
            <a:t>Mature</a:t>
          </a:r>
        </a:p>
      </dgm:t>
    </dgm:pt>
    <dgm:pt modelId="{04C82398-9898-4B40-B843-348579010494}" type="parTrans" cxnId="{03BB9EC5-3894-4FEC-8E3E-395AD6D97FAB}">
      <dgm:prSet/>
      <dgm:spPr/>
      <dgm:t>
        <a:bodyPr/>
        <a:lstStyle/>
        <a:p>
          <a:endParaRPr lang="en-US"/>
        </a:p>
      </dgm:t>
    </dgm:pt>
    <dgm:pt modelId="{A08D2A3D-968B-4BE1-96FD-3E4084D8BFF7}" type="sibTrans" cxnId="{03BB9EC5-3894-4FEC-8E3E-395AD6D97FAB}">
      <dgm:prSet/>
      <dgm:spPr/>
      <dgm:t>
        <a:bodyPr/>
        <a:lstStyle/>
        <a:p>
          <a:endParaRPr lang="en-US"/>
        </a:p>
      </dgm:t>
    </dgm:pt>
    <dgm:pt modelId="{8C581015-8B5D-4869-B0DC-055F323B6257}">
      <dgm:prSet/>
      <dgm:spPr/>
      <dgm:t>
        <a:bodyPr/>
        <a:lstStyle/>
        <a:p>
          <a:r>
            <a:rPr lang="en-US" dirty="0"/>
            <a:t>Mature alfalfa hay (with a C:N ration of 25:1)</a:t>
          </a:r>
        </a:p>
      </dgm:t>
    </dgm:pt>
    <dgm:pt modelId="{AA1961FE-C2AE-4E65-BF36-278E803D2BF0}" type="parTrans" cxnId="{F9571A09-AA3A-4B11-96F7-9034066A9C2E}">
      <dgm:prSet/>
      <dgm:spPr/>
      <dgm:t>
        <a:bodyPr/>
        <a:lstStyle/>
        <a:p>
          <a:endParaRPr lang="en-US"/>
        </a:p>
      </dgm:t>
    </dgm:pt>
    <dgm:pt modelId="{63AF3E56-FD28-404E-B3B4-AFDBCCC9946D}" type="sibTrans" cxnId="{F9571A09-AA3A-4B11-96F7-9034066A9C2E}">
      <dgm:prSet/>
      <dgm:spPr/>
      <dgm:t>
        <a:bodyPr/>
        <a:lstStyle/>
        <a:p>
          <a:endParaRPr lang="en-US"/>
        </a:p>
      </dgm:t>
    </dgm:pt>
    <dgm:pt modelId="{2D81A2B5-38F8-4344-A322-51D386942B35}">
      <dgm:prSet/>
      <dgm:spPr/>
      <dgm:t>
        <a:bodyPr/>
        <a:lstStyle/>
        <a:p>
          <a:r>
            <a:rPr lang="en-US"/>
            <a:t>Soil</a:t>
          </a:r>
        </a:p>
      </dgm:t>
    </dgm:pt>
    <dgm:pt modelId="{BC362941-021F-48BE-B483-3AA1287A8272}" type="parTrans" cxnId="{FEE44A8C-D1BA-4F52-A54B-ACA6A49460C2}">
      <dgm:prSet/>
      <dgm:spPr/>
      <dgm:t>
        <a:bodyPr/>
        <a:lstStyle/>
        <a:p>
          <a:endParaRPr lang="en-US"/>
        </a:p>
      </dgm:t>
    </dgm:pt>
    <dgm:pt modelId="{EFE636BC-688E-42DF-90D7-1BA5A88AE766}" type="sibTrans" cxnId="{FEE44A8C-D1BA-4F52-A54B-ACA6A49460C2}">
      <dgm:prSet/>
      <dgm:spPr/>
      <dgm:t>
        <a:bodyPr/>
        <a:lstStyle/>
        <a:p>
          <a:endParaRPr lang="en-US"/>
        </a:p>
      </dgm:t>
    </dgm:pt>
    <dgm:pt modelId="{3CB4F672-9804-46EC-80AC-D9BE9C91DB83}">
      <dgm:prSet/>
      <dgm:spPr/>
      <dgm:t>
        <a:bodyPr/>
        <a:lstStyle/>
        <a:p>
          <a:r>
            <a:rPr lang="en-US" dirty="0"/>
            <a:t>Soil microorganisms consume quickly and with no excess C or N leftover (microorganisms need 24:1)</a:t>
          </a:r>
        </a:p>
      </dgm:t>
    </dgm:pt>
    <dgm:pt modelId="{7C9CEB99-8A89-4C62-819E-6E2142D51A23}" type="parTrans" cxnId="{7AB5FBFC-768A-44BD-B9D9-0F568B3397A5}">
      <dgm:prSet/>
      <dgm:spPr/>
      <dgm:t>
        <a:bodyPr/>
        <a:lstStyle/>
        <a:p>
          <a:endParaRPr lang="en-US"/>
        </a:p>
      </dgm:t>
    </dgm:pt>
    <dgm:pt modelId="{1331BAEE-0CA6-43C1-BBE3-A261BB29EAD7}" type="sibTrans" cxnId="{7AB5FBFC-768A-44BD-B9D9-0F568B3397A5}">
      <dgm:prSet/>
      <dgm:spPr/>
      <dgm:t>
        <a:bodyPr/>
        <a:lstStyle/>
        <a:p>
          <a:endParaRPr lang="en-US"/>
        </a:p>
      </dgm:t>
    </dgm:pt>
    <dgm:pt modelId="{EA1AE74C-15F2-471A-8548-F0C95F86B195}">
      <dgm:prSet/>
      <dgm:spPr/>
      <dgm:t>
        <a:bodyPr/>
        <a:lstStyle/>
        <a:p>
          <a:r>
            <a:rPr lang="en-US"/>
            <a:t>Balance</a:t>
          </a:r>
        </a:p>
      </dgm:t>
    </dgm:pt>
    <dgm:pt modelId="{33A2076D-652E-4BB5-A2E0-4D3419BB4D28}" type="parTrans" cxnId="{8F649CB4-99AB-4556-8BCF-0D638DFA9C68}">
      <dgm:prSet/>
      <dgm:spPr/>
      <dgm:t>
        <a:bodyPr/>
        <a:lstStyle/>
        <a:p>
          <a:endParaRPr lang="en-US"/>
        </a:p>
      </dgm:t>
    </dgm:pt>
    <dgm:pt modelId="{61BA051E-AB26-4CE1-8B95-667A9B7ADC6F}" type="sibTrans" cxnId="{8F649CB4-99AB-4556-8BCF-0D638DFA9C68}">
      <dgm:prSet/>
      <dgm:spPr/>
      <dgm:t>
        <a:bodyPr/>
        <a:lstStyle/>
        <a:p>
          <a:endParaRPr lang="en-US"/>
        </a:p>
      </dgm:t>
    </dgm:pt>
    <dgm:pt modelId="{F6F91E64-5889-473B-8261-15157633D26B}">
      <dgm:prSet/>
      <dgm:spPr/>
      <dgm:t>
        <a:bodyPr/>
        <a:lstStyle/>
        <a:p>
          <a:r>
            <a:rPr lang="en-US"/>
            <a:t>Perfect balance for microorganisms </a:t>
          </a:r>
        </a:p>
      </dgm:t>
    </dgm:pt>
    <dgm:pt modelId="{5B674CE8-D049-4EA8-B3DC-B24C090898A9}" type="parTrans" cxnId="{5F0F5FF8-C1C9-4AFF-A117-B0CFDD7CC4AA}">
      <dgm:prSet/>
      <dgm:spPr/>
      <dgm:t>
        <a:bodyPr/>
        <a:lstStyle/>
        <a:p>
          <a:endParaRPr lang="en-US"/>
        </a:p>
      </dgm:t>
    </dgm:pt>
    <dgm:pt modelId="{692E00FF-99E2-4D1E-9068-D35E7B240533}" type="sibTrans" cxnId="{5F0F5FF8-C1C9-4AFF-A117-B0CFDD7CC4AA}">
      <dgm:prSet/>
      <dgm:spPr/>
      <dgm:t>
        <a:bodyPr/>
        <a:lstStyle/>
        <a:p>
          <a:endParaRPr lang="en-US"/>
        </a:p>
      </dgm:t>
    </dgm:pt>
    <dgm:pt modelId="{1C03D5CD-CD3A-4053-8457-5163E56D2C11}" type="pres">
      <dgm:prSet presAssocID="{94B16366-8F32-4FD7-A8B7-5DF6497DF58D}" presName="Name0" presStyleCnt="0">
        <dgm:presLayoutVars>
          <dgm:dir/>
          <dgm:animLvl val="lvl"/>
          <dgm:resizeHandles val="exact"/>
        </dgm:presLayoutVars>
      </dgm:prSet>
      <dgm:spPr/>
    </dgm:pt>
    <dgm:pt modelId="{23D099BE-39ED-4135-A233-392B8EF3CD99}" type="pres">
      <dgm:prSet presAssocID="{1D318076-ADE0-4270-849A-2D45098D0D7E}" presName="linNode" presStyleCnt="0"/>
      <dgm:spPr/>
    </dgm:pt>
    <dgm:pt modelId="{30F580D3-518E-45F7-B066-921C5BC65B87}" type="pres">
      <dgm:prSet presAssocID="{1D318076-ADE0-4270-849A-2D45098D0D7E}" presName="parentText" presStyleLbl="alignNode1" presStyleIdx="0" presStyleCnt="3">
        <dgm:presLayoutVars>
          <dgm:chMax val="1"/>
          <dgm:bulletEnabled/>
        </dgm:presLayoutVars>
      </dgm:prSet>
      <dgm:spPr/>
    </dgm:pt>
    <dgm:pt modelId="{B29AB008-E192-44C2-B79F-A83FDC68B6BB}" type="pres">
      <dgm:prSet presAssocID="{1D318076-ADE0-4270-849A-2D45098D0D7E}" presName="descendantText" presStyleLbl="alignAccFollowNode1" presStyleIdx="0" presStyleCnt="3">
        <dgm:presLayoutVars>
          <dgm:bulletEnabled/>
        </dgm:presLayoutVars>
      </dgm:prSet>
      <dgm:spPr/>
    </dgm:pt>
    <dgm:pt modelId="{685D89BE-71A6-4E8F-9B74-ED6B80450277}" type="pres">
      <dgm:prSet presAssocID="{A08D2A3D-968B-4BE1-96FD-3E4084D8BFF7}" presName="sp" presStyleCnt="0"/>
      <dgm:spPr/>
    </dgm:pt>
    <dgm:pt modelId="{EBA6ED7D-670F-4D8B-B2B2-AD1174D08545}" type="pres">
      <dgm:prSet presAssocID="{2D81A2B5-38F8-4344-A322-51D386942B35}" presName="linNode" presStyleCnt="0"/>
      <dgm:spPr/>
    </dgm:pt>
    <dgm:pt modelId="{0AC147CB-E9DF-44A7-8B48-3AA22C821CFF}" type="pres">
      <dgm:prSet presAssocID="{2D81A2B5-38F8-4344-A322-51D386942B35}" presName="parentText" presStyleLbl="alignNode1" presStyleIdx="1" presStyleCnt="3">
        <dgm:presLayoutVars>
          <dgm:chMax val="1"/>
          <dgm:bulletEnabled/>
        </dgm:presLayoutVars>
      </dgm:prSet>
      <dgm:spPr/>
    </dgm:pt>
    <dgm:pt modelId="{53C6249D-08BF-42E1-A2A2-94A496C8A63C}" type="pres">
      <dgm:prSet presAssocID="{2D81A2B5-38F8-4344-A322-51D386942B35}" presName="descendantText" presStyleLbl="alignAccFollowNode1" presStyleIdx="1" presStyleCnt="3">
        <dgm:presLayoutVars>
          <dgm:bulletEnabled/>
        </dgm:presLayoutVars>
      </dgm:prSet>
      <dgm:spPr/>
    </dgm:pt>
    <dgm:pt modelId="{EC7E69CE-3EE7-4EF0-8407-1D7A8C2BB458}" type="pres">
      <dgm:prSet presAssocID="{EFE636BC-688E-42DF-90D7-1BA5A88AE766}" presName="sp" presStyleCnt="0"/>
      <dgm:spPr/>
    </dgm:pt>
    <dgm:pt modelId="{BEB5ECAD-A3A7-43AC-9A7D-FEB9B6DDC0BF}" type="pres">
      <dgm:prSet presAssocID="{EA1AE74C-15F2-471A-8548-F0C95F86B195}" presName="linNode" presStyleCnt="0"/>
      <dgm:spPr/>
    </dgm:pt>
    <dgm:pt modelId="{A8444CB8-6AB2-42D8-9EB4-E17542DEA19B}" type="pres">
      <dgm:prSet presAssocID="{EA1AE74C-15F2-471A-8548-F0C95F86B195}" presName="parentText" presStyleLbl="alignNode1" presStyleIdx="2" presStyleCnt="3">
        <dgm:presLayoutVars>
          <dgm:chMax val="1"/>
          <dgm:bulletEnabled/>
        </dgm:presLayoutVars>
      </dgm:prSet>
      <dgm:spPr/>
    </dgm:pt>
    <dgm:pt modelId="{B62EF2C3-ADBC-477E-BD2A-E3C25531F90A}" type="pres">
      <dgm:prSet presAssocID="{EA1AE74C-15F2-471A-8548-F0C95F86B195}" presName="descendantText" presStyleLbl="alignAccFollowNode1" presStyleIdx="2" presStyleCnt="3">
        <dgm:presLayoutVars>
          <dgm:bulletEnabled/>
        </dgm:presLayoutVars>
      </dgm:prSet>
      <dgm:spPr/>
    </dgm:pt>
  </dgm:ptLst>
  <dgm:cxnLst>
    <dgm:cxn modelId="{F9571A09-AA3A-4B11-96F7-9034066A9C2E}" srcId="{1D318076-ADE0-4270-849A-2D45098D0D7E}" destId="{8C581015-8B5D-4869-B0DC-055F323B6257}" srcOrd="0" destOrd="0" parTransId="{AA1961FE-C2AE-4E65-BF36-278E803D2BF0}" sibTransId="{63AF3E56-FD28-404E-B3B4-AFDBCCC9946D}"/>
    <dgm:cxn modelId="{F40BEE0D-6B23-440F-81E0-3738205293EA}" type="presOf" srcId="{2D81A2B5-38F8-4344-A322-51D386942B35}" destId="{0AC147CB-E9DF-44A7-8B48-3AA22C821CFF}" srcOrd="0" destOrd="0" presId="urn:microsoft.com/office/officeart/2016/7/layout/VerticalSolidActionList"/>
    <dgm:cxn modelId="{067E2B10-E988-4AA9-9758-8B0F531A36B7}" type="presOf" srcId="{EA1AE74C-15F2-471A-8548-F0C95F86B195}" destId="{A8444CB8-6AB2-42D8-9EB4-E17542DEA19B}" srcOrd="0" destOrd="0" presId="urn:microsoft.com/office/officeart/2016/7/layout/VerticalSolidActionList"/>
    <dgm:cxn modelId="{C281C92A-6250-4C84-BA5D-28C16156FB40}" type="presOf" srcId="{1D318076-ADE0-4270-849A-2D45098D0D7E}" destId="{30F580D3-518E-45F7-B066-921C5BC65B87}" srcOrd="0" destOrd="0" presId="urn:microsoft.com/office/officeart/2016/7/layout/VerticalSolidActionList"/>
    <dgm:cxn modelId="{6D14CF3F-EF34-44AE-9A4E-F5E81CEC4C27}" type="presOf" srcId="{8C581015-8B5D-4869-B0DC-055F323B6257}" destId="{B29AB008-E192-44C2-B79F-A83FDC68B6BB}" srcOrd="0" destOrd="0" presId="urn:microsoft.com/office/officeart/2016/7/layout/VerticalSolidActionList"/>
    <dgm:cxn modelId="{B6F0115F-A583-4C64-A226-F1F423C2E7AA}" type="presOf" srcId="{94B16366-8F32-4FD7-A8B7-5DF6497DF58D}" destId="{1C03D5CD-CD3A-4053-8457-5163E56D2C11}" srcOrd="0" destOrd="0" presId="urn:microsoft.com/office/officeart/2016/7/layout/VerticalSolidActionList"/>
    <dgm:cxn modelId="{FEE44A8C-D1BA-4F52-A54B-ACA6A49460C2}" srcId="{94B16366-8F32-4FD7-A8B7-5DF6497DF58D}" destId="{2D81A2B5-38F8-4344-A322-51D386942B35}" srcOrd="1" destOrd="0" parTransId="{BC362941-021F-48BE-B483-3AA1287A8272}" sibTransId="{EFE636BC-688E-42DF-90D7-1BA5A88AE766}"/>
    <dgm:cxn modelId="{9D61DCAC-B3EF-40EE-880C-3A1682226799}" type="presOf" srcId="{F6F91E64-5889-473B-8261-15157633D26B}" destId="{B62EF2C3-ADBC-477E-BD2A-E3C25531F90A}" srcOrd="0" destOrd="0" presId="urn:microsoft.com/office/officeart/2016/7/layout/VerticalSolidActionList"/>
    <dgm:cxn modelId="{27D532AE-A5DE-45DD-9F5D-15FFF5BFB8A0}" type="presOf" srcId="{3CB4F672-9804-46EC-80AC-D9BE9C91DB83}" destId="{53C6249D-08BF-42E1-A2A2-94A496C8A63C}" srcOrd="0" destOrd="0" presId="urn:microsoft.com/office/officeart/2016/7/layout/VerticalSolidActionList"/>
    <dgm:cxn modelId="{8F649CB4-99AB-4556-8BCF-0D638DFA9C68}" srcId="{94B16366-8F32-4FD7-A8B7-5DF6497DF58D}" destId="{EA1AE74C-15F2-471A-8548-F0C95F86B195}" srcOrd="2" destOrd="0" parTransId="{33A2076D-652E-4BB5-A2E0-4D3419BB4D28}" sibTransId="{61BA051E-AB26-4CE1-8B95-667A9B7ADC6F}"/>
    <dgm:cxn modelId="{03BB9EC5-3894-4FEC-8E3E-395AD6D97FAB}" srcId="{94B16366-8F32-4FD7-A8B7-5DF6497DF58D}" destId="{1D318076-ADE0-4270-849A-2D45098D0D7E}" srcOrd="0" destOrd="0" parTransId="{04C82398-9898-4B40-B843-348579010494}" sibTransId="{A08D2A3D-968B-4BE1-96FD-3E4084D8BFF7}"/>
    <dgm:cxn modelId="{5F0F5FF8-C1C9-4AFF-A117-B0CFDD7CC4AA}" srcId="{EA1AE74C-15F2-471A-8548-F0C95F86B195}" destId="{F6F91E64-5889-473B-8261-15157633D26B}" srcOrd="0" destOrd="0" parTransId="{5B674CE8-D049-4EA8-B3DC-B24C090898A9}" sibTransId="{692E00FF-99E2-4D1E-9068-D35E7B240533}"/>
    <dgm:cxn modelId="{7AB5FBFC-768A-44BD-B9D9-0F568B3397A5}" srcId="{2D81A2B5-38F8-4344-A322-51D386942B35}" destId="{3CB4F672-9804-46EC-80AC-D9BE9C91DB83}" srcOrd="0" destOrd="0" parTransId="{7C9CEB99-8A89-4C62-819E-6E2142D51A23}" sibTransId="{1331BAEE-0CA6-43C1-BBE3-A261BB29EAD7}"/>
    <dgm:cxn modelId="{7036BFE6-F4CD-4353-A741-BBA3101EECAC}" type="presParOf" srcId="{1C03D5CD-CD3A-4053-8457-5163E56D2C11}" destId="{23D099BE-39ED-4135-A233-392B8EF3CD99}" srcOrd="0" destOrd="0" presId="urn:microsoft.com/office/officeart/2016/7/layout/VerticalSolidActionList"/>
    <dgm:cxn modelId="{7D8EE5CE-ACD0-4A7D-92D9-29A86FB3ABD7}" type="presParOf" srcId="{23D099BE-39ED-4135-A233-392B8EF3CD99}" destId="{30F580D3-518E-45F7-B066-921C5BC65B87}" srcOrd="0" destOrd="0" presId="urn:microsoft.com/office/officeart/2016/7/layout/VerticalSolidActionList"/>
    <dgm:cxn modelId="{BF445B90-5188-49F8-BFC7-8BE59AC43DAF}" type="presParOf" srcId="{23D099BE-39ED-4135-A233-392B8EF3CD99}" destId="{B29AB008-E192-44C2-B79F-A83FDC68B6BB}" srcOrd="1" destOrd="0" presId="urn:microsoft.com/office/officeart/2016/7/layout/VerticalSolidActionList"/>
    <dgm:cxn modelId="{85E457F0-3B1E-42FC-A71A-35B6A13C0BC7}" type="presParOf" srcId="{1C03D5CD-CD3A-4053-8457-5163E56D2C11}" destId="{685D89BE-71A6-4E8F-9B74-ED6B80450277}" srcOrd="1" destOrd="0" presId="urn:microsoft.com/office/officeart/2016/7/layout/VerticalSolidActionList"/>
    <dgm:cxn modelId="{901EDE91-E4ED-49FD-8C94-D7F4F99C9EA4}" type="presParOf" srcId="{1C03D5CD-CD3A-4053-8457-5163E56D2C11}" destId="{EBA6ED7D-670F-4D8B-B2B2-AD1174D08545}" srcOrd="2" destOrd="0" presId="urn:microsoft.com/office/officeart/2016/7/layout/VerticalSolidActionList"/>
    <dgm:cxn modelId="{CDE86B41-7C64-4FFA-A86A-D1665C4A043F}" type="presParOf" srcId="{EBA6ED7D-670F-4D8B-B2B2-AD1174D08545}" destId="{0AC147CB-E9DF-44A7-8B48-3AA22C821CFF}" srcOrd="0" destOrd="0" presId="urn:microsoft.com/office/officeart/2016/7/layout/VerticalSolidActionList"/>
    <dgm:cxn modelId="{17FB5F0E-529A-4B06-9F65-4A4852C7485B}" type="presParOf" srcId="{EBA6ED7D-670F-4D8B-B2B2-AD1174D08545}" destId="{53C6249D-08BF-42E1-A2A2-94A496C8A63C}" srcOrd="1" destOrd="0" presId="urn:microsoft.com/office/officeart/2016/7/layout/VerticalSolidActionList"/>
    <dgm:cxn modelId="{1E27242F-06FA-43C4-82A8-970EE0686B3D}" type="presParOf" srcId="{1C03D5CD-CD3A-4053-8457-5163E56D2C11}" destId="{EC7E69CE-3EE7-4EF0-8407-1D7A8C2BB458}" srcOrd="3" destOrd="0" presId="urn:microsoft.com/office/officeart/2016/7/layout/VerticalSolidActionList"/>
    <dgm:cxn modelId="{D86983C1-C24A-4336-86F2-471E23EE1969}" type="presParOf" srcId="{1C03D5CD-CD3A-4053-8457-5163E56D2C11}" destId="{BEB5ECAD-A3A7-43AC-9A7D-FEB9B6DDC0BF}" srcOrd="4" destOrd="0" presId="urn:microsoft.com/office/officeart/2016/7/layout/VerticalSolidActionList"/>
    <dgm:cxn modelId="{3E5AB250-0110-436A-A6B1-8E16F20EBEBA}" type="presParOf" srcId="{BEB5ECAD-A3A7-43AC-9A7D-FEB9B6DDC0BF}" destId="{A8444CB8-6AB2-42D8-9EB4-E17542DEA19B}" srcOrd="0" destOrd="0" presId="urn:microsoft.com/office/officeart/2016/7/layout/VerticalSolidActionList"/>
    <dgm:cxn modelId="{B45760A9-244A-40D1-B768-6F119F9A83F5}" type="presParOf" srcId="{BEB5ECAD-A3A7-43AC-9A7D-FEB9B6DDC0BF}" destId="{B62EF2C3-ADBC-477E-BD2A-E3C25531F90A}"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1D4566-419C-4E28-99BA-AC89A24C8BC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2B32464D-5693-4F9A-A3C3-FBCC6DFEEA30}">
      <dgm:prSet/>
      <dgm:spPr/>
      <dgm:t>
        <a:bodyPr/>
        <a:lstStyle/>
        <a:p>
          <a:pPr>
            <a:lnSpc>
              <a:spcPct val="100000"/>
            </a:lnSpc>
          </a:pPr>
          <a:r>
            <a:rPr lang="en-US"/>
            <a:t>Provide anchorage – part of plant growth </a:t>
          </a:r>
        </a:p>
      </dgm:t>
    </dgm:pt>
    <dgm:pt modelId="{4B498261-D49C-41D0-83E3-0176851D90E7}" type="parTrans" cxnId="{7761E08E-980E-4B70-8B60-7B2419DAFA73}">
      <dgm:prSet/>
      <dgm:spPr/>
      <dgm:t>
        <a:bodyPr/>
        <a:lstStyle/>
        <a:p>
          <a:endParaRPr lang="en-US"/>
        </a:p>
      </dgm:t>
    </dgm:pt>
    <dgm:pt modelId="{63C1D9AB-522C-49A0-81AD-C33C8CC83EED}" type="sibTrans" cxnId="{7761E08E-980E-4B70-8B60-7B2419DAFA73}">
      <dgm:prSet/>
      <dgm:spPr/>
      <dgm:t>
        <a:bodyPr/>
        <a:lstStyle/>
        <a:p>
          <a:endParaRPr lang="en-US"/>
        </a:p>
      </dgm:t>
    </dgm:pt>
    <dgm:pt modelId="{FAB08A62-CDED-460F-BEF1-6FBB0F3D4CAA}">
      <dgm:prSet/>
      <dgm:spPr/>
      <dgm:t>
        <a:bodyPr/>
        <a:lstStyle/>
        <a:p>
          <a:pPr>
            <a:lnSpc>
              <a:spcPct val="100000"/>
            </a:lnSpc>
          </a:pPr>
          <a:r>
            <a:rPr lang="en-US" dirty="0"/>
            <a:t>Interact with the soil – anchor soil down in place</a:t>
          </a:r>
        </a:p>
      </dgm:t>
    </dgm:pt>
    <dgm:pt modelId="{A6785735-9843-474D-B5CB-DB6638167DF6}" type="parTrans" cxnId="{F00FBA83-1234-4F8B-A75D-452E6177C550}">
      <dgm:prSet/>
      <dgm:spPr/>
      <dgm:t>
        <a:bodyPr/>
        <a:lstStyle/>
        <a:p>
          <a:endParaRPr lang="en-US"/>
        </a:p>
      </dgm:t>
    </dgm:pt>
    <dgm:pt modelId="{274E452D-7EBC-438A-AE0B-DF3377478015}" type="sibTrans" cxnId="{F00FBA83-1234-4F8B-A75D-452E6177C550}">
      <dgm:prSet/>
      <dgm:spPr/>
      <dgm:t>
        <a:bodyPr/>
        <a:lstStyle/>
        <a:p>
          <a:endParaRPr lang="en-US"/>
        </a:p>
      </dgm:t>
    </dgm:pt>
    <dgm:pt modelId="{60016122-B55C-45FB-BBE4-9187A8885006}">
      <dgm:prSet/>
      <dgm:spPr/>
      <dgm:t>
        <a:bodyPr/>
        <a:lstStyle/>
        <a:p>
          <a:pPr>
            <a:lnSpc>
              <a:spcPct val="100000"/>
            </a:lnSpc>
          </a:pPr>
          <a:r>
            <a:rPr lang="en-US"/>
            <a:t>Deterrent for wind and water erosion </a:t>
          </a:r>
        </a:p>
      </dgm:t>
    </dgm:pt>
    <dgm:pt modelId="{C52C44B2-F1B5-420C-AC7E-183BA443F92B}" type="parTrans" cxnId="{A3091482-351C-4C38-9CB8-E572D6E699D6}">
      <dgm:prSet/>
      <dgm:spPr/>
      <dgm:t>
        <a:bodyPr/>
        <a:lstStyle/>
        <a:p>
          <a:endParaRPr lang="en-US"/>
        </a:p>
      </dgm:t>
    </dgm:pt>
    <dgm:pt modelId="{6C7B06FE-DFBE-41B2-9D2E-6C8898E4CEA6}" type="sibTrans" cxnId="{A3091482-351C-4C38-9CB8-E572D6E699D6}">
      <dgm:prSet/>
      <dgm:spPr/>
      <dgm:t>
        <a:bodyPr/>
        <a:lstStyle/>
        <a:p>
          <a:endParaRPr lang="en-US"/>
        </a:p>
      </dgm:t>
    </dgm:pt>
    <dgm:pt modelId="{D23259FE-BE39-4B56-9EFF-5B4CE38EE230}" type="pres">
      <dgm:prSet presAssocID="{481D4566-419C-4E28-99BA-AC89A24C8BC4}" presName="root" presStyleCnt="0">
        <dgm:presLayoutVars>
          <dgm:dir/>
          <dgm:resizeHandles val="exact"/>
        </dgm:presLayoutVars>
      </dgm:prSet>
      <dgm:spPr/>
    </dgm:pt>
    <dgm:pt modelId="{4360E451-7288-46C4-80DA-DDF7C545D4A5}" type="pres">
      <dgm:prSet presAssocID="{2B32464D-5693-4F9A-A3C3-FBCC6DFEEA30}" presName="compNode" presStyleCnt="0"/>
      <dgm:spPr/>
    </dgm:pt>
    <dgm:pt modelId="{A63AA711-8337-438A-AE90-10B924BCB8D8}" type="pres">
      <dgm:prSet presAssocID="{2B32464D-5693-4F9A-A3C3-FBCC6DFEEA30}" presName="bgRect" presStyleLbl="bgShp" presStyleIdx="0" presStyleCnt="3"/>
      <dgm:spPr/>
    </dgm:pt>
    <dgm:pt modelId="{B0A53FD2-2BF1-470B-A187-044139112215}" type="pres">
      <dgm:prSet presAssocID="{2B32464D-5693-4F9A-A3C3-FBCC6DFEEA3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lant"/>
        </a:ext>
      </dgm:extLst>
    </dgm:pt>
    <dgm:pt modelId="{99B97005-9AEB-4D63-9BF2-BBA83613BF23}" type="pres">
      <dgm:prSet presAssocID="{2B32464D-5693-4F9A-A3C3-FBCC6DFEEA30}" presName="spaceRect" presStyleCnt="0"/>
      <dgm:spPr/>
    </dgm:pt>
    <dgm:pt modelId="{CD45CFC3-5FDE-49CD-81BF-DC86B46EDE18}" type="pres">
      <dgm:prSet presAssocID="{2B32464D-5693-4F9A-A3C3-FBCC6DFEEA30}" presName="parTx" presStyleLbl="revTx" presStyleIdx="0" presStyleCnt="3">
        <dgm:presLayoutVars>
          <dgm:chMax val="0"/>
          <dgm:chPref val="0"/>
        </dgm:presLayoutVars>
      </dgm:prSet>
      <dgm:spPr/>
    </dgm:pt>
    <dgm:pt modelId="{836C4C35-BBE1-455A-9035-E1CA094E940C}" type="pres">
      <dgm:prSet presAssocID="{63C1D9AB-522C-49A0-81AD-C33C8CC83EED}" presName="sibTrans" presStyleCnt="0"/>
      <dgm:spPr/>
    </dgm:pt>
    <dgm:pt modelId="{C7AD4145-2F0E-4883-A98C-E1F33AAD4E09}" type="pres">
      <dgm:prSet presAssocID="{FAB08A62-CDED-460F-BEF1-6FBB0F3D4CAA}" presName="compNode" presStyleCnt="0"/>
      <dgm:spPr/>
    </dgm:pt>
    <dgm:pt modelId="{B52161B4-7FE1-46BD-A017-BF28C1F2AD2F}" type="pres">
      <dgm:prSet presAssocID="{FAB08A62-CDED-460F-BEF1-6FBB0F3D4CAA}" presName="bgRect" presStyleLbl="bgShp" presStyleIdx="1" presStyleCnt="3"/>
      <dgm:spPr/>
    </dgm:pt>
    <dgm:pt modelId="{29CB1E8D-CD1F-45A2-9420-EACD3FA77206}" type="pres">
      <dgm:prSet presAssocID="{FAB08A62-CDED-460F-BEF1-6FBB0F3D4CA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Anchor"/>
        </a:ext>
      </dgm:extLst>
    </dgm:pt>
    <dgm:pt modelId="{27390BEA-004E-44FE-A7C4-4778776A3CC7}" type="pres">
      <dgm:prSet presAssocID="{FAB08A62-CDED-460F-BEF1-6FBB0F3D4CAA}" presName="spaceRect" presStyleCnt="0"/>
      <dgm:spPr/>
    </dgm:pt>
    <dgm:pt modelId="{0A7B8FB0-36D4-4F7C-9C38-CC51C8FAF5EC}" type="pres">
      <dgm:prSet presAssocID="{FAB08A62-CDED-460F-BEF1-6FBB0F3D4CAA}" presName="parTx" presStyleLbl="revTx" presStyleIdx="1" presStyleCnt="3">
        <dgm:presLayoutVars>
          <dgm:chMax val="0"/>
          <dgm:chPref val="0"/>
        </dgm:presLayoutVars>
      </dgm:prSet>
      <dgm:spPr/>
    </dgm:pt>
    <dgm:pt modelId="{8B4B9B16-52CF-412A-9EB4-337E56BEE9E5}" type="pres">
      <dgm:prSet presAssocID="{274E452D-7EBC-438A-AE0B-DF3377478015}" presName="sibTrans" presStyleCnt="0"/>
      <dgm:spPr/>
    </dgm:pt>
    <dgm:pt modelId="{B39C63B7-879B-4BCD-8967-376A73F12E8F}" type="pres">
      <dgm:prSet presAssocID="{60016122-B55C-45FB-BBE4-9187A8885006}" presName="compNode" presStyleCnt="0"/>
      <dgm:spPr/>
    </dgm:pt>
    <dgm:pt modelId="{0EB8B326-10D1-4DFA-A13F-6D4683B85D79}" type="pres">
      <dgm:prSet presAssocID="{60016122-B55C-45FB-BBE4-9187A8885006}" presName="bgRect" presStyleLbl="bgShp" presStyleIdx="2" presStyleCnt="3"/>
      <dgm:spPr/>
    </dgm:pt>
    <dgm:pt modelId="{5DF49018-3A0E-4501-B2BF-00C4492ECF29}" type="pres">
      <dgm:prSet presAssocID="{60016122-B55C-45FB-BBE4-9187A888500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Rain"/>
        </a:ext>
      </dgm:extLst>
    </dgm:pt>
    <dgm:pt modelId="{FE966BD1-D755-4206-867D-7B79B2AF5517}" type="pres">
      <dgm:prSet presAssocID="{60016122-B55C-45FB-BBE4-9187A8885006}" presName="spaceRect" presStyleCnt="0"/>
      <dgm:spPr/>
    </dgm:pt>
    <dgm:pt modelId="{8AB15D89-2526-4D30-8EA1-27761F1EFA5C}" type="pres">
      <dgm:prSet presAssocID="{60016122-B55C-45FB-BBE4-9187A8885006}" presName="parTx" presStyleLbl="revTx" presStyleIdx="2" presStyleCnt="3">
        <dgm:presLayoutVars>
          <dgm:chMax val="0"/>
          <dgm:chPref val="0"/>
        </dgm:presLayoutVars>
      </dgm:prSet>
      <dgm:spPr/>
    </dgm:pt>
  </dgm:ptLst>
  <dgm:cxnLst>
    <dgm:cxn modelId="{8B5C0C28-24A7-4DBD-A187-4C83923A582A}" type="presOf" srcId="{2B32464D-5693-4F9A-A3C3-FBCC6DFEEA30}" destId="{CD45CFC3-5FDE-49CD-81BF-DC86B46EDE18}" srcOrd="0" destOrd="0" presId="urn:microsoft.com/office/officeart/2018/2/layout/IconVerticalSolidList"/>
    <dgm:cxn modelId="{BE406A3B-68A7-41A1-A920-FDDA689AA3F7}" type="presOf" srcId="{60016122-B55C-45FB-BBE4-9187A8885006}" destId="{8AB15D89-2526-4D30-8EA1-27761F1EFA5C}" srcOrd="0" destOrd="0" presId="urn:microsoft.com/office/officeart/2018/2/layout/IconVerticalSolidList"/>
    <dgm:cxn modelId="{A3091482-351C-4C38-9CB8-E572D6E699D6}" srcId="{481D4566-419C-4E28-99BA-AC89A24C8BC4}" destId="{60016122-B55C-45FB-BBE4-9187A8885006}" srcOrd="2" destOrd="0" parTransId="{C52C44B2-F1B5-420C-AC7E-183BA443F92B}" sibTransId="{6C7B06FE-DFBE-41B2-9D2E-6C8898E4CEA6}"/>
    <dgm:cxn modelId="{F00FBA83-1234-4F8B-A75D-452E6177C550}" srcId="{481D4566-419C-4E28-99BA-AC89A24C8BC4}" destId="{FAB08A62-CDED-460F-BEF1-6FBB0F3D4CAA}" srcOrd="1" destOrd="0" parTransId="{A6785735-9843-474D-B5CB-DB6638167DF6}" sibTransId="{274E452D-7EBC-438A-AE0B-DF3377478015}"/>
    <dgm:cxn modelId="{7761E08E-980E-4B70-8B60-7B2419DAFA73}" srcId="{481D4566-419C-4E28-99BA-AC89A24C8BC4}" destId="{2B32464D-5693-4F9A-A3C3-FBCC6DFEEA30}" srcOrd="0" destOrd="0" parTransId="{4B498261-D49C-41D0-83E3-0176851D90E7}" sibTransId="{63C1D9AB-522C-49A0-81AD-C33C8CC83EED}"/>
    <dgm:cxn modelId="{C61710D9-DADF-4954-BB53-BDED938877B8}" type="presOf" srcId="{FAB08A62-CDED-460F-BEF1-6FBB0F3D4CAA}" destId="{0A7B8FB0-36D4-4F7C-9C38-CC51C8FAF5EC}" srcOrd="0" destOrd="0" presId="urn:microsoft.com/office/officeart/2018/2/layout/IconVerticalSolidList"/>
    <dgm:cxn modelId="{05BB26FF-BAB2-4369-B891-91C478246AEC}" type="presOf" srcId="{481D4566-419C-4E28-99BA-AC89A24C8BC4}" destId="{D23259FE-BE39-4B56-9EFF-5B4CE38EE230}" srcOrd="0" destOrd="0" presId="urn:microsoft.com/office/officeart/2018/2/layout/IconVerticalSolidList"/>
    <dgm:cxn modelId="{B10FBCE5-1F35-4A20-B715-E61BCC3C9763}" type="presParOf" srcId="{D23259FE-BE39-4B56-9EFF-5B4CE38EE230}" destId="{4360E451-7288-46C4-80DA-DDF7C545D4A5}" srcOrd="0" destOrd="0" presId="urn:microsoft.com/office/officeart/2018/2/layout/IconVerticalSolidList"/>
    <dgm:cxn modelId="{154B8BAB-E291-4ED1-B2CE-AC8F9F1AABA6}" type="presParOf" srcId="{4360E451-7288-46C4-80DA-DDF7C545D4A5}" destId="{A63AA711-8337-438A-AE90-10B924BCB8D8}" srcOrd="0" destOrd="0" presId="urn:microsoft.com/office/officeart/2018/2/layout/IconVerticalSolidList"/>
    <dgm:cxn modelId="{0AD0DFD7-FEDD-4143-90C7-B2FC4DF776BD}" type="presParOf" srcId="{4360E451-7288-46C4-80DA-DDF7C545D4A5}" destId="{B0A53FD2-2BF1-470B-A187-044139112215}" srcOrd="1" destOrd="0" presId="urn:microsoft.com/office/officeart/2018/2/layout/IconVerticalSolidList"/>
    <dgm:cxn modelId="{FE503854-79E5-47B3-85CF-6FDC542213C5}" type="presParOf" srcId="{4360E451-7288-46C4-80DA-DDF7C545D4A5}" destId="{99B97005-9AEB-4D63-9BF2-BBA83613BF23}" srcOrd="2" destOrd="0" presId="urn:microsoft.com/office/officeart/2018/2/layout/IconVerticalSolidList"/>
    <dgm:cxn modelId="{D3A8E878-48B0-4E2E-A7A4-202790EC28AC}" type="presParOf" srcId="{4360E451-7288-46C4-80DA-DDF7C545D4A5}" destId="{CD45CFC3-5FDE-49CD-81BF-DC86B46EDE18}" srcOrd="3" destOrd="0" presId="urn:microsoft.com/office/officeart/2018/2/layout/IconVerticalSolidList"/>
    <dgm:cxn modelId="{BF357752-E383-4FBA-8EB4-2AC8F62A6929}" type="presParOf" srcId="{D23259FE-BE39-4B56-9EFF-5B4CE38EE230}" destId="{836C4C35-BBE1-455A-9035-E1CA094E940C}" srcOrd="1" destOrd="0" presId="urn:microsoft.com/office/officeart/2018/2/layout/IconVerticalSolidList"/>
    <dgm:cxn modelId="{64FEEF78-A19F-420D-BBEB-B59D3491DD2E}" type="presParOf" srcId="{D23259FE-BE39-4B56-9EFF-5B4CE38EE230}" destId="{C7AD4145-2F0E-4883-A98C-E1F33AAD4E09}" srcOrd="2" destOrd="0" presId="urn:microsoft.com/office/officeart/2018/2/layout/IconVerticalSolidList"/>
    <dgm:cxn modelId="{AABBF8F1-3C44-4A60-B2E1-D08158F24A49}" type="presParOf" srcId="{C7AD4145-2F0E-4883-A98C-E1F33AAD4E09}" destId="{B52161B4-7FE1-46BD-A017-BF28C1F2AD2F}" srcOrd="0" destOrd="0" presId="urn:microsoft.com/office/officeart/2018/2/layout/IconVerticalSolidList"/>
    <dgm:cxn modelId="{33FE3284-40B2-42CF-93F6-74CA9050CA73}" type="presParOf" srcId="{C7AD4145-2F0E-4883-A98C-E1F33AAD4E09}" destId="{29CB1E8D-CD1F-45A2-9420-EACD3FA77206}" srcOrd="1" destOrd="0" presId="urn:microsoft.com/office/officeart/2018/2/layout/IconVerticalSolidList"/>
    <dgm:cxn modelId="{BCCFC850-53FC-48D3-A434-B97E94D3BB03}" type="presParOf" srcId="{C7AD4145-2F0E-4883-A98C-E1F33AAD4E09}" destId="{27390BEA-004E-44FE-A7C4-4778776A3CC7}" srcOrd="2" destOrd="0" presId="urn:microsoft.com/office/officeart/2018/2/layout/IconVerticalSolidList"/>
    <dgm:cxn modelId="{5E2F3786-A98B-412A-A16F-5FB2688C009C}" type="presParOf" srcId="{C7AD4145-2F0E-4883-A98C-E1F33AAD4E09}" destId="{0A7B8FB0-36D4-4F7C-9C38-CC51C8FAF5EC}" srcOrd="3" destOrd="0" presId="urn:microsoft.com/office/officeart/2018/2/layout/IconVerticalSolidList"/>
    <dgm:cxn modelId="{41857234-5245-408C-A46A-6361E4746FBE}" type="presParOf" srcId="{D23259FE-BE39-4B56-9EFF-5B4CE38EE230}" destId="{8B4B9B16-52CF-412A-9EB4-337E56BEE9E5}" srcOrd="3" destOrd="0" presId="urn:microsoft.com/office/officeart/2018/2/layout/IconVerticalSolidList"/>
    <dgm:cxn modelId="{9F67FA47-7802-48F1-8612-EB9B8D23A2D4}" type="presParOf" srcId="{D23259FE-BE39-4B56-9EFF-5B4CE38EE230}" destId="{B39C63B7-879B-4BCD-8967-376A73F12E8F}" srcOrd="4" destOrd="0" presId="urn:microsoft.com/office/officeart/2018/2/layout/IconVerticalSolidList"/>
    <dgm:cxn modelId="{510F2D92-B286-4055-BA46-2E5DEC03F610}" type="presParOf" srcId="{B39C63B7-879B-4BCD-8967-376A73F12E8F}" destId="{0EB8B326-10D1-4DFA-A13F-6D4683B85D79}" srcOrd="0" destOrd="0" presId="urn:microsoft.com/office/officeart/2018/2/layout/IconVerticalSolidList"/>
    <dgm:cxn modelId="{D636686E-FA0A-4EE8-9250-73FEBFCDACF4}" type="presParOf" srcId="{B39C63B7-879B-4BCD-8967-376A73F12E8F}" destId="{5DF49018-3A0E-4501-B2BF-00C4492ECF29}" srcOrd="1" destOrd="0" presId="urn:microsoft.com/office/officeart/2018/2/layout/IconVerticalSolidList"/>
    <dgm:cxn modelId="{090A23D9-7AE2-4D64-B46D-2E931001EDE8}" type="presParOf" srcId="{B39C63B7-879B-4BCD-8967-376A73F12E8F}" destId="{FE966BD1-D755-4206-867D-7B79B2AF5517}" srcOrd="2" destOrd="0" presId="urn:microsoft.com/office/officeart/2018/2/layout/IconVerticalSolidList"/>
    <dgm:cxn modelId="{C971E372-47BF-4C22-9904-703B56E3EB16}" type="presParOf" srcId="{B39C63B7-879B-4BCD-8967-376A73F12E8F}" destId="{8AB15D89-2526-4D30-8EA1-27761F1EFA5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3DA0D7-AE5C-4232-8B73-0F526946B0C0}" type="doc">
      <dgm:prSet loTypeId="urn:microsoft.com/office/officeart/2005/8/layout/hierarchy1" loCatId="hierarchy" qsTypeId="urn:microsoft.com/office/officeart/2005/8/quickstyle/simple1" qsCatId="simple" csTypeId="urn:microsoft.com/office/officeart/2005/8/colors/accent3_1" csCatId="accent3"/>
      <dgm:spPr/>
      <dgm:t>
        <a:bodyPr/>
        <a:lstStyle/>
        <a:p>
          <a:endParaRPr lang="en-US"/>
        </a:p>
      </dgm:t>
    </dgm:pt>
    <dgm:pt modelId="{BB8B184B-F01B-4E17-9478-BC7B57E27B8C}">
      <dgm:prSet/>
      <dgm:spPr/>
      <dgm:t>
        <a:bodyPr/>
        <a:lstStyle/>
        <a:p>
          <a:r>
            <a:rPr lang="en-US"/>
            <a:t>Straight tapering root growing vertically downward </a:t>
          </a:r>
        </a:p>
      </dgm:t>
    </dgm:pt>
    <dgm:pt modelId="{CB0F4784-7623-4E71-AC73-C7B795C2612B}" type="parTrans" cxnId="{B9FBB0C7-1542-4DE7-9E15-9D145F721225}">
      <dgm:prSet/>
      <dgm:spPr/>
      <dgm:t>
        <a:bodyPr/>
        <a:lstStyle/>
        <a:p>
          <a:endParaRPr lang="en-US"/>
        </a:p>
      </dgm:t>
    </dgm:pt>
    <dgm:pt modelId="{D39579F4-C823-4609-895E-6C4D9083EC63}" type="sibTrans" cxnId="{B9FBB0C7-1542-4DE7-9E15-9D145F721225}">
      <dgm:prSet/>
      <dgm:spPr/>
      <dgm:t>
        <a:bodyPr/>
        <a:lstStyle/>
        <a:p>
          <a:endParaRPr lang="en-US"/>
        </a:p>
      </dgm:t>
    </dgm:pt>
    <dgm:pt modelId="{3E12B290-25BA-4DF1-9F90-C0BFCE2F0BDC}">
      <dgm:prSet/>
      <dgm:spPr/>
      <dgm:t>
        <a:bodyPr/>
        <a:lstStyle/>
        <a:p>
          <a:r>
            <a:rPr lang="en-US"/>
            <a:t>Forms at the center and subsidiary rootlets spring </a:t>
          </a:r>
        </a:p>
      </dgm:t>
    </dgm:pt>
    <dgm:pt modelId="{310796D4-EE31-46DC-A430-E97CECA49CBB}" type="parTrans" cxnId="{5F48B656-7235-4FA3-87A0-43CED53C71FA}">
      <dgm:prSet/>
      <dgm:spPr/>
      <dgm:t>
        <a:bodyPr/>
        <a:lstStyle/>
        <a:p>
          <a:endParaRPr lang="en-US"/>
        </a:p>
      </dgm:t>
    </dgm:pt>
    <dgm:pt modelId="{16A5327F-A876-41BE-9F03-6A0EF409BB9D}" type="sibTrans" cxnId="{5F48B656-7235-4FA3-87A0-43CED53C71FA}">
      <dgm:prSet/>
      <dgm:spPr/>
      <dgm:t>
        <a:bodyPr/>
        <a:lstStyle/>
        <a:p>
          <a:endParaRPr lang="en-US"/>
        </a:p>
      </dgm:t>
    </dgm:pt>
    <dgm:pt modelId="{6D20E7A7-1F3C-47D9-8778-000CED8A0819}">
      <dgm:prSet/>
      <dgm:spPr/>
      <dgm:t>
        <a:bodyPr/>
        <a:lstStyle/>
        <a:p>
          <a:r>
            <a:rPr lang="en-US" dirty="0"/>
            <a:t>Carrots, beets, radishes all have taproot systems </a:t>
          </a:r>
        </a:p>
      </dgm:t>
    </dgm:pt>
    <dgm:pt modelId="{313FD24B-89AB-42D7-B682-583ECEBD7593}" type="parTrans" cxnId="{BCF31B63-27EA-4CAB-B4C1-018F5A54FC43}">
      <dgm:prSet/>
      <dgm:spPr/>
      <dgm:t>
        <a:bodyPr/>
        <a:lstStyle/>
        <a:p>
          <a:endParaRPr lang="en-US"/>
        </a:p>
      </dgm:t>
    </dgm:pt>
    <dgm:pt modelId="{4B1EC811-D56C-4694-9AD3-57C5D08CB2F0}" type="sibTrans" cxnId="{BCF31B63-27EA-4CAB-B4C1-018F5A54FC43}">
      <dgm:prSet/>
      <dgm:spPr/>
      <dgm:t>
        <a:bodyPr/>
        <a:lstStyle/>
        <a:p>
          <a:endParaRPr lang="en-US"/>
        </a:p>
      </dgm:t>
    </dgm:pt>
    <dgm:pt modelId="{9EC9EBA9-D15C-4076-B1BD-030B575D0139}" type="pres">
      <dgm:prSet presAssocID="{7F3DA0D7-AE5C-4232-8B73-0F526946B0C0}" presName="hierChild1" presStyleCnt="0">
        <dgm:presLayoutVars>
          <dgm:chPref val="1"/>
          <dgm:dir/>
          <dgm:animOne val="branch"/>
          <dgm:animLvl val="lvl"/>
          <dgm:resizeHandles/>
        </dgm:presLayoutVars>
      </dgm:prSet>
      <dgm:spPr/>
    </dgm:pt>
    <dgm:pt modelId="{BE376C4E-6E12-4F8F-80AC-E43F0DFBCABD}" type="pres">
      <dgm:prSet presAssocID="{BB8B184B-F01B-4E17-9478-BC7B57E27B8C}" presName="hierRoot1" presStyleCnt="0"/>
      <dgm:spPr/>
    </dgm:pt>
    <dgm:pt modelId="{9ED88CAB-62D3-4349-BB24-5A3DC53F8AF5}" type="pres">
      <dgm:prSet presAssocID="{BB8B184B-F01B-4E17-9478-BC7B57E27B8C}" presName="composite" presStyleCnt="0"/>
      <dgm:spPr/>
    </dgm:pt>
    <dgm:pt modelId="{59E6BE03-172D-4ADD-8F75-21668977D772}" type="pres">
      <dgm:prSet presAssocID="{BB8B184B-F01B-4E17-9478-BC7B57E27B8C}" presName="background" presStyleLbl="node0" presStyleIdx="0" presStyleCnt="3"/>
      <dgm:spPr/>
    </dgm:pt>
    <dgm:pt modelId="{5D6A6246-50EF-40A8-AB8B-1BEAA6B1CC06}" type="pres">
      <dgm:prSet presAssocID="{BB8B184B-F01B-4E17-9478-BC7B57E27B8C}" presName="text" presStyleLbl="fgAcc0" presStyleIdx="0" presStyleCnt="3">
        <dgm:presLayoutVars>
          <dgm:chPref val="3"/>
        </dgm:presLayoutVars>
      </dgm:prSet>
      <dgm:spPr/>
    </dgm:pt>
    <dgm:pt modelId="{928DAC02-4CE1-4553-B66C-D09FDE9693F0}" type="pres">
      <dgm:prSet presAssocID="{BB8B184B-F01B-4E17-9478-BC7B57E27B8C}" presName="hierChild2" presStyleCnt="0"/>
      <dgm:spPr/>
    </dgm:pt>
    <dgm:pt modelId="{B8D2A4F7-9B3A-457B-8052-1CE533BA55B4}" type="pres">
      <dgm:prSet presAssocID="{3E12B290-25BA-4DF1-9F90-C0BFCE2F0BDC}" presName="hierRoot1" presStyleCnt="0"/>
      <dgm:spPr/>
    </dgm:pt>
    <dgm:pt modelId="{6FB6C166-D708-4B44-BC02-98F7B1082102}" type="pres">
      <dgm:prSet presAssocID="{3E12B290-25BA-4DF1-9F90-C0BFCE2F0BDC}" presName="composite" presStyleCnt="0"/>
      <dgm:spPr/>
    </dgm:pt>
    <dgm:pt modelId="{AE75BEB6-10FF-4BED-8E64-E7EB89FC2BFD}" type="pres">
      <dgm:prSet presAssocID="{3E12B290-25BA-4DF1-9F90-C0BFCE2F0BDC}" presName="background" presStyleLbl="node0" presStyleIdx="1" presStyleCnt="3"/>
      <dgm:spPr/>
    </dgm:pt>
    <dgm:pt modelId="{CDC46B6C-4514-4DED-8FB7-48546018740C}" type="pres">
      <dgm:prSet presAssocID="{3E12B290-25BA-4DF1-9F90-C0BFCE2F0BDC}" presName="text" presStyleLbl="fgAcc0" presStyleIdx="1" presStyleCnt="3">
        <dgm:presLayoutVars>
          <dgm:chPref val="3"/>
        </dgm:presLayoutVars>
      </dgm:prSet>
      <dgm:spPr/>
    </dgm:pt>
    <dgm:pt modelId="{31A9C6E3-DBB9-4003-96FA-C86716702569}" type="pres">
      <dgm:prSet presAssocID="{3E12B290-25BA-4DF1-9F90-C0BFCE2F0BDC}" presName="hierChild2" presStyleCnt="0"/>
      <dgm:spPr/>
    </dgm:pt>
    <dgm:pt modelId="{72001590-0CF2-4BA0-B3CD-C2155F981DE6}" type="pres">
      <dgm:prSet presAssocID="{6D20E7A7-1F3C-47D9-8778-000CED8A0819}" presName="hierRoot1" presStyleCnt="0"/>
      <dgm:spPr/>
    </dgm:pt>
    <dgm:pt modelId="{F6FE44DD-CE38-4E31-9A9E-F266152260A8}" type="pres">
      <dgm:prSet presAssocID="{6D20E7A7-1F3C-47D9-8778-000CED8A0819}" presName="composite" presStyleCnt="0"/>
      <dgm:spPr/>
    </dgm:pt>
    <dgm:pt modelId="{A1B37DB4-4689-4EFC-A4C4-E285D4EE16A9}" type="pres">
      <dgm:prSet presAssocID="{6D20E7A7-1F3C-47D9-8778-000CED8A0819}" presName="background" presStyleLbl="node0" presStyleIdx="2" presStyleCnt="3"/>
      <dgm:spPr/>
    </dgm:pt>
    <dgm:pt modelId="{F5A65992-DBF5-47DA-B10C-9D0F7EE3E2BB}" type="pres">
      <dgm:prSet presAssocID="{6D20E7A7-1F3C-47D9-8778-000CED8A0819}" presName="text" presStyleLbl="fgAcc0" presStyleIdx="2" presStyleCnt="3">
        <dgm:presLayoutVars>
          <dgm:chPref val="3"/>
        </dgm:presLayoutVars>
      </dgm:prSet>
      <dgm:spPr/>
    </dgm:pt>
    <dgm:pt modelId="{2F32835F-59CF-41BC-86CC-D7946E8A4036}" type="pres">
      <dgm:prSet presAssocID="{6D20E7A7-1F3C-47D9-8778-000CED8A0819}" presName="hierChild2" presStyleCnt="0"/>
      <dgm:spPr/>
    </dgm:pt>
  </dgm:ptLst>
  <dgm:cxnLst>
    <dgm:cxn modelId="{BCF31B63-27EA-4CAB-B4C1-018F5A54FC43}" srcId="{7F3DA0D7-AE5C-4232-8B73-0F526946B0C0}" destId="{6D20E7A7-1F3C-47D9-8778-000CED8A0819}" srcOrd="2" destOrd="0" parTransId="{313FD24B-89AB-42D7-B682-583ECEBD7593}" sibTransId="{4B1EC811-D56C-4694-9AD3-57C5D08CB2F0}"/>
    <dgm:cxn modelId="{5F48B656-7235-4FA3-87A0-43CED53C71FA}" srcId="{7F3DA0D7-AE5C-4232-8B73-0F526946B0C0}" destId="{3E12B290-25BA-4DF1-9F90-C0BFCE2F0BDC}" srcOrd="1" destOrd="0" parTransId="{310796D4-EE31-46DC-A430-E97CECA49CBB}" sibTransId="{16A5327F-A876-41BE-9F03-6A0EF409BB9D}"/>
    <dgm:cxn modelId="{9A547388-AE2D-4A9B-83E5-9C0AE3C7AC9E}" type="presOf" srcId="{7F3DA0D7-AE5C-4232-8B73-0F526946B0C0}" destId="{9EC9EBA9-D15C-4076-B1BD-030B575D0139}" srcOrd="0" destOrd="0" presId="urn:microsoft.com/office/officeart/2005/8/layout/hierarchy1"/>
    <dgm:cxn modelId="{7E387EAA-2875-4661-BD5F-DAE3DD38798F}" type="presOf" srcId="{3E12B290-25BA-4DF1-9F90-C0BFCE2F0BDC}" destId="{CDC46B6C-4514-4DED-8FB7-48546018740C}" srcOrd="0" destOrd="0" presId="urn:microsoft.com/office/officeart/2005/8/layout/hierarchy1"/>
    <dgm:cxn modelId="{38F27CC4-09AD-4DCA-8FFC-1D7133E63377}" type="presOf" srcId="{BB8B184B-F01B-4E17-9478-BC7B57E27B8C}" destId="{5D6A6246-50EF-40A8-AB8B-1BEAA6B1CC06}" srcOrd="0" destOrd="0" presId="urn:microsoft.com/office/officeart/2005/8/layout/hierarchy1"/>
    <dgm:cxn modelId="{B9FBB0C7-1542-4DE7-9E15-9D145F721225}" srcId="{7F3DA0D7-AE5C-4232-8B73-0F526946B0C0}" destId="{BB8B184B-F01B-4E17-9478-BC7B57E27B8C}" srcOrd="0" destOrd="0" parTransId="{CB0F4784-7623-4E71-AC73-C7B795C2612B}" sibTransId="{D39579F4-C823-4609-895E-6C4D9083EC63}"/>
    <dgm:cxn modelId="{C5D670C8-A732-4D73-94F5-7E843D12CD2C}" type="presOf" srcId="{6D20E7A7-1F3C-47D9-8778-000CED8A0819}" destId="{F5A65992-DBF5-47DA-B10C-9D0F7EE3E2BB}" srcOrd="0" destOrd="0" presId="urn:microsoft.com/office/officeart/2005/8/layout/hierarchy1"/>
    <dgm:cxn modelId="{0FAB213C-013B-47B7-BCA2-B9DED792D503}" type="presParOf" srcId="{9EC9EBA9-D15C-4076-B1BD-030B575D0139}" destId="{BE376C4E-6E12-4F8F-80AC-E43F0DFBCABD}" srcOrd="0" destOrd="0" presId="urn:microsoft.com/office/officeart/2005/8/layout/hierarchy1"/>
    <dgm:cxn modelId="{B2F2429D-28D3-4D0A-8D88-FF97DCDCB70C}" type="presParOf" srcId="{BE376C4E-6E12-4F8F-80AC-E43F0DFBCABD}" destId="{9ED88CAB-62D3-4349-BB24-5A3DC53F8AF5}" srcOrd="0" destOrd="0" presId="urn:microsoft.com/office/officeart/2005/8/layout/hierarchy1"/>
    <dgm:cxn modelId="{267B583B-463E-403F-8C5D-ABEFE2708232}" type="presParOf" srcId="{9ED88CAB-62D3-4349-BB24-5A3DC53F8AF5}" destId="{59E6BE03-172D-4ADD-8F75-21668977D772}" srcOrd="0" destOrd="0" presId="urn:microsoft.com/office/officeart/2005/8/layout/hierarchy1"/>
    <dgm:cxn modelId="{8A8E671B-C5CE-48F2-AB08-EA1B8E005320}" type="presParOf" srcId="{9ED88CAB-62D3-4349-BB24-5A3DC53F8AF5}" destId="{5D6A6246-50EF-40A8-AB8B-1BEAA6B1CC06}" srcOrd="1" destOrd="0" presId="urn:microsoft.com/office/officeart/2005/8/layout/hierarchy1"/>
    <dgm:cxn modelId="{25006930-4D69-4661-950E-5107AC2C5528}" type="presParOf" srcId="{BE376C4E-6E12-4F8F-80AC-E43F0DFBCABD}" destId="{928DAC02-4CE1-4553-B66C-D09FDE9693F0}" srcOrd="1" destOrd="0" presId="urn:microsoft.com/office/officeart/2005/8/layout/hierarchy1"/>
    <dgm:cxn modelId="{7DC4CE0D-874F-41DF-8982-E9B685151129}" type="presParOf" srcId="{9EC9EBA9-D15C-4076-B1BD-030B575D0139}" destId="{B8D2A4F7-9B3A-457B-8052-1CE533BA55B4}" srcOrd="1" destOrd="0" presId="urn:microsoft.com/office/officeart/2005/8/layout/hierarchy1"/>
    <dgm:cxn modelId="{E3AF73BE-554A-4BFB-8470-483936CAEAE0}" type="presParOf" srcId="{B8D2A4F7-9B3A-457B-8052-1CE533BA55B4}" destId="{6FB6C166-D708-4B44-BC02-98F7B1082102}" srcOrd="0" destOrd="0" presId="urn:microsoft.com/office/officeart/2005/8/layout/hierarchy1"/>
    <dgm:cxn modelId="{8FEEB3BA-7DE0-406C-A950-015D8D033C96}" type="presParOf" srcId="{6FB6C166-D708-4B44-BC02-98F7B1082102}" destId="{AE75BEB6-10FF-4BED-8E64-E7EB89FC2BFD}" srcOrd="0" destOrd="0" presId="urn:microsoft.com/office/officeart/2005/8/layout/hierarchy1"/>
    <dgm:cxn modelId="{0C2D9B14-FDF5-4F3D-8581-5FBEC104FBF1}" type="presParOf" srcId="{6FB6C166-D708-4B44-BC02-98F7B1082102}" destId="{CDC46B6C-4514-4DED-8FB7-48546018740C}" srcOrd="1" destOrd="0" presId="urn:microsoft.com/office/officeart/2005/8/layout/hierarchy1"/>
    <dgm:cxn modelId="{782BE595-C0DB-45A4-B0CC-8DFE549C856E}" type="presParOf" srcId="{B8D2A4F7-9B3A-457B-8052-1CE533BA55B4}" destId="{31A9C6E3-DBB9-4003-96FA-C86716702569}" srcOrd="1" destOrd="0" presId="urn:microsoft.com/office/officeart/2005/8/layout/hierarchy1"/>
    <dgm:cxn modelId="{2ACBBF73-E988-4535-AA37-3AD99CE064FF}" type="presParOf" srcId="{9EC9EBA9-D15C-4076-B1BD-030B575D0139}" destId="{72001590-0CF2-4BA0-B3CD-C2155F981DE6}" srcOrd="2" destOrd="0" presId="urn:microsoft.com/office/officeart/2005/8/layout/hierarchy1"/>
    <dgm:cxn modelId="{64A65A81-B942-4F8C-81C7-D9864F1E5E29}" type="presParOf" srcId="{72001590-0CF2-4BA0-B3CD-C2155F981DE6}" destId="{F6FE44DD-CE38-4E31-9A9E-F266152260A8}" srcOrd="0" destOrd="0" presId="urn:microsoft.com/office/officeart/2005/8/layout/hierarchy1"/>
    <dgm:cxn modelId="{9BEA2D50-1711-468D-9E7A-4282DC8629E9}" type="presParOf" srcId="{F6FE44DD-CE38-4E31-9A9E-F266152260A8}" destId="{A1B37DB4-4689-4EFC-A4C4-E285D4EE16A9}" srcOrd="0" destOrd="0" presId="urn:microsoft.com/office/officeart/2005/8/layout/hierarchy1"/>
    <dgm:cxn modelId="{70A6FB87-482F-41E9-A399-61CE0EBD3461}" type="presParOf" srcId="{F6FE44DD-CE38-4E31-9A9E-F266152260A8}" destId="{F5A65992-DBF5-47DA-B10C-9D0F7EE3E2BB}" srcOrd="1" destOrd="0" presId="urn:microsoft.com/office/officeart/2005/8/layout/hierarchy1"/>
    <dgm:cxn modelId="{D9FE2559-9DA6-4D10-B3DB-AF2F1CE72139}" type="presParOf" srcId="{72001590-0CF2-4BA0-B3CD-C2155F981DE6}" destId="{2F32835F-59CF-41BC-86CC-D7946E8A403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CCEBD48-BB9F-4FF1-99EC-6D3768B7C9C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DA6C3F9-E03F-4AFC-8BED-73CDDDDD4508}">
      <dgm:prSet/>
      <dgm:spPr/>
      <dgm:t>
        <a:bodyPr/>
        <a:lstStyle/>
        <a:p>
          <a:r>
            <a:rPr lang="en-US"/>
            <a:t>Read the article </a:t>
          </a:r>
        </a:p>
      </dgm:t>
    </dgm:pt>
    <dgm:pt modelId="{BB425D5E-D079-4A72-BA93-4B5272F2F0D1}" type="parTrans" cxnId="{6345B63E-7922-4BF8-802C-2F40EE61D037}">
      <dgm:prSet/>
      <dgm:spPr/>
      <dgm:t>
        <a:bodyPr/>
        <a:lstStyle/>
        <a:p>
          <a:endParaRPr lang="en-US"/>
        </a:p>
      </dgm:t>
    </dgm:pt>
    <dgm:pt modelId="{0BEE6E26-2D39-40AF-9FB4-21C06BC27D25}" type="sibTrans" cxnId="{6345B63E-7922-4BF8-802C-2F40EE61D037}">
      <dgm:prSet/>
      <dgm:spPr/>
      <dgm:t>
        <a:bodyPr/>
        <a:lstStyle/>
        <a:p>
          <a:endParaRPr lang="en-US"/>
        </a:p>
      </dgm:t>
    </dgm:pt>
    <dgm:pt modelId="{F45FFF50-A648-49C5-816A-2B42EC569B77}">
      <dgm:prSet/>
      <dgm:spPr/>
      <dgm:t>
        <a:bodyPr/>
        <a:lstStyle/>
        <a:p>
          <a:r>
            <a:rPr lang="en-US"/>
            <a:t>Highlight information relevant to roots</a:t>
          </a:r>
        </a:p>
      </dgm:t>
    </dgm:pt>
    <dgm:pt modelId="{D11A83E6-2157-4E84-86F3-FF34D25500A0}" type="parTrans" cxnId="{5D63FA41-FA28-41A5-B994-E2F33B8B6F6C}">
      <dgm:prSet/>
      <dgm:spPr/>
      <dgm:t>
        <a:bodyPr/>
        <a:lstStyle/>
        <a:p>
          <a:endParaRPr lang="en-US"/>
        </a:p>
      </dgm:t>
    </dgm:pt>
    <dgm:pt modelId="{F1B13F53-03DD-420C-B389-071865D0A215}" type="sibTrans" cxnId="{5D63FA41-FA28-41A5-B994-E2F33B8B6F6C}">
      <dgm:prSet/>
      <dgm:spPr/>
      <dgm:t>
        <a:bodyPr/>
        <a:lstStyle/>
        <a:p>
          <a:endParaRPr lang="en-US"/>
        </a:p>
      </dgm:t>
    </dgm:pt>
    <dgm:pt modelId="{634852ED-7746-47B9-AA71-240BF5C9472D}">
      <dgm:prSet/>
      <dgm:spPr/>
      <dgm:t>
        <a:bodyPr/>
        <a:lstStyle/>
        <a:p>
          <a:r>
            <a:rPr lang="en-US"/>
            <a:t>Key take aways</a:t>
          </a:r>
        </a:p>
      </dgm:t>
    </dgm:pt>
    <dgm:pt modelId="{5DAF9CDB-B3DC-4A8C-A181-B69FB81A2A6C}" type="parTrans" cxnId="{A73EF4F6-3AB1-4AE9-BE08-9D4B2380062A}">
      <dgm:prSet/>
      <dgm:spPr/>
      <dgm:t>
        <a:bodyPr/>
        <a:lstStyle/>
        <a:p>
          <a:endParaRPr lang="en-US"/>
        </a:p>
      </dgm:t>
    </dgm:pt>
    <dgm:pt modelId="{A7567B28-1930-480F-8077-9BF86639CF10}" type="sibTrans" cxnId="{A73EF4F6-3AB1-4AE9-BE08-9D4B2380062A}">
      <dgm:prSet/>
      <dgm:spPr/>
      <dgm:t>
        <a:bodyPr/>
        <a:lstStyle/>
        <a:p>
          <a:endParaRPr lang="en-US"/>
        </a:p>
      </dgm:t>
    </dgm:pt>
    <dgm:pt modelId="{2B68C7DB-E91F-48E4-B58F-42C7AC976BCB}" type="pres">
      <dgm:prSet presAssocID="{9CCEBD48-BB9F-4FF1-99EC-6D3768B7C9C3}" presName="root" presStyleCnt="0">
        <dgm:presLayoutVars>
          <dgm:dir/>
          <dgm:resizeHandles val="exact"/>
        </dgm:presLayoutVars>
      </dgm:prSet>
      <dgm:spPr/>
    </dgm:pt>
    <dgm:pt modelId="{732A7479-93EB-44DE-B033-C3AD88A94915}" type="pres">
      <dgm:prSet presAssocID="{1DA6C3F9-E03F-4AFC-8BED-73CDDDDD4508}" presName="compNode" presStyleCnt="0"/>
      <dgm:spPr/>
    </dgm:pt>
    <dgm:pt modelId="{F1B40E9E-1381-40FF-9965-8A03E97EF72F}" type="pres">
      <dgm:prSet presAssocID="{1DA6C3F9-E03F-4AFC-8BED-73CDDDDD450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wspaper"/>
        </a:ext>
      </dgm:extLst>
    </dgm:pt>
    <dgm:pt modelId="{62EBED83-5EAE-4328-933E-73E2790EF494}" type="pres">
      <dgm:prSet presAssocID="{1DA6C3F9-E03F-4AFC-8BED-73CDDDDD4508}" presName="spaceRect" presStyleCnt="0"/>
      <dgm:spPr/>
    </dgm:pt>
    <dgm:pt modelId="{5B7F5195-7FFC-48D0-8C69-7AA473B46444}" type="pres">
      <dgm:prSet presAssocID="{1DA6C3F9-E03F-4AFC-8BED-73CDDDDD4508}" presName="textRect" presStyleLbl="revTx" presStyleIdx="0" presStyleCnt="3">
        <dgm:presLayoutVars>
          <dgm:chMax val="1"/>
          <dgm:chPref val="1"/>
        </dgm:presLayoutVars>
      </dgm:prSet>
      <dgm:spPr/>
    </dgm:pt>
    <dgm:pt modelId="{1C151499-7B54-4A46-B2D8-4D6007B0D225}" type="pres">
      <dgm:prSet presAssocID="{0BEE6E26-2D39-40AF-9FB4-21C06BC27D25}" presName="sibTrans" presStyleCnt="0"/>
      <dgm:spPr/>
    </dgm:pt>
    <dgm:pt modelId="{9A37ACDD-1981-4A99-B7B8-C632AAF2EA02}" type="pres">
      <dgm:prSet presAssocID="{F45FFF50-A648-49C5-816A-2B42EC569B77}" presName="compNode" presStyleCnt="0"/>
      <dgm:spPr/>
    </dgm:pt>
    <dgm:pt modelId="{26EF0299-EB95-47F8-BE3F-20C19DB6793F}" type="pres">
      <dgm:prSet presAssocID="{F45FFF50-A648-49C5-816A-2B42EC569B7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BB3CA92F-9416-4FD1-AE46-66B708189996}" type="pres">
      <dgm:prSet presAssocID="{F45FFF50-A648-49C5-816A-2B42EC569B77}" presName="spaceRect" presStyleCnt="0"/>
      <dgm:spPr/>
    </dgm:pt>
    <dgm:pt modelId="{25178151-3A78-40EF-8F53-8DE14263FD06}" type="pres">
      <dgm:prSet presAssocID="{F45FFF50-A648-49C5-816A-2B42EC569B77}" presName="textRect" presStyleLbl="revTx" presStyleIdx="1" presStyleCnt="3">
        <dgm:presLayoutVars>
          <dgm:chMax val="1"/>
          <dgm:chPref val="1"/>
        </dgm:presLayoutVars>
      </dgm:prSet>
      <dgm:spPr/>
    </dgm:pt>
    <dgm:pt modelId="{A00AA588-532A-462B-A0F7-FDB7CA3EDCA8}" type="pres">
      <dgm:prSet presAssocID="{F1B13F53-03DD-420C-B389-071865D0A215}" presName="sibTrans" presStyleCnt="0"/>
      <dgm:spPr/>
    </dgm:pt>
    <dgm:pt modelId="{C5E6AFC6-ABE8-4C99-91B4-59C722B0ECDD}" type="pres">
      <dgm:prSet presAssocID="{634852ED-7746-47B9-AA71-240BF5C9472D}" presName="compNode" presStyleCnt="0"/>
      <dgm:spPr/>
    </dgm:pt>
    <dgm:pt modelId="{9AC7AFDF-F5F3-4B60-80C6-6CB1527E6745}" type="pres">
      <dgm:prSet presAssocID="{634852ED-7746-47B9-AA71-240BF5C9472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lipboard with solid fill"/>
        </a:ext>
      </dgm:extLst>
    </dgm:pt>
    <dgm:pt modelId="{0C761082-B8A1-4C82-A23E-3FB181FA39A5}" type="pres">
      <dgm:prSet presAssocID="{634852ED-7746-47B9-AA71-240BF5C9472D}" presName="spaceRect" presStyleCnt="0"/>
      <dgm:spPr/>
    </dgm:pt>
    <dgm:pt modelId="{CC80B888-2518-435B-AF27-CEEB061B3A6E}" type="pres">
      <dgm:prSet presAssocID="{634852ED-7746-47B9-AA71-240BF5C9472D}" presName="textRect" presStyleLbl="revTx" presStyleIdx="2" presStyleCnt="3">
        <dgm:presLayoutVars>
          <dgm:chMax val="1"/>
          <dgm:chPref val="1"/>
        </dgm:presLayoutVars>
      </dgm:prSet>
      <dgm:spPr/>
    </dgm:pt>
  </dgm:ptLst>
  <dgm:cxnLst>
    <dgm:cxn modelId="{89CDD538-D98F-4385-8DDB-8003C95ED6D4}" type="presOf" srcId="{1DA6C3F9-E03F-4AFC-8BED-73CDDDDD4508}" destId="{5B7F5195-7FFC-48D0-8C69-7AA473B46444}" srcOrd="0" destOrd="0" presId="urn:microsoft.com/office/officeart/2018/2/layout/IconLabelList"/>
    <dgm:cxn modelId="{6345B63E-7922-4BF8-802C-2F40EE61D037}" srcId="{9CCEBD48-BB9F-4FF1-99EC-6D3768B7C9C3}" destId="{1DA6C3F9-E03F-4AFC-8BED-73CDDDDD4508}" srcOrd="0" destOrd="0" parTransId="{BB425D5E-D079-4A72-BA93-4B5272F2F0D1}" sibTransId="{0BEE6E26-2D39-40AF-9FB4-21C06BC27D25}"/>
    <dgm:cxn modelId="{5D63FA41-FA28-41A5-B994-E2F33B8B6F6C}" srcId="{9CCEBD48-BB9F-4FF1-99EC-6D3768B7C9C3}" destId="{F45FFF50-A648-49C5-816A-2B42EC569B77}" srcOrd="1" destOrd="0" parTransId="{D11A83E6-2157-4E84-86F3-FF34D25500A0}" sibTransId="{F1B13F53-03DD-420C-B389-071865D0A215}"/>
    <dgm:cxn modelId="{4C8BDE43-EB87-47F4-A387-91F9D897ACB6}" type="presOf" srcId="{634852ED-7746-47B9-AA71-240BF5C9472D}" destId="{CC80B888-2518-435B-AF27-CEEB061B3A6E}" srcOrd="0" destOrd="0" presId="urn:microsoft.com/office/officeart/2018/2/layout/IconLabelList"/>
    <dgm:cxn modelId="{1C5B18D4-6DC1-48E3-BCD9-3BBF879173B2}" type="presOf" srcId="{9CCEBD48-BB9F-4FF1-99EC-6D3768B7C9C3}" destId="{2B68C7DB-E91F-48E4-B58F-42C7AC976BCB}" srcOrd="0" destOrd="0" presId="urn:microsoft.com/office/officeart/2018/2/layout/IconLabelList"/>
    <dgm:cxn modelId="{43F293E0-82EE-44EF-B50D-D2F03B889F2E}" type="presOf" srcId="{F45FFF50-A648-49C5-816A-2B42EC569B77}" destId="{25178151-3A78-40EF-8F53-8DE14263FD06}" srcOrd="0" destOrd="0" presId="urn:microsoft.com/office/officeart/2018/2/layout/IconLabelList"/>
    <dgm:cxn modelId="{A73EF4F6-3AB1-4AE9-BE08-9D4B2380062A}" srcId="{9CCEBD48-BB9F-4FF1-99EC-6D3768B7C9C3}" destId="{634852ED-7746-47B9-AA71-240BF5C9472D}" srcOrd="2" destOrd="0" parTransId="{5DAF9CDB-B3DC-4A8C-A181-B69FB81A2A6C}" sibTransId="{A7567B28-1930-480F-8077-9BF86639CF10}"/>
    <dgm:cxn modelId="{E343179C-8273-4A11-A09E-CC6A9AFD17AB}" type="presParOf" srcId="{2B68C7DB-E91F-48E4-B58F-42C7AC976BCB}" destId="{732A7479-93EB-44DE-B033-C3AD88A94915}" srcOrd="0" destOrd="0" presId="urn:microsoft.com/office/officeart/2018/2/layout/IconLabelList"/>
    <dgm:cxn modelId="{FA3238CF-F65F-45C6-B20B-FB3203B8ECB9}" type="presParOf" srcId="{732A7479-93EB-44DE-B033-C3AD88A94915}" destId="{F1B40E9E-1381-40FF-9965-8A03E97EF72F}" srcOrd="0" destOrd="0" presId="urn:microsoft.com/office/officeart/2018/2/layout/IconLabelList"/>
    <dgm:cxn modelId="{6C24C3FE-2FCC-4413-8E6C-575281148E2C}" type="presParOf" srcId="{732A7479-93EB-44DE-B033-C3AD88A94915}" destId="{62EBED83-5EAE-4328-933E-73E2790EF494}" srcOrd="1" destOrd="0" presId="urn:microsoft.com/office/officeart/2018/2/layout/IconLabelList"/>
    <dgm:cxn modelId="{C628F650-76D4-401C-8586-179D124BF5FA}" type="presParOf" srcId="{732A7479-93EB-44DE-B033-C3AD88A94915}" destId="{5B7F5195-7FFC-48D0-8C69-7AA473B46444}" srcOrd="2" destOrd="0" presId="urn:microsoft.com/office/officeart/2018/2/layout/IconLabelList"/>
    <dgm:cxn modelId="{3B23C378-34AD-4BB0-9A4B-EFBDB509C91E}" type="presParOf" srcId="{2B68C7DB-E91F-48E4-B58F-42C7AC976BCB}" destId="{1C151499-7B54-4A46-B2D8-4D6007B0D225}" srcOrd="1" destOrd="0" presId="urn:microsoft.com/office/officeart/2018/2/layout/IconLabelList"/>
    <dgm:cxn modelId="{C727B961-08A8-44A3-B2C8-21F22048A48C}" type="presParOf" srcId="{2B68C7DB-E91F-48E4-B58F-42C7AC976BCB}" destId="{9A37ACDD-1981-4A99-B7B8-C632AAF2EA02}" srcOrd="2" destOrd="0" presId="urn:microsoft.com/office/officeart/2018/2/layout/IconLabelList"/>
    <dgm:cxn modelId="{ADEF84B5-56B9-4A02-B070-7B514FF8DA45}" type="presParOf" srcId="{9A37ACDD-1981-4A99-B7B8-C632AAF2EA02}" destId="{26EF0299-EB95-47F8-BE3F-20C19DB6793F}" srcOrd="0" destOrd="0" presId="urn:microsoft.com/office/officeart/2018/2/layout/IconLabelList"/>
    <dgm:cxn modelId="{B603778A-1691-4A66-8AAC-E4E7C8C6E75D}" type="presParOf" srcId="{9A37ACDD-1981-4A99-B7B8-C632AAF2EA02}" destId="{BB3CA92F-9416-4FD1-AE46-66B708189996}" srcOrd="1" destOrd="0" presId="urn:microsoft.com/office/officeart/2018/2/layout/IconLabelList"/>
    <dgm:cxn modelId="{3B96FF9C-4091-4DC6-AC2A-9C056F741289}" type="presParOf" srcId="{9A37ACDD-1981-4A99-B7B8-C632AAF2EA02}" destId="{25178151-3A78-40EF-8F53-8DE14263FD06}" srcOrd="2" destOrd="0" presId="urn:microsoft.com/office/officeart/2018/2/layout/IconLabelList"/>
    <dgm:cxn modelId="{05339378-30AA-4899-A89B-1C6D87DD4985}" type="presParOf" srcId="{2B68C7DB-E91F-48E4-B58F-42C7AC976BCB}" destId="{A00AA588-532A-462B-A0F7-FDB7CA3EDCA8}" srcOrd="3" destOrd="0" presId="urn:microsoft.com/office/officeart/2018/2/layout/IconLabelList"/>
    <dgm:cxn modelId="{BB033524-718D-478D-9BEA-04A17BCE56DC}" type="presParOf" srcId="{2B68C7DB-E91F-48E4-B58F-42C7AC976BCB}" destId="{C5E6AFC6-ABE8-4C99-91B4-59C722B0ECDD}" srcOrd="4" destOrd="0" presId="urn:microsoft.com/office/officeart/2018/2/layout/IconLabelList"/>
    <dgm:cxn modelId="{6D84137F-32C0-40F0-8A6E-F6B84785B0A6}" type="presParOf" srcId="{C5E6AFC6-ABE8-4C99-91B4-59C722B0ECDD}" destId="{9AC7AFDF-F5F3-4B60-80C6-6CB1527E6745}" srcOrd="0" destOrd="0" presId="urn:microsoft.com/office/officeart/2018/2/layout/IconLabelList"/>
    <dgm:cxn modelId="{E00FA098-A77A-4F83-B303-09D94439FCDE}" type="presParOf" srcId="{C5E6AFC6-ABE8-4C99-91B4-59C722B0ECDD}" destId="{0C761082-B8A1-4C82-A23E-3FB181FA39A5}" srcOrd="1" destOrd="0" presId="urn:microsoft.com/office/officeart/2018/2/layout/IconLabelList"/>
    <dgm:cxn modelId="{47B94CD9-F790-48B5-AC85-7CE8D0586FCD}" type="presParOf" srcId="{C5E6AFC6-ABE8-4C99-91B4-59C722B0ECDD}" destId="{CC80B888-2518-435B-AF27-CEEB061B3A6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D93F845-A239-4D6E-9A4B-CA8A112EFD6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26E5E79F-4A5A-480E-9C2D-C493F213337F}">
      <dgm:prSet/>
      <dgm:spPr/>
      <dgm:t>
        <a:bodyPr/>
        <a:lstStyle/>
        <a:p>
          <a:r>
            <a:rPr lang="en-US"/>
            <a:t>Symbiotic relationship between the soil and microorganisms </a:t>
          </a:r>
        </a:p>
      </dgm:t>
    </dgm:pt>
    <dgm:pt modelId="{F3B575FB-5362-44EE-965D-6A45ECB1475F}" type="parTrans" cxnId="{1F9AA172-8282-4634-9DD8-4006842F5BBF}">
      <dgm:prSet/>
      <dgm:spPr/>
      <dgm:t>
        <a:bodyPr/>
        <a:lstStyle/>
        <a:p>
          <a:endParaRPr lang="en-US"/>
        </a:p>
      </dgm:t>
    </dgm:pt>
    <dgm:pt modelId="{52EFF5FC-4C50-4A82-8CCA-FDAF44C53D4B}" type="sibTrans" cxnId="{1F9AA172-8282-4634-9DD8-4006842F5BBF}">
      <dgm:prSet/>
      <dgm:spPr/>
      <dgm:t>
        <a:bodyPr/>
        <a:lstStyle/>
        <a:p>
          <a:endParaRPr lang="en-US"/>
        </a:p>
      </dgm:t>
    </dgm:pt>
    <dgm:pt modelId="{A5D88145-8512-4FCA-BBFB-5AD28FC88372}">
      <dgm:prSet/>
      <dgm:spPr/>
      <dgm:t>
        <a:bodyPr/>
        <a:lstStyle/>
        <a:p>
          <a:r>
            <a:rPr lang="en-US"/>
            <a:t>Prevent nutrient loss</a:t>
          </a:r>
        </a:p>
      </dgm:t>
    </dgm:pt>
    <dgm:pt modelId="{F507BE38-43E9-4CE6-877D-F30AD429325E}" type="parTrans" cxnId="{CED7A103-3D96-493B-B59F-76A7F7E0584C}">
      <dgm:prSet/>
      <dgm:spPr/>
      <dgm:t>
        <a:bodyPr/>
        <a:lstStyle/>
        <a:p>
          <a:endParaRPr lang="en-US"/>
        </a:p>
      </dgm:t>
    </dgm:pt>
    <dgm:pt modelId="{87F1FD3E-54A2-4235-8C4F-61DE57CFBA34}" type="sibTrans" cxnId="{CED7A103-3D96-493B-B59F-76A7F7E0584C}">
      <dgm:prSet/>
      <dgm:spPr/>
      <dgm:t>
        <a:bodyPr/>
        <a:lstStyle/>
        <a:p>
          <a:endParaRPr lang="en-US"/>
        </a:p>
      </dgm:t>
    </dgm:pt>
    <dgm:pt modelId="{B033AC2B-DFD7-4395-8FE7-BE6D45546015}">
      <dgm:prSet/>
      <dgm:spPr/>
      <dgm:t>
        <a:bodyPr/>
        <a:lstStyle/>
        <a:p>
          <a:r>
            <a:rPr lang="en-US"/>
            <a:t>Increase soil organic matter</a:t>
          </a:r>
        </a:p>
      </dgm:t>
    </dgm:pt>
    <dgm:pt modelId="{590C8DB7-6AF0-46CD-BD53-40F81F00682E}" type="parTrans" cxnId="{2E42370D-8B98-44E9-A1A9-ABB337E729EA}">
      <dgm:prSet/>
      <dgm:spPr/>
      <dgm:t>
        <a:bodyPr/>
        <a:lstStyle/>
        <a:p>
          <a:endParaRPr lang="en-US"/>
        </a:p>
      </dgm:t>
    </dgm:pt>
    <dgm:pt modelId="{6F5FCE6A-6154-4802-9D6D-A29A67EB2D26}" type="sibTrans" cxnId="{2E42370D-8B98-44E9-A1A9-ABB337E729EA}">
      <dgm:prSet/>
      <dgm:spPr/>
      <dgm:t>
        <a:bodyPr/>
        <a:lstStyle/>
        <a:p>
          <a:endParaRPr lang="en-US"/>
        </a:p>
      </dgm:t>
    </dgm:pt>
    <dgm:pt modelId="{13AF1F3E-9AD1-4F5D-AD4B-4760A2553BBA}">
      <dgm:prSet/>
      <dgm:spPr/>
      <dgm:t>
        <a:bodyPr/>
        <a:lstStyle/>
        <a:p>
          <a:r>
            <a:rPr lang="en-US"/>
            <a:t>Suppress weeds</a:t>
          </a:r>
        </a:p>
      </dgm:t>
    </dgm:pt>
    <dgm:pt modelId="{0B46E55C-A7C0-4220-A694-8078D7DFFCB1}" type="parTrans" cxnId="{DCB8FC67-D627-4E04-B3F0-1550DA2F0165}">
      <dgm:prSet/>
      <dgm:spPr/>
      <dgm:t>
        <a:bodyPr/>
        <a:lstStyle/>
        <a:p>
          <a:endParaRPr lang="en-US"/>
        </a:p>
      </dgm:t>
    </dgm:pt>
    <dgm:pt modelId="{E1D987BD-5C9A-4776-9E35-231353FB3525}" type="sibTrans" cxnId="{DCB8FC67-D627-4E04-B3F0-1550DA2F0165}">
      <dgm:prSet/>
      <dgm:spPr/>
      <dgm:t>
        <a:bodyPr/>
        <a:lstStyle/>
        <a:p>
          <a:endParaRPr lang="en-US"/>
        </a:p>
      </dgm:t>
    </dgm:pt>
    <dgm:pt modelId="{CE80F8B0-29A1-4B59-AE40-B43014B96D6F}">
      <dgm:prSet/>
      <dgm:spPr/>
      <dgm:t>
        <a:bodyPr/>
        <a:lstStyle/>
        <a:p>
          <a:r>
            <a:rPr lang="en-US"/>
            <a:t>Disrupt plant pest cycles</a:t>
          </a:r>
        </a:p>
      </dgm:t>
    </dgm:pt>
    <dgm:pt modelId="{CDE3502B-FFFC-42A0-ABDA-16B3B325AEC6}" type="parTrans" cxnId="{05B8C2A3-672D-42C2-9099-1F8D75E94836}">
      <dgm:prSet/>
      <dgm:spPr/>
      <dgm:t>
        <a:bodyPr/>
        <a:lstStyle/>
        <a:p>
          <a:endParaRPr lang="en-US"/>
        </a:p>
      </dgm:t>
    </dgm:pt>
    <dgm:pt modelId="{0E4A9925-D1A7-4A19-A1D8-9CA8086EC349}" type="sibTrans" cxnId="{05B8C2A3-672D-42C2-9099-1F8D75E94836}">
      <dgm:prSet/>
      <dgm:spPr/>
      <dgm:t>
        <a:bodyPr/>
        <a:lstStyle/>
        <a:p>
          <a:endParaRPr lang="en-US"/>
        </a:p>
      </dgm:t>
    </dgm:pt>
    <dgm:pt modelId="{E7853C45-FBDA-4AAD-9DBE-FDEBBEBDB859}">
      <dgm:prSet/>
      <dgm:spPr/>
      <dgm:t>
        <a:bodyPr/>
        <a:lstStyle/>
        <a:p>
          <a:r>
            <a:rPr lang="en-US"/>
            <a:t>Provide secretions to feed the soil biology throughout the year</a:t>
          </a:r>
        </a:p>
      </dgm:t>
    </dgm:pt>
    <dgm:pt modelId="{7634A4E6-3AF4-4AA3-A147-15669C6EB907}" type="parTrans" cxnId="{81F6B2E2-FE83-4421-AA29-F65638BCA84B}">
      <dgm:prSet/>
      <dgm:spPr/>
      <dgm:t>
        <a:bodyPr/>
        <a:lstStyle/>
        <a:p>
          <a:endParaRPr lang="en-US"/>
        </a:p>
      </dgm:t>
    </dgm:pt>
    <dgm:pt modelId="{E37FC560-DDEB-41B2-BFCA-9642CA483FB5}" type="sibTrans" cxnId="{81F6B2E2-FE83-4421-AA29-F65638BCA84B}">
      <dgm:prSet/>
      <dgm:spPr/>
      <dgm:t>
        <a:bodyPr/>
        <a:lstStyle/>
        <a:p>
          <a:endParaRPr lang="en-US"/>
        </a:p>
      </dgm:t>
    </dgm:pt>
    <dgm:pt modelId="{D45C3734-9FA0-40E2-92CC-0AAB74FF7BE8}">
      <dgm:prSet/>
      <dgm:spPr/>
      <dgm:t>
        <a:bodyPr/>
        <a:lstStyle/>
        <a:p>
          <a:r>
            <a:rPr lang="en-US"/>
            <a:t>Provide carbohydrates and organic amino acids which are a part of the diet of many lifeforms </a:t>
          </a:r>
        </a:p>
      </dgm:t>
    </dgm:pt>
    <dgm:pt modelId="{4CBCB175-9DE4-43E9-BC78-AEF7B7A62260}" type="parTrans" cxnId="{40D8247B-D2AB-4DB3-BDF5-EC7948B0B34F}">
      <dgm:prSet/>
      <dgm:spPr/>
      <dgm:t>
        <a:bodyPr/>
        <a:lstStyle/>
        <a:p>
          <a:endParaRPr lang="en-US"/>
        </a:p>
      </dgm:t>
    </dgm:pt>
    <dgm:pt modelId="{FF0AD976-96C3-4B3D-A577-FE6C3DA4188A}" type="sibTrans" cxnId="{40D8247B-D2AB-4DB3-BDF5-EC7948B0B34F}">
      <dgm:prSet/>
      <dgm:spPr/>
      <dgm:t>
        <a:bodyPr/>
        <a:lstStyle/>
        <a:p>
          <a:endParaRPr lang="en-US"/>
        </a:p>
      </dgm:t>
    </dgm:pt>
    <dgm:pt modelId="{2DBBECD8-BE48-403D-B70B-C8EEFAC6844A}" type="pres">
      <dgm:prSet presAssocID="{7D93F845-A239-4D6E-9A4B-CA8A112EFD6A}" presName="vert0" presStyleCnt="0">
        <dgm:presLayoutVars>
          <dgm:dir/>
          <dgm:animOne val="branch"/>
          <dgm:animLvl val="lvl"/>
        </dgm:presLayoutVars>
      </dgm:prSet>
      <dgm:spPr/>
    </dgm:pt>
    <dgm:pt modelId="{CF483E9C-4E82-4ED0-A478-D57E7A21B0A6}" type="pres">
      <dgm:prSet presAssocID="{26E5E79F-4A5A-480E-9C2D-C493F213337F}" presName="thickLine" presStyleLbl="alignNode1" presStyleIdx="0" presStyleCnt="7"/>
      <dgm:spPr/>
    </dgm:pt>
    <dgm:pt modelId="{95AA991F-71D7-4515-8D7D-F33F6343677E}" type="pres">
      <dgm:prSet presAssocID="{26E5E79F-4A5A-480E-9C2D-C493F213337F}" presName="horz1" presStyleCnt="0"/>
      <dgm:spPr/>
    </dgm:pt>
    <dgm:pt modelId="{C79A3822-278B-4F12-B777-09B0A0392869}" type="pres">
      <dgm:prSet presAssocID="{26E5E79F-4A5A-480E-9C2D-C493F213337F}" presName="tx1" presStyleLbl="revTx" presStyleIdx="0" presStyleCnt="7"/>
      <dgm:spPr/>
    </dgm:pt>
    <dgm:pt modelId="{44222130-42C3-4495-BAD9-A6982F704268}" type="pres">
      <dgm:prSet presAssocID="{26E5E79F-4A5A-480E-9C2D-C493F213337F}" presName="vert1" presStyleCnt="0"/>
      <dgm:spPr/>
    </dgm:pt>
    <dgm:pt modelId="{E57F8F8D-26FF-464E-95F5-A4FA7DC72589}" type="pres">
      <dgm:prSet presAssocID="{A5D88145-8512-4FCA-BBFB-5AD28FC88372}" presName="thickLine" presStyleLbl="alignNode1" presStyleIdx="1" presStyleCnt="7"/>
      <dgm:spPr/>
    </dgm:pt>
    <dgm:pt modelId="{9A08ACB5-9E16-4D33-8098-D5F176F80366}" type="pres">
      <dgm:prSet presAssocID="{A5D88145-8512-4FCA-BBFB-5AD28FC88372}" presName="horz1" presStyleCnt="0"/>
      <dgm:spPr/>
    </dgm:pt>
    <dgm:pt modelId="{F2A2B93D-90EB-41D7-A5A4-A00E8CA5B2B4}" type="pres">
      <dgm:prSet presAssocID="{A5D88145-8512-4FCA-BBFB-5AD28FC88372}" presName="tx1" presStyleLbl="revTx" presStyleIdx="1" presStyleCnt="7"/>
      <dgm:spPr/>
    </dgm:pt>
    <dgm:pt modelId="{2C36DA6B-5CA1-4327-A33F-DFD93550B4BB}" type="pres">
      <dgm:prSet presAssocID="{A5D88145-8512-4FCA-BBFB-5AD28FC88372}" presName="vert1" presStyleCnt="0"/>
      <dgm:spPr/>
    </dgm:pt>
    <dgm:pt modelId="{1D64BB0F-C71D-4DE8-8308-419095A62EBC}" type="pres">
      <dgm:prSet presAssocID="{B033AC2B-DFD7-4395-8FE7-BE6D45546015}" presName="thickLine" presStyleLbl="alignNode1" presStyleIdx="2" presStyleCnt="7"/>
      <dgm:spPr/>
    </dgm:pt>
    <dgm:pt modelId="{F4812472-F25C-4728-ABF0-30170449E4FE}" type="pres">
      <dgm:prSet presAssocID="{B033AC2B-DFD7-4395-8FE7-BE6D45546015}" presName="horz1" presStyleCnt="0"/>
      <dgm:spPr/>
    </dgm:pt>
    <dgm:pt modelId="{8353CD33-AB13-446E-87E2-EAC2F636821A}" type="pres">
      <dgm:prSet presAssocID="{B033AC2B-DFD7-4395-8FE7-BE6D45546015}" presName="tx1" presStyleLbl="revTx" presStyleIdx="2" presStyleCnt="7"/>
      <dgm:spPr/>
    </dgm:pt>
    <dgm:pt modelId="{B2953349-27B0-4054-B8AF-85FC38C4F393}" type="pres">
      <dgm:prSet presAssocID="{B033AC2B-DFD7-4395-8FE7-BE6D45546015}" presName="vert1" presStyleCnt="0"/>
      <dgm:spPr/>
    </dgm:pt>
    <dgm:pt modelId="{A4BA2F3E-7453-4A4F-B5E5-BFFE6F8925A8}" type="pres">
      <dgm:prSet presAssocID="{13AF1F3E-9AD1-4F5D-AD4B-4760A2553BBA}" presName="thickLine" presStyleLbl="alignNode1" presStyleIdx="3" presStyleCnt="7"/>
      <dgm:spPr/>
    </dgm:pt>
    <dgm:pt modelId="{EC4B3897-9C75-460D-AE2D-E94AA3BE03D4}" type="pres">
      <dgm:prSet presAssocID="{13AF1F3E-9AD1-4F5D-AD4B-4760A2553BBA}" presName="horz1" presStyleCnt="0"/>
      <dgm:spPr/>
    </dgm:pt>
    <dgm:pt modelId="{C2E25B7A-D5AB-4E89-A520-67C29A08E8F1}" type="pres">
      <dgm:prSet presAssocID="{13AF1F3E-9AD1-4F5D-AD4B-4760A2553BBA}" presName="tx1" presStyleLbl="revTx" presStyleIdx="3" presStyleCnt="7"/>
      <dgm:spPr/>
    </dgm:pt>
    <dgm:pt modelId="{01071DBB-7417-4D80-B076-B8E77B4B23A6}" type="pres">
      <dgm:prSet presAssocID="{13AF1F3E-9AD1-4F5D-AD4B-4760A2553BBA}" presName="vert1" presStyleCnt="0"/>
      <dgm:spPr/>
    </dgm:pt>
    <dgm:pt modelId="{564455DA-9542-4304-8DF1-375AC9B286B6}" type="pres">
      <dgm:prSet presAssocID="{CE80F8B0-29A1-4B59-AE40-B43014B96D6F}" presName="thickLine" presStyleLbl="alignNode1" presStyleIdx="4" presStyleCnt="7"/>
      <dgm:spPr/>
    </dgm:pt>
    <dgm:pt modelId="{1394C7C5-158A-4568-B4C3-70642AD3D2C4}" type="pres">
      <dgm:prSet presAssocID="{CE80F8B0-29A1-4B59-AE40-B43014B96D6F}" presName="horz1" presStyleCnt="0"/>
      <dgm:spPr/>
    </dgm:pt>
    <dgm:pt modelId="{2B050E4A-4B8E-41D2-957C-175F6E49C4EB}" type="pres">
      <dgm:prSet presAssocID="{CE80F8B0-29A1-4B59-AE40-B43014B96D6F}" presName="tx1" presStyleLbl="revTx" presStyleIdx="4" presStyleCnt="7"/>
      <dgm:spPr/>
    </dgm:pt>
    <dgm:pt modelId="{6AD92AE2-CA67-4BEE-ABFE-E40C196FD810}" type="pres">
      <dgm:prSet presAssocID="{CE80F8B0-29A1-4B59-AE40-B43014B96D6F}" presName="vert1" presStyleCnt="0"/>
      <dgm:spPr/>
    </dgm:pt>
    <dgm:pt modelId="{C88F1D32-2075-4917-9862-85CACF9253CF}" type="pres">
      <dgm:prSet presAssocID="{E7853C45-FBDA-4AAD-9DBE-FDEBBEBDB859}" presName="thickLine" presStyleLbl="alignNode1" presStyleIdx="5" presStyleCnt="7"/>
      <dgm:spPr/>
    </dgm:pt>
    <dgm:pt modelId="{720DB95E-3D85-4B6F-A94C-7CF493023329}" type="pres">
      <dgm:prSet presAssocID="{E7853C45-FBDA-4AAD-9DBE-FDEBBEBDB859}" presName="horz1" presStyleCnt="0"/>
      <dgm:spPr/>
    </dgm:pt>
    <dgm:pt modelId="{C826EE95-B9E1-4CF7-8AD1-8C5F52EF9512}" type="pres">
      <dgm:prSet presAssocID="{E7853C45-FBDA-4AAD-9DBE-FDEBBEBDB859}" presName="tx1" presStyleLbl="revTx" presStyleIdx="5" presStyleCnt="7"/>
      <dgm:spPr/>
    </dgm:pt>
    <dgm:pt modelId="{F75F5C88-615F-48F9-9121-8E8E92997389}" type="pres">
      <dgm:prSet presAssocID="{E7853C45-FBDA-4AAD-9DBE-FDEBBEBDB859}" presName="vert1" presStyleCnt="0"/>
      <dgm:spPr/>
    </dgm:pt>
    <dgm:pt modelId="{678F4317-75FD-44B6-94F0-712F142C2CE6}" type="pres">
      <dgm:prSet presAssocID="{D45C3734-9FA0-40E2-92CC-0AAB74FF7BE8}" presName="thickLine" presStyleLbl="alignNode1" presStyleIdx="6" presStyleCnt="7"/>
      <dgm:spPr/>
    </dgm:pt>
    <dgm:pt modelId="{B9ECBD37-6282-4D2F-8723-0E37C12E62EF}" type="pres">
      <dgm:prSet presAssocID="{D45C3734-9FA0-40E2-92CC-0AAB74FF7BE8}" presName="horz1" presStyleCnt="0"/>
      <dgm:spPr/>
    </dgm:pt>
    <dgm:pt modelId="{C3774D30-3F7B-450E-ABB1-4AA8D0E96A38}" type="pres">
      <dgm:prSet presAssocID="{D45C3734-9FA0-40E2-92CC-0AAB74FF7BE8}" presName="tx1" presStyleLbl="revTx" presStyleIdx="6" presStyleCnt="7"/>
      <dgm:spPr/>
    </dgm:pt>
    <dgm:pt modelId="{844EF5BA-7835-4715-9585-C33F4707B115}" type="pres">
      <dgm:prSet presAssocID="{D45C3734-9FA0-40E2-92CC-0AAB74FF7BE8}" presName="vert1" presStyleCnt="0"/>
      <dgm:spPr/>
    </dgm:pt>
  </dgm:ptLst>
  <dgm:cxnLst>
    <dgm:cxn modelId="{CED7A103-3D96-493B-B59F-76A7F7E0584C}" srcId="{7D93F845-A239-4D6E-9A4B-CA8A112EFD6A}" destId="{A5D88145-8512-4FCA-BBFB-5AD28FC88372}" srcOrd="1" destOrd="0" parTransId="{F507BE38-43E9-4CE6-877D-F30AD429325E}" sibTransId="{87F1FD3E-54A2-4235-8C4F-61DE57CFBA34}"/>
    <dgm:cxn modelId="{2E42370D-8B98-44E9-A1A9-ABB337E729EA}" srcId="{7D93F845-A239-4D6E-9A4B-CA8A112EFD6A}" destId="{B033AC2B-DFD7-4395-8FE7-BE6D45546015}" srcOrd="2" destOrd="0" parTransId="{590C8DB7-6AF0-46CD-BD53-40F81F00682E}" sibTransId="{6F5FCE6A-6154-4802-9D6D-A29A67EB2D26}"/>
    <dgm:cxn modelId="{5D60621D-9AD4-4DF8-A435-A3EC570A7BD8}" type="presOf" srcId="{D45C3734-9FA0-40E2-92CC-0AAB74FF7BE8}" destId="{C3774D30-3F7B-450E-ABB1-4AA8D0E96A38}" srcOrd="0" destOrd="0" presId="urn:microsoft.com/office/officeart/2008/layout/LinedList"/>
    <dgm:cxn modelId="{21A8792B-1C5C-44DA-B89D-D6181B5415C5}" type="presOf" srcId="{CE80F8B0-29A1-4B59-AE40-B43014B96D6F}" destId="{2B050E4A-4B8E-41D2-957C-175F6E49C4EB}" srcOrd="0" destOrd="0" presId="urn:microsoft.com/office/officeart/2008/layout/LinedList"/>
    <dgm:cxn modelId="{DCB8FC67-D627-4E04-B3F0-1550DA2F0165}" srcId="{7D93F845-A239-4D6E-9A4B-CA8A112EFD6A}" destId="{13AF1F3E-9AD1-4F5D-AD4B-4760A2553BBA}" srcOrd="3" destOrd="0" parTransId="{0B46E55C-A7C0-4220-A694-8078D7DFFCB1}" sibTransId="{E1D987BD-5C9A-4776-9E35-231353FB3525}"/>
    <dgm:cxn modelId="{32718172-5DB3-4F12-BF7D-FB6923D7A72F}" type="presOf" srcId="{A5D88145-8512-4FCA-BBFB-5AD28FC88372}" destId="{F2A2B93D-90EB-41D7-A5A4-A00E8CA5B2B4}" srcOrd="0" destOrd="0" presId="urn:microsoft.com/office/officeart/2008/layout/LinedList"/>
    <dgm:cxn modelId="{1F9AA172-8282-4634-9DD8-4006842F5BBF}" srcId="{7D93F845-A239-4D6E-9A4B-CA8A112EFD6A}" destId="{26E5E79F-4A5A-480E-9C2D-C493F213337F}" srcOrd="0" destOrd="0" parTransId="{F3B575FB-5362-44EE-965D-6A45ECB1475F}" sibTransId="{52EFF5FC-4C50-4A82-8CCA-FDAF44C53D4B}"/>
    <dgm:cxn modelId="{40D8247B-D2AB-4DB3-BDF5-EC7948B0B34F}" srcId="{7D93F845-A239-4D6E-9A4B-CA8A112EFD6A}" destId="{D45C3734-9FA0-40E2-92CC-0AAB74FF7BE8}" srcOrd="6" destOrd="0" parTransId="{4CBCB175-9DE4-43E9-BC78-AEF7B7A62260}" sibTransId="{FF0AD976-96C3-4B3D-A577-FE6C3DA4188A}"/>
    <dgm:cxn modelId="{8815688C-BA06-49B6-8F7C-6BEFB1916513}" type="presOf" srcId="{26E5E79F-4A5A-480E-9C2D-C493F213337F}" destId="{C79A3822-278B-4F12-B777-09B0A0392869}" srcOrd="0" destOrd="0" presId="urn:microsoft.com/office/officeart/2008/layout/LinedList"/>
    <dgm:cxn modelId="{EB541D94-C2E9-4622-9270-662E481A65FB}" type="presOf" srcId="{7D93F845-A239-4D6E-9A4B-CA8A112EFD6A}" destId="{2DBBECD8-BE48-403D-B70B-C8EEFAC6844A}" srcOrd="0" destOrd="0" presId="urn:microsoft.com/office/officeart/2008/layout/LinedList"/>
    <dgm:cxn modelId="{5A5E3295-2546-4DA9-8AB6-1D181EA60AFC}" type="presOf" srcId="{B033AC2B-DFD7-4395-8FE7-BE6D45546015}" destId="{8353CD33-AB13-446E-87E2-EAC2F636821A}" srcOrd="0" destOrd="0" presId="urn:microsoft.com/office/officeart/2008/layout/LinedList"/>
    <dgm:cxn modelId="{05B8C2A3-672D-42C2-9099-1F8D75E94836}" srcId="{7D93F845-A239-4D6E-9A4B-CA8A112EFD6A}" destId="{CE80F8B0-29A1-4B59-AE40-B43014B96D6F}" srcOrd="4" destOrd="0" parTransId="{CDE3502B-FFFC-42A0-ABDA-16B3B325AEC6}" sibTransId="{0E4A9925-D1A7-4A19-A1D8-9CA8086EC349}"/>
    <dgm:cxn modelId="{74E85FAA-5F60-4F7F-946A-4F845FC56464}" type="presOf" srcId="{E7853C45-FBDA-4AAD-9DBE-FDEBBEBDB859}" destId="{C826EE95-B9E1-4CF7-8AD1-8C5F52EF9512}" srcOrd="0" destOrd="0" presId="urn:microsoft.com/office/officeart/2008/layout/LinedList"/>
    <dgm:cxn modelId="{FA762BE2-B65D-463F-A272-30C0FBC8D989}" type="presOf" srcId="{13AF1F3E-9AD1-4F5D-AD4B-4760A2553BBA}" destId="{C2E25B7A-D5AB-4E89-A520-67C29A08E8F1}" srcOrd="0" destOrd="0" presId="urn:microsoft.com/office/officeart/2008/layout/LinedList"/>
    <dgm:cxn modelId="{81F6B2E2-FE83-4421-AA29-F65638BCA84B}" srcId="{7D93F845-A239-4D6E-9A4B-CA8A112EFD6A}" destId="{E7853C45-FBDA-4AAD-9DBE-FDEBBEBDB859}" srcOrd="5" destOrd="0" parTransId="{7634A4E6-3AF4-4AA3-A147-15669C6EB907}" sibTransId="{E37FC560-DDEB-41B2-BFCA-9642CA483FB5}"/>
    <dgm:cxn modelId="{36D1A29F-8CB0-489F-9BF3-B7EB845AE6D1}" type="presParOf" srcId="{2DBBECD8-BE48-403D-B70B-C8EEFAC6844A}" destId="{CF483E9C-4E82-4ED0-A478-D57E7A21B0A6}" srcOrd="0" destOrd="0" presId="urn:microsoft.com/office/officeart/2008/layout/LinedList"/>
    <dgm:cxn modelId="{67581174-9EEA-491C-84C6-BA2E9E1D725E}" type="presParOf" srcId="{2DBBECD8-BE48-403D-B70B-C8EEFAC6844A}" destId="{95AA991F-71D7-4515-8D7D-F33F6343677E}" srcOrd="1" destOrd="0" presId="urn:microsoft.com/office/officeart/2008/layout/LinedList"/>
    <dgm:cxn modelId="{072540F5-5FA8-4B35-869A-D981D2B6F6D0}" type="presParOf" srcId="{95AA991F-71D7-4515-8D7D-F33F6343677E}" destId="{C79A3822-278B-4F12-B777-09B0A0392869}" srcOrd="0" destOrd="0" presId="urn:microsoft.com/office/officeart/2008/layout/LinedList"/>
    <dgm:cxn modelId="{EE09EC34-3019-4C0A-962D-A784981D800A}" type="presParOf" srcId="{95AA991F-71D7-4515-8D7D-F33F6343677E}" destId="{44222130-42C3-4495-BAD9-A6982F704268}" srcOrd="1" destOrd="0" presId="urn:microsoft.com/office/officeart/2008/layout/LinedList"/>
    <dgm:cxn modelId="{8CC37508-ACA0-4F70-B8E7-D59F3F9AFD42}" type="presParOf" srcId="{2DBBECD8-BE48-403D-B70B-C8EEFAC6844A}" destId="{E57F8F8D-26FF-464E-95F5-A4FA7DC72589}" srcOrd="2" destOrd="0" presId="urn:microsoft.com/office/officeart/2008/layout/LinedList"/>
    <dgm:cxn modelId="{4B4CFA68-63DB-43C0-9824-686C6BF928A9}" type="presParOf" srcId="{2DBBECD8-BE48-403D-B70B-C8EEFAC6844A}" destId="{9A08ACB5-9E16-4D33-8098-D5F176F80366}" srcOrd="3" destOrd="0" presId="urn:microsoft.com/office/officeart/2008/layout/LinedList"/>
    <dgm:cxn modelId="{2975A8D3-17FD-4409-B440-6386988A9838}" type="presParOf" srcId="{9A08ACB5-9E16-4D33-8098-D5F176F80366}" destId="{F2A2B93D-90EB-41D7-A5A4-A00E8CA5B2B4}" srcOrd="0" destOrd="0" presId="urn:microsoft.com/office/officeart/2008/layout/LinedList"/>
    <dgm:cxn modelId="{63D9213E-6729-479E-A8F7-FF4E4974606B}" type="presParOf" srcId="{9A08ACB5-9E16-4D33-8098-D5F176F80366}" destId="{2C36DA6B-5CA1-4327-A33F-DFD93550B4BB}" srcOrd="1" destOrd="0" presId="urn:microsoft.com/office/officeart/2008/layout/LinedList"/>
    <dgm:cxn modelId="{FD5C5BEB-167D-4F6A-BC3F-7CB98679828C}" type="presParOf" srcId="{2DBBECD8-BE48-403D-B70B-C8EEFAC6844A}" destId="{1D64BB0F-C71D-4DE8-8308-419095A62EBC}" srcOrd="4" destOrd="0" presId="urn:microsoft.com/office/officeart/2008/layout/LinedList"/>
    <dgm:cxn modelId="{B1DE53BC-9708-4BDC-BF3F-99BECA02ECF4}" type="presParOf" srcId="{2DBBECD8-BE48-403D-B70B-C8EEFAC6844A}" destId="{F4812472-F25C-4728-ABF0-30170449E4FE}" srcOrd="5" destOrd="0" presId="urn:microsoft.com/office/officeart/2008/layout/LinedList"/>
    <dgm:cxn modelId="{45E16418-5204-4D1C-96F7-C216181C6FE7}" type="presParOf" srcId="{F4812472-F25C-4728-ABF0-30170449E4FE}" destId="{8353CD33-AB13-446E-87E2-EAC2F636821A}" srcOrd="0" destOrd="0" presId="urn:microsoft.com/office/officeart/2008/layout/LinedList"/>
    <dgm:cxn modelId="{8386BA6D-5417-421D-ADE7-6D5B95682167}" type="presParOf" srcId="{F4812472-F25C-4728-ABF0-30170449E4FE}" destId="{B2953349-27B0-4054-B8AF-85FC38C4F393}" srcOrd="1" destOrd="0" presId="urn:microsoft.com/office/officeart/2008/layout/LinedList"/>
    <dgm:cxn modelId="{251F9EF6-2687-4D19-B7D9-28C62DECADA2}" type="presParOf" srcId="{2DBBECD8-BE48-403D-B70B-C8EEFAC6844A}" destId="{A4BA2F3E-7453-4A4F-B5E5-BFFE6F8925A8}" srcOrd="6" destOrd="0" presId="urn:microsoft.com/office/officeart/2008/layout/LinedList"/>
    <dgm:cxn modelId="{C58C3D06-7939-4983-BDC5-1DDF8905625D}" type="presParOf" srcId="{2DBBECD8-BE48-403D-B70B-C8EEFAC6844A}" destId="{EC4B3897-9C75-460D-AE2D-E94AA3BE03D4}" srcOrd="7" destOrd="0" presId="urn:microsoft.com/office/officeart/2008/layout/LinedList"/>
    <dgm:cxn modelId="{CF047CA1-A38C-4FA3-9589-AA7E13874B11}" type="presParOf" srcId="{EC4B3897-9C75-460D-AE2D-E94AA3BE03D4}" destId="{C2E25B7A-D5AB-4E89-A520-67C29A08E8F1}" srcOrd="0" destOrd="0" presId="urn:microsoft.com/office/officeart/2008/layout/LinedList"/>
    <dgm:cxn modelId="{01405A6D-6EB6-4E5B-8088-CB189EB9AD80}" type="presParOf" srcId="{EC4B3897-9C75-460D-AE2D-E94AA3BE03D4}" destId="{01071DBB-7417-4D80-B076-B8E77B4B23A6}" srcOrd="1" destOrd="0" presId="urn:microsoft.com/office/officeart/2008/layout/LinedList"/>
    <dgm:cxn modelId="{0BEF62A5-13C4-4C73-9A05-B2ADE572C5CB}" type="presParOf" srcId="{2DBBECD8-BE48-403D-B70B-C8EEFAC6844A}" destId="{564455DA-9542-4304-8DF1-375AC9B286B6}" srcOrd="8" destOrd="0" presId="urn:microsoft.com/office/officeart/2008/layout/LinedList"/>
    <dgm:cxn modelId="{3B24C1A7-0507-4EC5-9FA4-F470B50A6975}" type="presParOf" srcId="{2DBBECD8-BE48-403D-B70B-C8EEFAC6844A}" destId="{1394C7C5-158A-4568-B4C3-70642AD3D2C4}" srcOrd="9" destOrd="0" presId="urn:microsoft.com/office/officeart/2008/layout/LinedList"/>
    <dgm:cxn modelId="{A5182004-7B4C-43D1-A8C9-7AB3687BB128}" type="presParOf" srcId="{1394C7C5-158A-4568-B4C3-70642AD3D2C4}" destId="{2B050E4A-4B8E-41D2-957C-175F6E49C4EB}" srcOrd="0" destOrd="0" presId="urn:microsoft.com/office/officeart/2008/layout/LinedList"/>
    <dgm:cxn modelId="{4438B5C4-A240-4E48-871C-577555A7708F}" type="presParOf" srcId="{1394C7C5-158A-4568-B4C3-70642AD3D2C4}" destId="{6AD92AE2-CA67-4BEE-ABFE-E40C196FD810}" srcOrd="1" destOrd="0" presId="urn:microsoft.com/office/officeart/2008/layout/LinedList"/>
    <dgm:cxn modelId="{D5205B6D-0E6F-486B-B7E1-2E1A1DED58B0}" type="presParOf" srcId="{2DBBECD8-BE48-403D-B70B-C8EEFAC6844A}" destId="{C88F1D32-2075-4917-9862-85CACF9253CF}" srcOrd="10" destOrd="0" presId="urn:microsoft.com/office/officeart/2008/layout/LinedList"/>
    <dgm:cxn modelId="{055DD881-9B13-4D15-AF9F-9BF901C19630}" type="presParOf" srcId="{2DBBECD8-BE48-403D-B70B-C8EEFAC6844A}" destId="{720DB95E-3D85-4B6F-A94C-7CF493023329}" srcOrd="11" destOrd="0" presId="urn:microsoft.com/office/officeart/2008/layout/LinedList"/>
    <dgm:cxn modelId="{719C0AEB-34B6-4F4A-AE3A-7423F2BA5509}" type="presParOf" srcId="{720DB95E-3D85-4B6F-A94C-7CF493023329}" destId="{C826EE95-B9E1-4CF7-8AD1-8C5F52EF9512}" srcOrd="0" destOrd="0" presId="urn:microsoft.com/office/officeart/2008/layout/LinedList"/>
    <dgm:cxn modelId="{4F38A6C4-BFA3-49F4-AC6C-CABE497C3A01}" type="presParOf" srcId="{720DB95E-3D85-4B6F-A94C-7CF493023329}" destId="{F75F5C88-615F-48F9-9121-8E8E92997389}" srcOrd="1" destOrd="0" presId="urn:microsoft.com/office/officeart/2008/layout/LinedList"/>
    <dgm:cxn modelId="{7E7412DC-51B5-49FB-B204-B09D20658E23}" type="presParOf" srcId="{2DBBECD8-BE48-403D-B70B-C8EEFAC6844A}" destId="{678F4317-75FD-44B6-94F0-712F142C2CE6}" srcOrd="12" destOrd="0" presId="urn:microsoft.com/office/officeart/2008/layout/LinedList"/>
    <dgm:cxn modelId="{52CA9B67-A3D8-4E5E-80B8-E5E1F1E41F18}" type="presParOf" srcId="{2DBBECD8-BE48-403D-B70B-C8EEFAC6844A}" destId="{B9ECBD37-6282-4D2F-8723-0E37C12E62EF}" srcOrd="13" destOrd="0" presId="urn:microsoft.com/office/officeart/2008/layout/LinedList"/>
    <dgm:cxn modelId="{DE68E55E-5F94-4B2E-8A56-9BE4410E52B4}" type="presParOf" srcId="{B9ECBD37-6282-4D2F-8723-0E37C12E62EF}" destId="{C3774D30-3F7B-450E-ABB1-4AA8D0E96A38}" srcOrd="0" destOrd="0" presId="urn:microsoft.com/office/officeart/2008/layout/LinedList"/>
    <dgm:cxn modelId="{B768CEB8-469B-4828-BDF0-120F98865170}" type="presParOf" srcId="{B9ECBD37-6282-4D2F-8723-0E37C12E62EF}" destId="{844EF5BA-7835-4715-9585-C33F4707B11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A60E54A-9F89-4CD6-A4CF-FB3D6F2E12F8}" type="doc">
      <dgm:prSet loTypeId="urn:microsoft.com/office/officeart/2005/8/layout/list1" loCatId="list" qsTypeId="urn:microsoft.com/office/officeart/2005/8/quickstyle/simple5" qsCatId="simple" csTypeId="urn:microsoft.com/office/officeart/2005/8/colors/accent3_1" csCatId="accent3"/>
      <dgm:spPr/>
      <dgm:t>
        <a:bodyPr/>
        <a:lstStyle/>
        <a:p>
          <a:endParaRPr lang="en-US"/>
        </a:p>
      </dgm:t>
    </dgm:pt>
    <dgm:pt modelId="{43831A9B-8605-4062-B636-C270FF72FDFB}">
      <dgm:prSet/>
      <dgm:spPr/>
      <dgm:t>
        <a:bodyPr/>
        <a:lstStyle/>
        <a:p>
          <a:r>
            <a:rPr lang="en-US" dirty="0"/>
            <a:t>Grasses</a:t>
          </a:r>
        </a:p>
      </dgm:t>
    </dgm:pt>
    <dgm:pt modelId="{7E4615D5-6EF6-42CC-A689-A81573A91E01}" type="parTrans" cxnId="{E746CEE9-C882-43B3-9BBC-D216EDAA9158}">
      <dgm:prSet/>
      <dgm:spPr/>
      <dgm:t>
        <a:bodyPr/>
        <a:lstStyle/>
        <a:p>
          <a:endParaRPr lang="en-US"/>
        </a:p>
      </dgm:t>
    </dgm:pt>
    <dgm:pt modelId="{70A7EF1E-EA87-4A35-B910-66F349F43635}" type="sibTrans" cxnId="{E746CEE9-C882-43B3-9BBC-D216EDAA9158}">
      <dgm:prSet/>
      <dgm:spPr/>
      <dgm:t>
        <a:bodyPr/>
        <a:lstStyle/>
        <a:p>
          <a:endParaRPr lang="en-US"/>
        </a:p>
      </dgm:t>
    </dgm:pt>
    <dgm:pt modelId="{3EE93823-B093-4DE2-82C0-5D7E201D9A46}">
      <dgm:prSet/>
      <dgm:spPr/>
      <dgm:t>
        <a:bodyPr/>
        <a:lstStyle/>
        <a:p>
          <a:r>
            <a:rPr lang="en-US"/>
            <a:t>Legumes</a:t>
          </a:r>
        </a:p>
      </dgm:t>
    </dgm:pt>
    <dgm:pt modelId="{71D422B3-D3D5-4BFA-83B3-034F53A484CE}" type="parTrans" cxnId="{5CC3A88A-DD4C-49F1-B767-E8B33A93E280}">
      <dgm:prSet/>
      <dgm:spPr/>
      <dgm:t>
        <a:bodyPr/>
        <a:lstStyle/>
        <a:p>
          <a:endParaRPr lang="en-US"/>
        </a:p>
      </dgm:t>
    </dgm:pt>
    <dgm:pt modelId="{6FD68C02-BF0D-4A32-A042-BDA7CC5D4A66}" type="sibTrans" cxnId="{5CC3A88A-DD4C-49F1-B767-E8B33A93E280}">
      <dgm:prSet/>
      <dgm:spPr/>
      <dgm:t>
        <a:bodyPr/>
        <a:lstStyle/>
        <a:p>
          <a:endParaRPr lang="en-US"/>
        </a:p>
      </dgm:t>
    </dgm:pt>
    <dgm:pt modelId="{7FC31D0F-B16F-4B25-8BFC-D04C14CDD72C}">
      <dgm:prSet/>
      <dgm:spPr/>
      <dgm:t>
        <a:bodyPr/>
        <a:lstStyle/>
        <a:p>
          <a:r>
            <a:rPr lang="en-US"/>
            <a:t>Broadleaves </a:t>
          </a:r>
        </a:p>
      </dgm:t>
    </dgm:pt>
    <dgm:pt modelId="{E72E851C-9A6B-4CD6-B846-AB2CAABE6F72}" type="parTrans" cxnId="{C8205540-8FB3-49F9-8853-4C0921CA5BCD}">
      <dgm:prSet/>
      <dgm:spPr/>
      <dgm:t>
        <a:bodyPr/>
        <a:lstStyle/>
        <a:p>
          <a:endParaRPr lang="en-US"/>
        </a:p>
      </dgm:t>
    </dgm:pt>
    <dgm:pt modelId="{077A4B3C-2E38-4714-A34A-BBCEDE169FA2}" type="sibTrans" cxnId="{C8205540-8FB3-49F9-8853-4C0921CA5BCD}">
      <dgm:prSet/>
      <dgm:spPr/>
      <dgm:t>
        <a:bodyPr/>
        <a:lstStyle/>
        <a:p>
          <a:endParaRPr lang="en-US"/>
        </a:p>
      </dgm:t>
    </dgm:pt>
    <dgm:pt modelId="{346752E6-C916-427B-B701-4DBEAE7A49FC}" type="pres">
      <dgm:prSet presAssocID="{EA60E54A-9F89-4CD6-A4CF-FB3D6F2E12F8}" presName="linear" presStyleCnt="0">
        <dgm:presLayoutVars>
          <dgm:dir/>
          <dgm:animLvl val="lvl"/>
          <dgm:resizeHandles val="exact"/>
        </dgm:presLayoutVars>
      </dgm:prSet>
      <dgm:spPr/>
    </dgm:pt>
    <dgm:pt modelId="{276362CD-D99D-44AB-BFA9-7E34B80ECE7E}" type="pres">
      <dgm:prSet presAssocID="{43831A9B-8605-4062-B636-C270FF72FDFB}" presName="parentLin" presStyleCnt="0"/>
      <dgm:spPr/>
    </dgm:pt>
    <dgm:pt modelId="{CE28D5E0-8FAB-40FE-B198-530DB51749F3}" type="pres">
      <dgm:prSet presAssocID="{43831A9B-8605-4062-B636-C270FF72FDFB}" presName="parentLeftMargin" presStyleLbl="node1" presStyleIdx="0" presStyleCnt="3"/>
      <dgm:spPr/>
    </dgm:pt>
    <dgm:pt modelId="{7C2F0064-2A80-43D1-99F4-D34A04F9E7DB}" type="pres">
      <dgm:prSet presAssocID="{43831A9B-8605-4062-B636-C270FF72FDFB}" presName="parentText" presStyleLbl="node1" presStyleIdx="0" presStyleCnt="3">
        <dgm:presLayoutVars>
          <dgm:chMax val="0"/>
          <dgm:bulletEnabled val="1"/>
        </dgm:presLayoutVars>
      </dgm:prSet>
      <dgm:spPr/>
    </dgm:pt>
    <dgm:pt modelId="{DBE09353-B260-43BB-9D88-39720C163E21}" type="pres">
      <dgm:prSet presAssocID="{43831A9B-8605-4062-B636-C270FF72FDFB}" presName="negativeSpace" presStyleCnt="0"/>
      <dgm:spPr/>
    </dgm:pt>
    <dgm:pt modelId="{44ED06E2-7A2C-497E-AF44-0739E0AEC54D}" type="pres">
      <dgm:prSet presAssocID="{43831A9B-8605-4062-B636-C270FF72FDFB}" presName="childText" presStyleLbl="conFgAcc1" presStyleIdx="0" presStyleCnt="3">
        <dgm:presLayoutVars>
          <dgm:bulletEnabled val="1"/>
        </dgm:presLayoutVars>
      </dgm:prSet>
      <dgm:spPr/>
    </dgm:pt>
    <dgm:pt modelId="{BCEC9FE5-417B-4C66-969C-0083282C11E4}" type="pres">
      <dgm:prSet presAssocID="{70A7EF1E-EA87-4A35-B910-66F349F43635}" presName="spaceBetweenRectangles" presStyleCnt="0"/>
      <dgm:spPr/>
    </dgm:pt>
    <dgm:pt modelId="{785EEE10-C6D9-4B52-847D-58168217681C}" type="pres">
      <dgm:prSet presAssocID="{3EE93823-B093-4DE2-82C0-5D7E201D9A46}" presName="parentLin" presStyleCnt="0"/>
      <dgm:spPr/>
    </dgm:pt>
    <dgm:pt modelId="{D5A47B08-0ADA-46B3-ADDE-F3B91360105D}" type="pres">
      <dgm:prSet presAssocID="{3EE93823-B093-4DE2-82C0-5D7E201D9A46}" presName="parentLeftMargin" presStyleLbl="node1" presStyleIdx="0" presStyleCnt="3"/>
      <dgm:spPr/>
    </dgm:pt>
    <dgm:pt modelId="{44D219AA-34ED-4380-BCD3-B1853D1B4F5D}" type="pres">
      <dgm:prSet presAssocID="{3EE93823-B093-4DE2-82C0-5D7E201D9A46}" presName="parentText" presStyleLbl="node1" presStyleIdx="1" presStyleCnt="3">
        <dgm:presLayoutVars>
          <dgm:chMax val="0"/>
          <dgm:bulletEnabled val="1"/>
        </dgm:presLayoutVars>
      </dgm:prSet>
      <dgm:spPr/>
    </dgm:pt>
    <dgm:pt modelId="{A801CF02-F713-4537-A7F8-4FC3AB4261FA}" type="pres">
      <dgm:prSet presAssocID="{3EE93823-B093-4DE2-82C0-5D7E201D9A46}" presName="negativeSpace" presStyleCnt="0"/>
      <dgm:spPr/>
    </dgm:pt>
    <dgm:pt modelId="{461540BC-8136-4D21-BED2-6FBDE5699070}" type="pres">
      <dgm:prSet presAssocID="{3EE93823-B093-4DE2-82C0-5D7E201D9A46}" presName="childText" presStyleLbl="conFgAcc1" presStyleIdx="1" presStyleCnt="3">
        <dgm:presLayoutVars>
          <dgm:bulletEnabled val="1"/>
        </dgm:presLayoutVars>
      </dgm:prSet>
      <dgm:spPr/>
    </dgm:pt>
    <dgm:pt modelId="{940BF01D-9907-4745-AB36-7CBFFEFCF68D}" type="pres">
      <dgm:prSet presAssocID="{6FD68C02-BF0D-4A32-A042-BDA7CC5D4A66}" presName="spaceBetweenRectangles" presStyleCnt="0"/>
      <dgm:spPr/>
    </dgm:pt>
    <dgm:pt modelId="{ED9B7E81-4DFB-4029-BD9A-B8BAD70BE30B}" type="pres">
      <dgm:prSet presAssocID="{7FC31D0F-B16F-4B25-8BFC-D04C14CDD72C}" presName="parentLin" presStyleCnt="0"/>
      <dgm:spPr/>
    </dgm:pt>
    <dgm:pt modelId="{8D5F8745-7EE1-4176-B70A-6173761FF5D5}" type="pres">
      <dgm:prSet presAssocID="{7FC31D0F-B16F-4B25-8BFC-D04C14CDD72C}" presName="parentLeftMargin" presStyleLbl="node1" presStyleIdx="1" presStyleCnt="3"/>
      <dgm:spPr/>
    </dgm:pt>
    <dgm:pt modelId="{19032986-BD2D-43CA-946D-24ECCD39229A}" type="pres">
      <dgm:prSet presAssocID="{7FC31D0F-B16F-4B25-8BFC-D04C14CDD72C}" presName="parentText" presStyleLbl="node1" presStyleIdx="2" presStyleCnt="3">
        <dgm:presLayoutVars>
          <dgm:chMax val="0"/>
          <dgm:bulletEnabled val="1"/>
        </dgm:presLayoutVars>
      </dgm:prSet>
      <dgm:spPr/>
    </dgm:pt>
    <dgm:pt modelId="{66AAB499-CA2F-4A76-B5A0-6E56BBE91880}" type="pres">
      <dgm:prSet presAssocID="{7FC31D0F-B16F-4B25-8BFC-D04C14CDD72C}" presName="negativeSpace" presStyleCnt="0"/>
      <dgm:spPr/>
    </dgm:pt>
    <dgm:pt modelId="{6E2209B5-6760-495F-8469-B03EC9AA482B}" type="pres">
      <dgm:prSet presAssocID="{7FC31D0F-B16F-4B25-8BFC-D04C14CDD72C}" presName="childText" presStyleLbl="conFgAcc1" presStyleIdx="2" presStyleCnt="3">
        <dgm:presLayoutVars>
          <dgm:bulletEnabled val="1"/>
        </dgm:presLayoutVars>
      </dgm:prSet>
      <dgm:spPr/>
    </dgm:pt>
  </dgm:ptLst>
  <dgm:cxnLst>
    <dgm:cxn modelId="{590F5904-5706-422E-9EDF-6323E1F6AF0F}" type="presOf" srcId="{7FC31D0F-B16F-4B25-8BFC-D04C14CDD72C}" destId="{19032986-BD2D-43CA-946D-24ECCD39229A}" srcOrd="1" destOrd="0" presId="urn:microsoft.com/office/officeart/2005/8/layout/list1"/>
    <dgm:cxn modelId="{1181AE11-12CD-4BA5-9CB5-93C2A0135BF0}" type="presOf" srcId="{43831A9B-8605-4062-B636-C270FF72FDFB}" destId="{CE28D5E0-8FAB-40FE-B198-530DB51749F3}" srcOrd="0" destOrd="0" presId="urn:microsoft.com/office/officeart/2005/8/layout/list1"/>
    <dgm:cxn modelId="{99B0191B-F1A5-48F5-87C5-7E2096A0F22E}" type="presOf" srcId="{EA60E54A-9F89-4CD6-A4CF-FB3D6F2E12F8}" destId="{346752E6-C916-427B-B701-4DBEAE7A49FC}" srcOrd="0" destOrd="0" presId="urn:microsoft.com/office/officeart/2005/8/layout/list1"/>
    <dgm:cxn modelId="{8712FD27-075B-4F68-BE9F-3793C3977AB5}" type="presOf" srcId="{43831A9B-8605-4062-B636-C270FF72FDFB}" destId="{7C2F0064-2A80-43D1-99F4-D34A04F9E7DB}" srcOrd="1" destOrd="0" presId="urn:microsoft.com/office/officeart/2005/8/layout/list1"/>
    <dgm:cxn modelId="{C8205540-8FB3-49F9-8853-4C0921CA5BCD}" srcId="{EA60E54A-9F89-4CD6-A4CF-FB3D6F2E12F8}" destId="{7FC31D0F-B16F-4B25-8BFC-D04C14CDD72C}" srcOrd="2" destOrd="0" parTransId="{E72E851C-9A6B-4CD6-B846-AB2CAABE6F72}" sibTransId="{077A4B3C-2E38-4714-A34A-BBCEDE169FA2}"/>
    <dgm:cxn modelId="{F8A61B50-B4DE-4781-BD14-D872328BB770}" type="presOf" srcId="{3EE93823-B093-4DE2-82C0-5D7E201D9A46}" destId="{44D219AA-34ED-4380-BCD3-B1853D1B4F5D}" srcOrd="1" destOrd="0" presId="urn:microsoft.com/office/officeart/2005/8/layout/list1"/>
    <dgm:cxn modelId="{5CC3A88A-DD4C-49F1-B767-E8B33A93E280}" srcId="{EA60E54A-9F89-4CD6-A4CF-FB3D6F2E12F8}" destId="{3EE93823-B093-4DE2-82C0-5D7E201D9A46}" srcOrd="1" destOrd="0" parTransId="{71D422B3-D3D5-4BFA-83B3-034F53A484CE}" sibTransId="{6FD68C02-BF0D-4A32-A042-BDA7CC5D4A66}"/>
    <dgm:cxn modelId="{1A1BBFAE-7018-4C74-8E9D-1021E6678759}" type="presOf" srcId="{3EE93823-B093-4DE2-82C0-5D7E201D9A46}" destId="{D5A47B08-0ADA-46B3-ADDE-F3B91360105D}" srcOrd="0" destOrd="0" presId="urn:microsoft.com/office/officeart/2005/8/layout/list1"/>
    <dgm:cxn modelId="{1B0635DF-5872-4025-931D-B04DF5DC0936}" type="presOf" srcId="{7FC31D0F-B16F-4B25-8BFC-D04C14CDD72C}" destId="{8D5F8745-7EE1-4176-B70A-6173761FF5D5}" srcOrd="0" destOrd="0" presId="urn:microsoft.com/office/officeart/2005/8/layout/list1"/>
    <dgm:cxn modelId="{E746CEE9-C882-43B3-9BBC-D216EDAA9158}" srcId="{EA60E54A-9F89-4CD6-A4CF-FB3D6F2E12F8}" destId="{43831A9B-8605-4062-B636-C270FF72FDFB}" srcOrd="0" destOrd="0" parTransId="{7E4615D5-6EF6-42CC-A689-A81573A91E01}" sibTransId="{70A7EF1E-EA87-4A35-B910-66F349F43635}"/>
    <dgm:cxn modelId="{2B03D922-C259-414E-AB46-6C701FC98D4F}" type="presParOf" srcId="{346752E6-C916-427B-B701-4DBEAE7A49FC}" destId="{276362CD-D99D-44AB-BFA9-7E34B80ECE7E}" srcOrd="0" destOrd="0" presId="urn:microsoft.com/office/officeart/2005/8/layout/list1"/>
    <dgm:cxn modelId="{8976C62F-A291-4735-BADF-C1E80A493B80}" type="presParOf" srcId="{276362CD-D99D-44AB-BFA9-7E34B80ECE7E}" destId="{CE28D5E0-8FAB-40FE-B198-530DB51749F3}" srcOrd="0" destOrd="0" presId="urn:microsoft.com/office/officeart/2005/8/layout/list1"/>
    <dgm:cxn modelId="{1B192E76-094B-42CD-8C44-19D67F6F44CB}" type="presParOf" srcId="{276362CD-D99D-44AB-BFA9-7E34B80ECE7E}" destId="{7C2F0064-2A80-43D1-99F4-D34A04F9E7DB}" srcOrd="1" destOrd="0" presId="urn:microsoft.com/office/officeart/2005/8/layout/list1"/>
    <dgm:cxn modelId="{60622D0D-A137-4659-9ABB-C0F35D04DB84}" type="presParOf" srcId="{346752E6-C916-427B-B701-4DBEAE7A49FC}" destId="{DBE09353-B260-43BB-9D88-39720C163E21}" srcOrd="1" destOrd="0" presId="urn:microsoft.com/office/officeart/2005/8/layout/list1"/>
    <dgm:cxn modelId="{B2ECBB29-5C0D-4C06-9BB6-D7C6525E91D3}" type="presParOf" srcId="{346752E6-C916-427B-B701-4DBEAE7A49FC}" destId="{44ED06E2-7A2C-497E-AF44-0739E0AEC54D}" srcOrd="2" destOrd="0" presId="urn:microsoft.com/office/officeart/2005/8/layout/list1"/>
    <dgm:cxn modelId="{34B4DF45-2263-48C0-AE81-7FB5E69556FF}" type="presParOf" srcId="{346752E6-C916-427B-B701-4DBEAE7A49FC}" destId="{BCEC9FE5-417B-4C66-969C-0083282C11E4}" srcOrd="3" destOrd="0" presId="urn:microsoft.com/office/officeart/2005/8/layout/list1"/>
    <dgm:cxn modelId="{25C5AB27-6EAA-41F7-ADD2-A4266CCE78CC}" type="presParOf" srcId="{346752E6-C916-427B-B701-4DBEAE7A49FC}" destId="{785EEE10-C6D9-4B52-847D-58168217681C}" srcOrd="4" destOrd="0" presId="urn:microsoft.com/office/officeart/2005/8/layout/list1"/>
    <dgm:cxn modelId="{794D1BAB-EF5F-4D55-AAFC-1B38B3116BD9}" type="presParOf" srcId="{785EEE10-C6D9-4B52-847D-58168217681C}" destId="{D5A47B08-0ADA-46B3-ADDE-F3B91360105D}" srcOrd="0" destOrd="0" presId="urn:microsoft.com/office/officeart/2005/8/layout/list1"/>
    <dgm:cxn modelId="{D35FF9D0-ECF2-4017-BF20-FACE55D5A521}" type="presParOf" srcId="{785EEE10-C6D9-4B52-847D-58168217681C}" destId="{44D219AA-34ED-4380-BCD3-B1853D1B4F5D}" srcOrd="1" destOrd="0" presId="urn:microsoft.com/office/officeart/2005/8/layout/list1"/>
    <dgm:cxn modelId="{0690C002-A935-43AA-AD95-8F4CFECC815F}" type="presParOf" srcId="{346752E6-C916-427B-B701-4DBEAE7A49FC}" destId="{A801CF02-F713-4537-A7F8-4FC3AB4261FA}" srcOrd="5" destOrd="0" presId="urn:microsoft.com/office/officeart/2005/8/layout/list1"/>
    <dgm:cxn modelId="{904C8DBF-E9E8-47FD-8C44-1B95DB15A449}" type="presParOf" srcId="{346752E6-C916-427B-B701-4DBEAE7A49FC}" destId="{461540BC-8136-4D21-BED2-6FBDE5699070}" srcOrd="6" destOrd="0" presId="urn:microsoft.com/office/officeart/2005/8/layout/list1"/>
    <dgm:cxn modelId="{02EA1E4B-E156-48C2-90E9-70D994185A77}" type="presParOf" srcId="{346752E6-C916-427B-B701-4DBEAE7A49FC}" destId="{940BF01D-9907-4745-AB36-7CBFFEFCF68D}" srcOrd="7" destOrd="0" presId="urn:microsoft.com/office/officeart/2005/8/layout/list1"/>
    <dgm:cxn modelId="{C7CFD93D-42D8-4B60-A46C-60DB917F264F}" type="presParOf" srcId="{346752E6-C916-427B-B701-4DBEAE7A49FC}" destId="{ED9B7E81-4DFB-4029-BD9A-B8BAD70BE30B}" srcOrd="8" destOrd="0" presId="urn:microsoft.com/office/officeart/2005/8/layout/list1"/>
    <dgm:cxn modelId="{944F35C2-D018-4ECD-8753-9203CF0883C6}" type="presParOf" srcId="{ED9B7E81-4DFB-4029-BD9A-B8BAD70BE30B}" destId="{8D5F8745-7EE1-4176-B70A-6173761FF5D5}" srcOrd="0" destOrd="0" presId="urn:microsoft.com/office/officeart/2005/8/layout/list1"/>
    <dgm:cxn modelId="{B1AE1EEA-C503-4BE5-8572-FD0F10A80011}" type="presParOf" srcId="{ED9B7E81-4DFB-4029-BD9A-B8BAD70BE30B}" destId="{19032986-BD2D-43CA-946D-24ECCD39229A}" srcOrd="1" destOrd="0" presId="urn:microsoft.com/office/officeart/2005/8/layout/list1"/>
    <dgm:cxn modelId="{601B610F-3182-4230-BAC5-EFD61B361F9B}" type="presParOf" srcId="{346752E6-C916-427B-B701-4DBEAE7A49FC}" destId="{66AAB499-CA2F-4A76-B5A0-6E56BBE91880}" srcOrd="9" destOrd="0" presId="urn:microsoft.com/office/officeart/2005/8/layout/list1"/>
    <dgm:cxn modelId="{7E7DBBAD-E7D4-4A52-9E4F-71574F6E0CF7}" type="presParOf" srcId="{346752E6-C916-427B-B701-4DBEAE7A49FC}" destId="{6E2209B5-6760-495F-8469-B03EC9AA482B}" srcOrd="10"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1CE1E0-0D15-46CA-A47A-5EA0F99454AE}" type="doc">
      <dgm:prSet loTypeId="urn:microsoft.com/office/officeart/2005/8/layout/vList2" loCatId="list" qsTypeId="urn:microsoft.com/office/officeart/2005/8/quickstyle/simple1" qsCatId="simple" csTypeId="urn:microsoft.com/office/officeart/2005/8/colors/accent3_1" csCatId="accent3" phldr="1"/>
      <dgm:spPr/>
      <dgm:t>
        <a:bodyPr/>
        <a:lstStyle/>
        <a:p>
          <a:endParaRPr lang="en-US"/>
        </a:p>
      </dgm:t>
    </dgm:pt>
    <dgm:pt modelId="{C93C28C0-2346-4D40-B40C-F5BC22492D3C}">
      <dgm:prSet/>
      <dgm:spPr/>
      <dgm:t>
        <a:bodyPr/>
        <a:lstStyle/>
        <a:p>
          <a:r>
            <a:rPr lang="en-US" dirty="0"/>
            <a:t>Build soil health due to root mass</a:t>
          </a:r>
        </a:p>
      </dgm:t>
    </dgm:pt>
    <dgm:pt modelId="{B1A6FF25-EE17-4E5F-A131-752CF7D589DC}" type="parTrans" cxnId="{99678863-48C5-4112-A368-83BF811A1208}">
      <dgm:prSet/>
      <dgm:spPr/>
      <dgm:t>
        <a:bodyPr/>
        <a:lstStyle/>
        <a:p>
          <a:endParaRPr lang="en-US">
            <a:solidFill>
              <a:schemeClr val="bg1"/>
            </a:solidFill>
          </a:endParaRPr>
        </a:p>
      </dgm:t>
    </dgm:pt>
    <dgm:pt modelId="{B41B2EBE-6514-49B6-A94A-6B923F244874}" type="sibTrans" cxnId="{99678863-48C5-4112-A368-83BF811A1208}">
      <dgm:prSet/>
      <dgm:spPr/>
      <dgm:t>
        <a:bodyPr/>
        <a:lstStyle/>
        <a:p>
          <a:endParaRPr lang="en-US">
            <a:solidFill>
              <a:schemeClr val="bg1"/>
            </a:solidFill>
          </a:endParaRPr>
        </a:p>
      </dgm:t>
    </dgm:pt>
    <dgm:pt modelId="{C9AD5DBB-0D59-41C1-8FA5-32E20E915129}">
      <dgm:prSet/>
      <dgm:spPr/>
      <dgm:t>
        <a:bodyPr/>
        <a:lstStyle/>
        <a:p>
          <a:r>
            <a:rPr lang="en-US"/>
            <a:t>Suppress weeds due to their dense growing population</a:t>
          </a:r>
          <a:endParaRPr lang="en-US" dirty="0"/>
        </a:p>
      </dgm:t>
    </dgm:pt>
    <dgm:pt modelId="{491BA8CB-913E-4FC6-901B-AAF7281CD4EF}" type="parTrans" cxnId="{7A7CCB58-40E6-40BB-BA09-E5F9F42E5483}">
      <dgm:prSet/>
      <dgm:spPr/>
      <dgm:t>
        <a:bodyPr/>
        <a:lstStyle/>
        <a:p>
          <a:endParaRPr lang="en-US">
            <a:solidFill>
              <a:schemeClr val="bg1"/>
            </a:solidFill>
          </a:endParaRPr>
        </a:p>
      </dgm:t>
    </dgm:pt>
    <dgm:pt modelId="{BBA3CCC8-DD6C-45CE-9929-F379B8A8D9B7}" type="sibTrans" cxnId="{7A7CCB58-40E6-40BB-BA09-E5F9F42E5483}">
      <dgm:prSet/>
      <dgm:spPr/>
      <dgm:t>
        <a:bodyPr/>
        <a:lstStyle/>
        <a:p>
          <a:endParaRPr lang="en-US">
            <a:solidFill>
              <a:schemeClr val="bg1"/>
            </a:solidFill>
          </a:endParaRPr>
        </a:p>
      </dgm:t>
    </dgm:pt>
    <dgm:pt modelId="{10AB903D-2FAC-4E1B-8844-B923C52387AC}">
      <dgm:prSet/>
      <dgm:spPr/>
      <dgm:t>
        <a:bodyPr/>
        <a:lstStyle/>
        <a:p>
          <a:r>
            <a:rPr lang="en-US"/>
            <a:t>Fight compaction</a:t>
          </a:r>
          <a:endParaRPr lang="en-US" dirty="0"/>
        </a:p>
      </dgm:t>
    </dgm:pt>
    <dgm:pt modelId="{95A5AD7E-8E80-4939-8CCA-5DA0659D5CE5}" type="parTrans" cxnId="{35680696-2770-4BDA-B9B8-B51056F7BF9B}">
      <dgm:prSet/>
      <dgm:spPr/>
      <dgm:t>
        <a:bodyPr/>
        <a:lstStyle/>
        <a:p>
          <a:endParaRPr lang="en-US">
            <a:solidFill>
              <a:schemeClr val="bg1"/>
            </a:solidFill>
          </a:endParaRPr>
        </a:p>
      </dgm:t>
    </dgm:pt>
    <dgm:pt modelId="{ECE3330B-4656-4374-9FDB-6598FD4D0A8E}" type="sibTrans" cxnId="{35680696-2770-4BDA-B9B8-B51056F7BF9B}">
      <dgm:prSet/>
      <dgm:spPr/>
      <dgm:t>
        <a:bodyPr/>
        <a:lstStyle/>
        <a:p>
          <a:endParaRPr lang="en-US">
            <a:solidFill>
              <a:schemeClr val="bg1"/>
            </a:solidFill>
          </a:endParaRPr>
        </a:p>
      </dgm:t>
    </dgm:pt>
    <dgm:pt modelId="{4DF7649D-7A6A-4C45-AF8E-AFAD49520639}">
      <dgm:prSet/>
      <dgm:spPr/>
      <dgm:t>
        <a:bodyPr/>
        <a:lstStyle/>
        <a:p>
          <a:r>
            <a:rPr lang="en-US"/>
            <a:t>Can be used as forage for livestock</a:t>
          </a:r>
          <a:endParaRPr lang="en-US" dirty="0"/>
        </a:p>
      </dgm:t>
    </dgm:pt>
    <dgm:pt modelId="{8EF51347-3D4A-470C-9EA6-F5BA233F6273}" type="parTrans" cxnId="{1B5B1B80-2809-4616-97D9-1BE6B2EE81DA}">
      <dgm:prSet/>
      <dgm:spPr/>
      <dgm:t>
        <a:bodyPr/>
        <a:lstStyle/>
        <a:p>
          <a:endParaRPr lang="en-US">
            <a:solidFill>
              <a:schemeClr val="bg1"/>
            </a:solidFill>
          </a:endParaRPr>
        </a:p>
      </dgm:t>
    </dgm:pt>
    <dgm:pt modelId="{5E6A24C0-DB0F-4A9A-B539-9BAD431BD3CA}" type="sibTrans" cxnId="{1B5B1B80-2809-4616-97D9-1BE6B2EE81DA}">
      <dgm:prSet/>
      <dgm:spPr/>
      <dgm:t>
        <a:bodyPr/>
        <a:lstStyle/>
        <a:p>
          <a:endParaRPr lang="en-US">
            <a:solidFill>
              <a:schemeClr val="bg1"/>
            </a:solidFill>
          </a:endParaRPr>
        </a:p>
      </dgm:t>
    </dgm:pt>
    <dgm:pt modelId="{2258261C-501F-4A6A-93FE-4E07841CD6F2}" type="pres">
      <dgm:prSet presAssocID="{CD1CE1E0-0D15-46CA-A47A-5EA0F99454AE}" presName="linear" presStyleCnt="0">
        <dgm:presLayoutVars>
          <dgm:animLvl val="lvl"/>
          <dgm:resizeHandles val="exact"/>
        </dgm:presLayoutVars>
      </dgm:prSet>
      <dgm:spPr/>
    </dgm:pt>
    <dgm:pt modelId="{4B5B2A55-B7E0-48C6-913D-4EE4020A7015}" type="pres">
      <dgm:prSet presAssocID="{C93C28C0-2346-4D40-B40C-F5BC22492D3C}" presName="parentText" presStyleLbl="node1" presStyleIdx="0" presStyleCnt="4">
        <dgm:presLayoutVars>
          <dgm:chMax val="0"/>
          <dgm:bulletEnabled val="1"/>
        </dgm:presLayoutVars>
      </dgm:prSet>
      <dgm:spPr/>
    </dgm:pt>
    <dgm:pt modelId="{A9ED3FCE-F4E0-4358-B227-5BA4E4A1E4F8}" type="pres">
      <dgm:prSet presAssocID="{B41B2EBE-6514-49B6-A94A-6B923F244874}" presName="spacer" presStyleCnt="0"/>
      <dgm:spPr/>
    </dgm:pt>
    <dgm:pt modelId="{7DF0559D-6D48-405F-8A69-5E7D244D7B8F}" type="pres">
      <dgm:prSet presAssocID="{C9AD5DBB-0D59-41C1-8FA5-32E20E915129}" presName="parentText" presStyleLbl="node1" presStyleIdx="1" presStyleCnt="4">
        <dgm:presLayoutVars>
          <dgm:chMax val="0"/>
          <dgm:bulletEnabled val="1"/>
        </dgm:presLayoutVars>
      </dgm:prSet>
      <dgm:spPr/>
    </dgm:pt>
    <dgm:pt modelId="{059A116C-ADF0-44C6-AA48-F96ED7AFC787}" type="pres">
      <dgm:prSet presAssocID="{BBA3CCC8-DD6C-45CE-9929-F379B8A8D9B7}" presName="spacer" presStyleCnt="0"/>
      <dgm:spPr/>
    </dgm:pt>
    <dgm:pt modelId="{13DB5F3D-7C0D-47DC-82DF-76888D3D1B7A}" type="pres">
      <dgm:prSet presAssocID="{10AB903D-2FAC-4E1B-8844-B923C52387AC}" presName="parentText" presStyleLbl="node1" presStyleIdx="2" presStyleCnt="4">
        <dgm:presLayoutVars>
          <dgm:chMax val="0"/>
          <dgm:bulletEnabled val="1"/>
        </dgm:presLayoutVars>
      </dgm:prSet>
      <dgm:spPr/>
    </dgm:pt>
    <dgm:pt modelId="{87774348-8F96-4E11-891D-FECFB93EE745}" type="pres">
      <dgm:prSet presAssocID="{ECE3330B-4656-4374-9FDB-6598FD4D0A8E}" presName="spacer" presStyleCnt="0"/>
      <dgm:spPr/>
    </dgm:pt>
    <dgm:pt modelId="{930D78AD-B054-446E-AA3C-0FEE25AA1368}" type="pres">
      <dgm:prSet presAssocID="{4DF7649D-7A6A-4C45-AF8E-AFAD49520639}" presName="parentText" presStyleLbl="node1" presStyleIdx="3" presStyleCnt="4">
        <dgm:presLayoutVars>
          <dgm:chMax val="0"/>
          <dgm:bulletEnabled val="1"/>
        </dgm:presLayoutVars>
      </dgm:prSet>
      <dgm:spPr/>
    </dgm:pt>
  </dgm:ptLst>
  <dgm:cxnLst>
    <dgm:cxn modelId="{D9537C10-8E7D-4574-AFEE-02DF5AD85E7E}" type="presOf" srcId="{C93C28C0-2346-4D40-B40C-F5BC22492D3C}" destId="{4B5B2A55-B7E0-48C6-913D-4EE4020A7015}" srcOrd="0" destOrd="0" presId="urn:microsoft.com/office/officeart/2005/8/layout/vList2"/>
    <dgm:cxn modelId="{99678863-48C5-4112-A368-83BF811A1208}" srcId="{CD1CE1E0-0D15-46CA-A47A-5EA0F99454AE}" destId="{C93C28C0-2346-4D40-B40C-F5BC22492D3C}" srcOrd="0" destOrd="0" parTransId="{B1A6FF25-EE17-4E5F-A131-752CF7D589DC}" sibTransId="{B41B2EBE-6514-49B6-A94A-6B923F244874}"/>
    <dgm:cxn modelId="{7A7CCB58-40E6-40BB-BA09-E5F9F42E5483}" srcId="{CD1CE1E0-0D15-46CA-A47A-5EA0F99454AE}" destId="{C9AD5DBB-0D59-41C1-8FA5-32E20E915129}" srcOrd="1" destOrd="0" parTransId="{491BA8CB-913E-4FC6-901B-AAF7281CD4EF}" sibTransId="{BBA3CCC8-DD6C-45CE-9929-F379B8A8D9B7}"/>
    <dgm:cxn modelId="{4CEC7D7F-EE84-42A7-83DA-3A6FC618D9E4}" type="presOf" srcId="{4DF7649D-7A6A-4C45-AF8E-AFAD49520639}" destId="{930D78AD-B054-446E-AA3C-0FEE25AA1368}" srcOrd="0" destOrd="0" presId="urn:microsoft.com/office/officeart/2005/8/layout/vList2"/>
    <dgm:cxn modelId="{1B5B1B80-2809-4616-97D9-1BE6B2EE81DA}" srcId="{CD1CE1E0-0D15-46CA-A47A-5EA0F99454AE}" destId="{4DF7649D-7A6A-4C45-AF8E-AFAD49520639}" srcOrd="3" destOrd="0" parTransId="{8EF51347-3D4A-470C-9EA6-F5BA233F6273}" sibTransId="{5E6A24C0-DB0F-4A9A-B539-9BAD431BD3CA}"/>
    <dgm:cxn modelId="{44097389-95C1-4D8E-88C1-F9E3B3DF3DA6}" type="presOf" srcId="{C9AD5DBB-0D59-41C1-8FA5-32E20E915129}" destId="{7DF0559D-6D48-405F-8A69-5E7D244D7B8F}" srcOrd="0" destOrd="0" presId="urn:microsoft.com/office/officeart/2005/8/layout/vList2"/>
    <dgm:cxn modelId="{35680696-2770-4BDA-B9B8-B51056F7BF9B}" srcId="{CD1CE1E0-0D15-46CA-A47A-5EA0F99454AE}" destId="{10AB903D-2FAC-4E1B-8844-B923C52387AC}" srcOrd="2" destOrd="0" parTransId="{95A5AD7E-8E80-4939-8CCA-5DA0659D5CE5}" sibTransId="{ECE3330B-4656-4374-9FDB-6598FD4D0A8E}"/>
    <dgm:cxn modelId="{0FCA0EC3-E902-42A9-9395-182BBAA2D894}" type="presOf" srcId="{10AB903D-2FAC-4E1B-8844-B923C52387AC}" destId="{13DB5F3D-7C0D-47DC-82DF-76888D3D1B7A}" srcOrd="0" destOrd="0" presId="urn:microsoft.com/office/officeart/2005/8/layout/vList2"/>
    <dgm:cxn modelId="{1478C8C8-7B3D-42B1-ADBA-4E000DFAC7A3}" type="presOf" srcId="{CD1CE1E0-0D15-46CA-A47A-5EA0F99454AE}" destId="{2258261C-501F-4A6A-93FE-4E07841CD6F2}" srcOrd="0" destOrd="0" presId="urn:microsoft.com/office/officeart/2005/8/layout/vList2"/>
    <dgm:cxn modelId="{49107148-59FB-4989-9BFE-F731132C90D9}" type="presParOf" srcId="{2258261C-501F-4A6A-93FE-4E07841CD6F2}" destId="{4B5B2A55-B7E0-48C6-913D-4EE4020A7015}" srcOrd="0" destOrd="0" presId="urn:microsoft.com/office/officeart/2005/8/layout/vList2"/>
    <dgm:cxn modelId="{F3AFA30F-65AB-467F-B0C7-5BBF7DE6BB13}" type="presParOf" srcId="{2258261C-501F-4A6A-93FE-4E07841CD6F2}" destId="{A9ED3FCE-F4E0-4358-B227-5BA4E4A1E4F8}" srcOrd="1" destOrd="0" presId="urn:microsoft.com/office/officeart/2005/8/layout/vList2"/>
    <dgm:cxn modelId="{15F0F4E2-BCED-4170-B61F-224144FBAEA6}" type="presParOf" srcId="{2258261C-501F-4A6A-93FE-4E07841CD6F2}" destId="{7DF0559D-6D48-405F-8A69-5E7D244D7B8F}" srcOrd="2" destOrd="0" presId="urn:microsoft.com/office/officeart/2005/8/layout/vList2"/>
    <dgm:cxn modelId="{C620DD33-9AC3-4427-BA7B-20E4395327D2}" type="presParOf" srcId="{2258261C-501F-4A6A-93FE-4E07841CD6F2}" destId="{059A116C-ADF0-44C6-AA48-F96ED7AFC787}" srcOrd="3" destOrd="0" presId="urn:microsoft.com/office/officeart/2005/8/layout/vList2"/>
    <dgm:cxn modelId="{8DBBEA89-4CB8-4017-8DAC-1EDFA794CEA2}" type="presParOf" srcId="{2258261C-501F-4A6A-93FE-4E07841CD6F2}" destId="{13DB5F3D-7C0D-47DC-82DF-76888D3D1B7A}" srcOrd="4" destOrd="0" presId="urn:microsoft.com/office/officeart/2005/8/layout/vList2"/>
    <dgm:cxn modelId="{731E6AC8-CD30-4E9B-884C-0AE540394DCE}" type="presParOf" srcId="{2258261C-501F-4A6A-93FE-4E07841CD6F2}" destId="{87774348-8F96-4E11-891D-FECFB93EE745}" srcOrd="5" destOrd="0" presId="urn:microsoft.com/office/officeart/2005/8/layout/vList2"/>
    <dgm:cxn modelId="{B028FF3D-59A5-4382-AC22-8FAAF07BC0A4}" type="presParOf" srcId="{2258261C-501F-4A6A-93FE-4E07841CD6F2}" destId="{930D78AD-B054-446E-AA3C-0FEE25AA1368}"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4B35063-0DF6-417F-B96C-5D15D36809B2}" type="doc">
      <dgm:prSet loTypeId="urn:microsoft.com/office/officeart/2008/layout/LinedList" loCatId="list" qsTypeId="urn:microsoft.com/office/officeart/2005/8/quickstyle/simple5" qsCatId="simple" csTypeId="urn:microsoft.com/office/officeart/2005/8/colors/accent3_1" csCatId="accent3"/>
      <dgm:spPr/>
      <dgm:t>
        <a:bodyPr/>
        <a:lstStyle/>
        <a:p>
          <a:endParaRPr lang="en-US"/>
        </a:p>
      </dgm:t>
    </dgm:pt>
    <dgm:pt modelId="{326DBB9B-3430-4B97-A666-9408AC9B28FC}">
      <dgm:prSet/>
      <dgm:spPr/>
      <dgm:t>
        <a:bodyPr/>
        <a:lstStyle/>
        <a:p>
          <a:r>
            <a:rPr lang="en-US" dirty="0"/>
            <a:t>Rye</a:t>
          </a:r>
        </a:p>
      </dgm:t>
    </dgm:pt>
    <dgm:pt modelId="{4FAED74A-A2CB-4DCD-8F8E-9E6A442BF1AA}" type="parTrans" cxnId="{8979AC83-C83F-46C6-9FCB-E786F8FE985F}">
      <dgm:prSet/>
      <dgm:spPr/>
      <dgm:t>
        <a:bodyPr/>
        <a:lstStyle/>
        <a:p>
          <a:endParaRPr lang="en-US"/>
        </a:p>
      </dgm:t>
    </dgm:pt>
    <dgm:pt modelId="{02B0AB64-8F99-42F4-A035-8F4D5F38828D}" type="sibTrans" cxnId="{8979AC83-C83F-46C6-9FCB-E786F8FE985F}">
      <dgm:prSet/>
      <dgm:spPr/>
      <dgm:t>
        <a:bodyPr/>
        <a:lstStyle/>
        <a:p>
          <a:endParaRPr lang="en-US"/>
        </a:p>
      </dgm:t>
    </dgm:pt>
    <dgm:pt modelId="{129AB424-44A9-45B0-B774-109C177853F5}">
      <dgm:prSet/>
      <dgm:spPr/>
      <dgm:t>
        <a:bodyPr/>
        <a:lstStyle/>
        <a:p>
          <a:r>
            <a:rPr lang="en-US" dirty="0"/>
            <a:t>Winter Wheat</a:t>
          </a:r>
        </a:p>
      </dgm:t>
    </dgm:pt>
    <dgm:pt modelId="{D7CD61F0-3AD6-4AD3-A5C3-CBB8A67E92E4}" type="parTrans" cxnId="{578613C0-C5F6-47A0-B1D6-57FA77CE4E03}">
      <dgm:prSet/>
      <dgm:spPr/>
      <dgm:t>
        <a:bodyPr/>
        <a:lstStyle/>
        <a:p>
          <a:endParaRPr lang="en-US"/>
        </a:p>
      </dgm:t>
    </dgm:pt>
    <dgm:pt modelId="{FC0B9679-8A89-4925-9F74-8BC7CACB74F5}" type="sibTrans" cxnId="{578613C0-C5F6-47A0-B1D6-57FA77CE4E03}">
      <dgm:prSet/>
      <dgm:spPr/>
      <dgm:t>
        <a:bodyPr/>
        <a:lstStyle/>
        <a:p>
          <a:endParaRPr lang="en-US"/>
        </a:p>
      </dgm:t>
    </dgm:pt>
    <dgm:pt modelId="{6BA6214B-7991-4B86-9851-29609D548739}">
      <dgm:prSet/>
      <dgm:spPr/>
      <dgm:t>
        <a:bodyPr/>
        <a:lstStyle/>
        <a:p>
          <a:r>
            <a:rPr lang="en-US" dirty="0"/>
            <a:t>Barley</a:t>
          </a:r>
        </a:p>
      </dgm:t>
    </dgm:pt>
    <dgm:pt modelId="{127E8262-90B6-4FB4-A062-24630EF2F503}" type="parTrans" cxnId="{15EEB1F7-FC0B-4539-BF2D-2FF790BD55BA}">
      <dgm:prSet/>
      <dgm:spPr/>
      <dgm:t>
        <a:bodyPr/>
        <a:lstStyle/>
        <a:p>
          <a:endParaRPr lang="en-US"/>
        </a:p>
      </dgm:t>
    </dgm:pt>
    <dgm:pt modelId="{9A24D822-CD9D-4793-8C8F-252AA583B3FD}" type="sibTrans" cxnId="{15EEB1F7-FC0B-4539-BF2D-2FF790BD55BA}">
      <dgm:prSet/>
      <dgm:spPr/>
      <dgm:t>
        <a:bodyPr/>
        <a:lstStyle/>
        <a:p>
          <a:endParaRPr lang="en-US"/>
        </a:p>
      </dgm:t>
    </dgm:pt>
    <dgm:pt modelId="{B2E7EA78-B7DA-43EB-84F5-37A70AA4CFFE}">
      <dgm:prSet/>
      <dgm:spPr/>
      <dgm:t>
        <a:bodyPr/>
        <a:lstStyle/>
        <a:p>
          <a:r>
            <a:rPr lang="en-US" dirty="0"/>
            <a:t>Oats</a:t>
          </a:r>
        </a:p>
      </dgm:t>
    </dgm:pt>
    <dgm:pt modelId="{A94A52CC-8A18-4A35-8909-C108BA2F8CB6}" type="parTrans" cxnId="{B5DB939D-280C-4813-9964-B8422E099E1B}">
      <dgm:prSet/>
      <dgm:spPr/>
      <dgm:t>
        <a:bodyPr/>
        <a:lstStyle/>
        <a:p>
          <a:endParaRPr lang="en-US"/>
        </a:p>
      </dgm:t>
    </dgm:pt>
    <dgm:pt modelId="{25C86A86-BEF5-4C97-9A24-3595C40B6FD7}" type="sibTrans" cxnId="{B5DB939D-280C-4813-9964-B8422E099E1B}">
      <dgm:prSet/>
      <dgm:spPr/>
      <dgm:t>
        <a:bodyPr/>
        <a:lstStyle/>
        <a:p>
          <a:endParaRPr lang="en-US"/>
        </a:p>
      </dgm:t>
    </dgm:pt>
    <dgm:pt modelId="{F86E3614-3F3E-48D7-A301-8302CCE5EFC7}">
      <dgm:prSet/>
      <dgm:spPr/>
      <dgm:t>
        <a:bodyPr/>
        <a:lstStyle/>
        <a:p>
          <a:r>
            <a:rPr lang="en-US" dirty="0"/>
            <a:t>Annual Ryegrass</a:t>
          </a:r>
        </a:p>
      </dgm:t>
    </dgm:pt>
    <dgm:pt modelId="{90AB5F86-4382-4D69-98E7-8417D44BF786}" type="parTrans" cxnId="{B3D6768D-946C-4A59-A043-64C91F97F511}">
      <dgm:prSet/>
      <dgm:spPr/>
      <dgm:t>
        <a:bodyPr/>
        <a:lstStyle/>
        <a:p>
          <a:endParaRPr lang="en-US"/>
        </a:p>
      </dgm:t>
    </dgm:pt>
    <dgm:pt modelId="{1CD6BF94-371E-4E5B-8C9B-B33A0E2B0283}" type="sibTrans" cxnId="{B3D6768D-946C-4A59-A043-64C91F97F511}">
      <dgm:prSet/>
      <dgm:spPr/>
      <dgm:t>
        <a:bodyPr/>
        <a:lstStyle/>
        <a:p>
          <a:endParaRPr lang="en-US"/>
        </a:p>
      </dgm:t>
    </dgm:pt>
    <dgm:pt modelId="{D5694A59-DD69-492D-BFD8-0D710AC51D4A}">
      <dgm:prSet/>
      <dgm:spPr/>
      <dgm:t>
        <a:bodyPr/>
        <a:lstStyle/>
        <a:p>
          <a:r>
            <a:rPr lang="en-US" dirty="0"/>
            <a:t>Triticale</a:t>
          </a:r>
        </a:p>
      </dgm:t>
    </dgm:pt>
    <dgm:pt modelId="{86FC9387-4A6E-4350-9B46-FDD187824109}" type="parTrans" cxnId="{3553E2EF-4F1D-44DA-B75A-844DFE0E27A4}">
      <dgm:prSet/>
      <dgm:spPr/>
      <dgm:t>
        <a:bodyPr/>
        <a:lstStyle/>
        <a:p>
          <a:endParaRPr lang="en-US"/>
        </a:p>
      </dgm:t>
    </dgm:pt>
    <dgm:pt modelId="{E92BFEDB-6C36-4DFE-A0F5-E6639747E114}" type="sibTrans" cxnId="{3553E2EF-4F1D-44DA-B75A-844DFE0E27A4}">
      <dgm:prSet/>
      <dgm:spPr/>
      <dgm:t>
        <a:bodyPr/>
        <a:lstStyle/>
        <a:p>
          <a:endParaRPr lang="en-US"/>
        </a:p>
      </dgm:t>
    </dgm:pt>
    <dgm:pt modelId="{889620F6-D9CB-40F9-9F29-4DF0F55E63B6}" type="pres">
      <dgm:prSet presAssocID="{84B35063-0DF6-417F-B96C-5D15D36809B2}" presName="vert0" presStyleCnt="0">
        <dgm:presLayoutVars>
          <dgm:dir/>
          <dgm:animOne val="branch"/>
          <dgm:animLvl val="lvl"/>
        </dgm:presLayoutVars>
      </dgm:prSet>
      <dgm:spPr/>
    </dgm:pt>
    <dgm:pt modelId="{2B96513E-465C-42C1-A72D-0EC2832AFF02}" type="pres">
      <dgm:prSet presAssocID="{326DBB9B-3430-4B97-A666-9408AC9B28FC}" presName="thickLine" presStyleLbl="alignNode1" presStyleIdx="0" presStyleCnt="6"/>
      <dgm:spPr/>
    </dgm:pt>
    <dgm:pt modelId="{AB7AE738-76C6-4A9B-8DCA-B3C318F679AF}" type="pres">
      <dgm:prSet presAssocID="{326DBB9B-3430-4B97-A666-9408AC9B28FC}" presName="horz1" presStyleCnt="0"/>
      <dgm:spPr/>
    </dgm:pt>
    <dgm:pt modelId="{DD9D58F8-D02F-4825-8062-6AA20A087315}" type="pres">
      <dgm:prSet presAssocID="{326DBB9B-3430-4B97-A666-9408AC9B28FC}" presName="tx1" presStyleLbl="revTx" presStyleIdx="0" presStyleCnt="6"/>
      <dgm:spPr/>
    </dgm:pt>
    <dgm:pt modelId="{B8DABA36-C3CA-4CC9-AB80-1FC3800E0D51}" type="pres">
      <dgm:prSet presAssocID="{326DBB9B-3430-4B97-A666-9408AC9B28FC}" presName="vert1" presStyleCnt="0"/>
      <dgm:spPr/>
    </dgm:pt>
    <dgm:pt modelId="{72B50EB5-A774-4A99-A227-B51E857D3A18}" type="pres">
      <dgm:prSet presAssocID="{129AB424-44A9-45B0-B774-109C177853F5}" presName="thickLine" presStyleLbl="alignNode1" presStyleIdx="1" presStyleCnt="6"/>
      <dgm:spPr/>
    </dgm:pt>
    <dgm:pt modelId="{4A7D5BBC-4C63-4588-BA2F-1590AA37D492}" type="pres">
      <dgm:prSet presAssocID="{129AB424-44A9-45B0-B774-109C177853F5}" presName="horz1" presStyleCnt="0"/>
      <dgm:spPr/>
    </dgm:pt>
    <dgm:pt modelId="{9A04550E-54E9-4D74-A9C8-F93F18B3D5ED}" type="pres">
      <dgm:prSet presAssocID="{129AB424-44A9-45B0-B774-109C177853F5}" presName="tx1" presStyleLbl="revTx" presStyleIdx="1" presStyleCnt="6"/>
      <dgm:spPr/>
    </dgm:pt>
    <dgm:pt modelId="{AE799D0C-E6AD-4278-A8E3-07875044BD28}" type="pres">
      <dgm:prSet presAssocID="{129AB424-44A9-45B0-B774-109C177853F5}" presName="vert1" presStyleCnt="0"/>
      <dgm:spPr/>
    </dgm:pt>
    <dgm:pt modelId="{2A5CDB8A-5239-4350-A1FE-CB715A9B0941}" type="pres">
      <dgm:prSet presAssocID="{6BA6214B-7991-4B86-9851-29609D548739}" presName="thickLine" presStyleLbl="alignNode1" presStyleIdx="2" presStyleCnt="6"/>
      <dgm:spPr/>
    </dgm:pt>
    <dgm:pt modelId="{22E79E94-8BB7-4989-962E-51EBBF294A48}" type="pres">
      <dgm:prSet presAssocID="{6BA6214B-7991-4B86-9851-29609D548739}" presName="horz1" presStyleCnt="0"/>
      <dgm:spPr/>
    </dgm:pt>
    <dgm:pt modelId="{C9839410-8F6A-4EED-86AB-2299466B9CB8}" type="pres">
      <dgm:prSet presAssocID="{6BA6214B-7991-4B86-9851-29609D548739}" presName="tx1" presStyleLbl="revTx" presStyleIdx="2" presStyleCnt="6"/>
      <dgm:spPr/>
    </dgm:pt>
    <dgm:pt modelId="{5B9B8DC8-5C8E-47E4-B34F-708F6CDF52FE}" type="pres">
      <dgm:prSet presAssocID="{6BA6214B-7991-4B86-9851-29609D548739}" presName="vert1" presStyleCnt="0"/>
      <dgm:spPr/>
    </dgm:pt>
    <dgm:pt modelId="{001C877D-564D-459D-BB09-F35DC8140C1E}" type="pres">
      <dgm:prSet presAssocID="{B2E7EA78-B7DA-43EB-84F5-37A70AA4CFFE}" presName="thickLine" presStyleLbl="alignNode1" presStyleIdx="3" presStyleCnt="6"/>
      <dgm:spPr/>
    </dgm:pt>
    <dgm:pt modelId="{E2DB80D8-A6B9-4275-A37F-AA025224CDC8}" type="pres">
      <dgm:prSet presAssocID="{B2E7EA78-B7DA-43EB-84F5-37A70AA4CFFE}" presName="horz1" presStyleCnt="0"/>
      <dgm:spPr/>
    </dgm:pt>
    <dgm:pt modelId="{4AB63B71-2B40-4EBB-8B6C-0AAC5452896F}" type="pres">
      <dgm:prSet presAssocID="{B2E7EA78-B7DA-43EB-84F5-37A70AA4CFFE}" presName="tx1" presStyleLbl="revTx" presStyleIdx="3" presStyleCnt="6"/>
      <dgm:spPr/>
    </dgm:pt>
    <dgm:pt modelId="{8E39DD0E-1226-4BB9-BD99-8B910E516A3A}" type="pres">
      <dgm:prSet presAssocID="{B2E7EA78-B7DA-43EB-84F5-37A70AA4CFFE}" presName="vert1" presStyleCnt="0"/>
      <dgm:spPr/>
    </dgm:pt>
    <dgm:pt modelId="{8B308A21-59B5-4990-9F03-7B10791F297F}" type="pres">
      <dgm:prSet presAssocID="{F86E3614-3F3E-48D7-A301-8302CCE5EFC7}" presName="thickLine" presStyleLbl="alignNode1" presStyleIdx="4" presStyleCnt="6"/>
      <dgm:spPr/>
    </dgm:pt>
    <dgm:pt modelId="{EDAA2788-C610-44D7-A89D-9687399AC2EE}" type="pres">
      <dgm:prSet presAssocID="{F86E3614-3F3E-48D7-A301-8302CCE5EFC7}" presName="horz1" presStyleCnt="0"/>
      <dgm:spPr/>
    </dgm:pt>
    <dgm:pt modelId="{09EA704B-AC39-4F2F-9416-8D85B63EB758}" type="pres">
      <dgm:prSet presAssocID="{F86E3614-3F3E-48D7-A301-8302CCE5EFC7}" presName="tx1" presStyleLbl="revTx" presStyleIdx="4" presStyleCnt="6"/>
      <dgm:spPr/>
    </dgm:pt>
    <dgm:pt modelId="{2C97D7B7-BD2C-4C95-87D1-B7D4BC7A2046}" type="pres">
      <dgm:prSet presAssocID="{F86E3614-3F3E-48D7-A301-8302CCE5EFC7}" presName="vert1" presStyleCnt="0"/>
      <dgm:spPr/>
    </dgm:pt>
    <dgm:pt modelId="{3CD037C6-FF46-49A1-97BB-1FF7E3F4157A}" type="pres">
      <dgm:prSet presAssocID="{D5694A59-DD69-492D-BFD8-0D710AC51D4A}" presName="thickLine" presStyleLbl="alignNode1" presStyleIdx="5" presStyleCnt="6"/>
      <dgm:spPr/>
    </dgm:pt>
    <dgm:pt modelId="{1EA255C0-D2A2-4486-B618-E44DF8FA292C}" type="pres">
      <dgm:prSet presAssocID="{D5694A59-DD69-492D-BFD8-0D710AC51D4A}" presName="horz1" presStyleCnt="0"/>
      <dgm:spPr/>
    </dgm:pt>
    <dgm:pt modelId="{51E90844-E5F4-47F4-8125-AB6E1CE45742}" type="pres">
      <dgm:prSet presAssocID="{D5694A59-DD69-492D-BFD8-0D710AC51D4A}" presName="tx1" presStyleLbl="revTx" presStyleIdx="5" presStyleCnt="6"/>
      <dgm:spPr/>
    </dgm:pt>
    <dgm:pt modelId="{970ADC72-0A63-454C-8BF4-9659A5137A85}" type="pres">
      <dgm:prSet presAssocID="{D5694A59-DD69-492D-BFD8-0D710AC51D4A}" presName="vert1" presStyleCnt="0"/>
      <dgm:spPr/>
    </dgm:pt>
  </dgm:ptLst>
  <dgm:cxnLst>
    <dgm:cxn modelId="{DAB11921-1A7F-42F8-8705-44E9D297A29C}" type="presOf" srcId="{6BA6214B-7991-4B86-9851-29609D548739}" destId="{C9839410-8F6A-4EED-86AB-2299466B9CB8}" srcOrd="0" destOrd="0" presId="urn:microsoft.com/office/officeart/2008/layout/LinedList"/>
    <dgm:cxn modelId="{CB095F31-0C14-4316-9590-3E95B2641635}" type="presOf" srcId="{326DBB9B-3430-4B97-A666-9408AC9B28FC}" destId="{DD9D58F8-D02F-4825-8062-6AA20A087315}" srcOrd="0" destOrd="0" presId="urn:microsoft.com/office/officeart/2008/layout/LinedList"/>
    <dgm:cxn modelId="{43388E43-E30A-4228-8D8F-2214A6A60A55}" type="presOf" srcId="{129AB424-44A9-45B0-B774-109C177853F5}" destId="{9A04550E-54E9-4D74-A9C8-F93F18B3D5ED}" srcOrd="0" destOrd="0" presId="urn:microsoft.com/office/officeart/2008/layout/LinedList"/>
    <dgm:cxn modelId="{1E42E37A-DC36-4A17-BADE-FDF42B8DCDDA}" type="presOf" srcId="{F86E3614-3F3E-48D7-A301-8302CCE5EFC7}" destId="{09EA704B-AC39-4F2F-9416-8D85B63EB758}" srcOrd="0" destOrd="0" presId="urn:microsoft.com/office/officeart/2008/layout/LinedList"/>
    <dgm:cxn modelId="{8979AC83-C83F-46C6-9FCB-E786F8FE985F}" srcId="{84B35063-0DF6-417F-B96C-5D15D36809B2}" destId="{326DBB9B-3430-4B97-A666-9408AC9B28FC}" srcOrd="0" destOrd="0" parTransId="{4FAED74A-A2CB-4DCD-8F8E-9E6A442BF1AA}" sibTransId="{02B0AB64-8F99-42F4-A035-8F4D5F38828D}"/>
    <dgm:cxn modelId="{B3D6768D-946C-4A59-A043-64C91F97F511}" srcId="{84B35063-0DF6-417F-B96C-5D15D36809B2}" destId="{F86E3614-3F3E-48D7-A301-8302CCE5EFC7}" srcOrd="4" destOrd="0" parTransId="{90AB5F86-4382-4D69-98E7-8417D44BF786}" sibTransId="{1CD6BF94-371E-4E5B-8C9B-B33A0E2B0283}"/>
    <dgm:cxn modelId="{10F1479C-9300-40C3-BB5C-07DE7AF8E55C}" type="presOf" srcId="{D5694A59-DD69-492D-BFD8-0D710AC51D4A}" destId="{51E90844-E5F4-47F4-8125-AB6E1CE45742}" srcOrd="0" destOrd="0" presId="urn:microsoft.com/office/officeart/2008/layout/LinedList"/>
    <dgm:cxn modelId="{B5DB939D-280C-4813-9964-B8422E099E1B}" srcId="{84B35063-0DF6-417F-B96C-5D15D36809B2}" destId="{B2E7EA78-B7DA-43EB-84F5-37A70AA4CFFE}" srcOrd="3" destOrd="0" parTransId="{A94A52CC-8A18-4A35-8909-C108BA2F8CB6}" sibTransId="{25C86A86-BEF5-4C97-9A24-3595C40B6FD7}"/>
    <dgm:cxn modelId="{1C5F09A6-8708-4250-85F0-5217DFE1C05D}" type="presOf" srcId="{84B35063-0DF6-417F-B96C-5D15D36809B2}" destId="{889620F6-D9CB-40F9-9F29-4DF0F55E63B6}" srcOrd="0" destOrd="0" presId="urn:microsoft.com/office/officeart/2008/layout/LinedList"/>
    <dgm:cxn modelId="{578613C0-C5F6-47A0-B1D6-57FA77CE4E03}" srcId="{84B35063-0DF6-417F-B96C-5D15D36809B2}" destId="{129AB424-44A9-45B0-B774-109C177853F5}" srcOrd="1" destOrd="0" parTransId="{D7CD61F0-3AD6-4AD3-A5C3-CBB8A67E92E4}" sibTransId="{FC0B9679-8A89-4925-9F74-8BC7CACB74F5}"/>
    <dgm:cxn modelId="{3553E2EF-4F1D-44DA-B75A-844DFE0E27A4}" srcId="{84B35063-0DF6-417F-B96C-5D15D36809B2}" destId="{D5694A59-DD69-492D-BFD8-0D710AC51D4A}" srcOrd="5" destOrd="0" parTransId="{86FC9387-4A6E-4350-9B46-FDD187824109}" sibTransId="{E92BFEDB-6C36-4DFE-A0F5-E6639747E114}"/>
    <dgm:cxn modelId="{F07123F6-F5D5-45A3-91D7-D369BCF307A9}" type="presOf" srcId="{B2E7EA78-B7DA-43EB-84F5-37A70AA4CFFE}" destId="{4AB63B71-2B40-4EBB-8B6C-0AAC5452896F}" srcOrd="0" destOrd="0" presId="urn:microsoft.com/office/officeart/2008/layout/LinedList"/>
    <dgm:cxn modelId="{15EEB1F7-FC0B-4539-BF2D-2FF790BD55BA}" srcId="{84B35063-0DF6-417F-B96C-5D15D36809B2}" destId="{6BA6214B-7991-4B86-9851-29609D548739}" srcOrd="2" destOrd="0" parTransId="{127E8262-90B6-4FB4-A062-24630EF2F503}" sibTransId="{9A24D822-CD9D-4793-8C8F-252AA583B3FD}"/>
    <dgm:cxn modelId="{E74A19BD-B3DB-4191-B18B-9B916C4858F6}" type="presParOf" srcId="{889620F6-D9CB-40F9-9F29-4DF0F55E63B6}" destId="{2B96513E-465C-42C1-A72D-0EC2832AFF02}" srcOrd="0" destOrd="0" presId="urn:microsoft.com/office/officeart/2008/layout/LinedList"/>
    <dgm:cxn modelId="{B833DB5F-07F1-4FD8-8E2B-8A5263E84435}" type="presParOf" srcId="{889620F6-D9CB-40F9-9F29-4DF0F55E63B6}" destId="{AB7AE738-76C6-4A9B-8DCA-B3C318F679AF}" srcOrd="1" destOrd="0" presId="urn:microsoft.com/office/officeart/2008/layout/LinedList"/>
    <dgm:cxn modelId="{4D8FCC4A-7478-455D-B9A3-10C596288621}" type="presParOf" srcId="{AB7AE738-76C6-4A9B-8DCA-B3C318F679AF}" destId="{DD9D58F8-D02F-4825-8062-6AA20A087315}" srcOrd="0" destOrd="0" presId="urn:microsoft.com/office/officeart/2008/layout/LinedList"/>
    <dgm:cxn modelId="{EED5434C-B1EA-4D78-B803-CE812E715504}" type="presParOf" srcId="{AB7AE738-76C6-4A9B-8DCA-B3C318F679AF}" destId="{B8DABA36-C3CA-4CC9-AB80-1FC3800E0D51}" srcOrd="1" destOrd="0" presId="urn:microsoft.com/office/officeart/2008/layout/LinedList"/>
    <dgm:cxn modelId="{0C5621D7-25C6-4FB8-8811-AEF8F082BE5F}" type="presParOf" srcId="{889620F6-D9CB-40F9-9F29-4DF0F55E63B6}" destId="{72B50EB5-A774-4A99-A227-B51E857D3A18}" srcOrd="2" destOrd="0" presId="urn:microsoft.com/office/officeart/2008/layout/LinedList"/>
    <dgm:cxn modelId="{E6B60555-E185-4216-BDFB-4918984553D7}" type="presParOf" srcId="{889620F6-D9CB-40F9-9F29-4DF0F55E63B6}" destId="{4A7D5BBC-4C63-4588-BA2F-1590AA37D492}" srcOrd="3" destOrd="0" presId="urn:microsoft.com/office/officeart/2008/layout/LinedList"/>
    <dgm:cxn modelId="{672652BB-F71F-4123-98D7-D7D2E4A4776E}" type="presParOf" srcId="{4A7D5BBC-4C63-4588-BA2F-1590AA37D492}" destId="{9A04550E-54E9-4D74-A9C8-F93F18B3D5ED}" srcOrd="0" destOrd="0" presId="urn:microsoft.com/office/officeart/2008/layout/LinedList"/>
    <dgm:cxn modelId="{54B8F211-4311-4E06-BBF3-7AE53C14067A}" type="presParOf" srcId="{4A7D5BBC-4C63-4588-BA2F-1590AA37D492}" destId="{AE799D0C-E6AD-4278-A8E3-07875044BD28}" srcOrd="1" destOrd="0" presId="urn:microsoft.com/office/officeart/2008/layout/LinedList"/>
    <dgm:cxn modelId="{5DA014E1-9915-4779-9A8E-D1567A8700AF}" type="presParOf" srcId="{889620F6-D9CB-40F9-9F29-4DF0F55E63B6}" destId="{2A5CDB8A-5239-4350-A1FE-CB715A9B0941}" srcOrd="4" destOrd="0" presId="urn:microsoft.com/office/officeart/2008/layout/LinedList"/>
    <dgm:cxn modelId="{DC3921C6-131F-4F33-A7F8-59E4AB782B60}" type="presParOf" srcId="{889620F6-D9CB-40F9-9F29-4DF0F55E63B6}" destId="{22E79E94-8BB7-4989-962E-51EBBF294A48}" srcOrd="5" destOrd="0" presId="urn:microsoft.com/office/officeart/2008/layout/LinedList"/>
    <dgm:cxn modelId="{DA78BA4B-A4C8-4833-9F06-E8A25B192F57}" type="presParOf" srcId="{22E79E94-8BB7-4989-962E-51EBBF294A48}" destId="{C9839410-8F6A-4EED-86AB-2299466B9CB8}" srcOrd="0" destOrd="0" presId="urn:microsoft.com/office/officeart/2008/layout/LinedList"/>
    <dgm:cxn modelId="{48A0AD53-A28B-45C7-9B61-F28870704E66}" type="presParOf" srcId="{22E79E94-8BB7-4989-962E-51EBBF294A48}" destId="{5B9B8DC8-5C8E-47E4-B34F-708F6CDF52FE}" srcOrd="1" destOrd="0" presId="urn:microsoft.com/office/officeart/2008/layout/LinedList"/>
    <dgm:cxn modelId="{7EC19B48-7B9F-4AFD-8254-50B35589BAA3}" type="presParOf" srcId="{889620F6-D9CB-40F9-9F29-4DF0F55E63B6}" destId="{001C877D-564D-459D-BB09-F35DC8140C1E}" srcOrd="6" destOrd="0" presId="urn:microsoft.com/office/officeart/2008/layout/LinedList"/>
    <dgm:cxn modelId="{E677AFF5-0DBC-4C48-90B0-4B842F23C694}" type="presParOf" srcId="{889620F6-D9CB-40F9-9F29-4DF0F55E63B6}" destId="{E2DB80D8-A6B9-4275-A37F-AA025224CDC8}" srcOrd="7" destOrd="0" presId="urn:microsoft.com/office/officeart/2008/layout/LinedList"/>
    <dgm:cxn modelId="{4CDFA021-2917-44B5-A756-C1E286CA2E06}" type="presParOf" srcId="{E2DB80D8-A6B9-4275-A37F-AA025224CDC8}" destId="{4AB63B71-2B40-4EBB-8B6C-0AAC5452896F}" srcOrd="0" destOrd="0" presId="urn:microsoft.com/office/officeart/2008/layout/LinedList"/>
    <dgm:cxn modelId="{5F3AB419-B925-4B06-871F-5EFDFA692349}" type="presParOf" srcId="{E2DB80D8-A6B9-4275-A37F-AA025224CDC8}" destId="{8E39DD0E-1226-4BB9-BD99-8B910E516A3A}" srcOrd="1" destOrd="0" presId="urn:microsoft.com/office/officeart/2008/layout/LinedList"/>
    <dgm:cxn modelId="{366EBD11-C854-4F11-BCBA-13A23F56D62A}" type="presParOf" srcId="{889620F6-D9CB-40F9-9F29-4DF0F55E63B6}" destId="{8B308A21-59B5-4990-9F03-7B10791F297F}" srcOrd="8" destOrd="0" presId="urn:microsoft.com/office/officeart/2008/layout/LinedList"/>
    <dgm:cxn modelId="{90DFDD2B-D5B1-4ADA-9390-00AEF1119E21}" type="presParOf" srcId="{889620F6-D9CB-40F9-9F29-4DF0F55E63B6}" destId="{EDAA2788-C610-44D7-A89D-9687399AC2EE}" srcOrd="9" destOrd="0" presId="urn:microsoft.com/office/officeart/2008/layout/LinedList"/>
    <dgm:cxn modelId="{28D8611A-AB8F-4444-80B4-467E71D50CBB}" type="presParOf" srcId="{EDAA2788-C610-44D7-A89D-9687399AC2EE}" destId="{09EA704B-AC39-4F2F-9416-8D85B63EB758}" srcOrd="0" destOrd="0" presId="urn:microsoft.com/office/officeart/2008/layout/LinedList"/>
    <dgm:cxn modelId="{0CF09400-32D8-43AB-AB1B-658D73947FB9}" type="presParOf" srcId="{EDAA2788-C610-44D7-A89D-9687399AC2EE}" destId="{2C97D7B7-BD2C-4C95-87D1-B7D4BC7A2046}" srcOrd="1" destOrd="0" presId="urn:microsoft.com/office/officeart/2008/layout/LinedList"/>
    <dgm:cxn modelId="{A6C060FA-59DB-43A7-806E-EC5A0B2F45AD}" type="presParOf" srcId="{889620F6-D9CB-40F9-9F29-4DF0F55E63B6}" destId="{3CD037C6-FF46-49A1-97BB-1FF7E3F4157A}" srcOrd="10" destOrd="0" presId="urn:microsoft.com/office/officeart/2008/layout/LinedList"/>
    <dgm:cxn modelId="{E128C2CF-7C40-420A-8EAC-928AE8F62359}" type="presParOf" srcId="{889620F6-D9CB-40F9-9F29-4DF0F55E63B6}" destId="{1EA255C0-D2A2-4486-B618-E44DF8FA292C}" srcOrd="11" destOrd="0" presId="urn:microsoft.com/office/officeart/2008/layout/LinedList"/>
    <dgm:cxn modelId="{0E0EB3E3-0AB9-49DB-810C-448389F17E98}" type="presParOf" srcId="{1EA255C0-D2A2-4486-B618-E44DF8FA292C}" destId="{51E90844-E5F4-47F4-8125-AB6E1CE45742}" srcOrd="0" destOrd="0" presId="urn:microsoft.com/office/officeart/2008/layout/LinedList"/>
    <dgm:cxn modelId="{5F206208-A6B7-4D6B-80DF-2C74E7514D42}" type="presParOf" srcId="{1EA255C0-D2A2-4486-B618-E44DF8FA292C}" destId="{970ADC72-0A63-454C-8BF4-9659A5137A85}"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01A88E7-FECA-4C2F-8613-C42FFBC41825}" type="doc">
      <dgm:prSet loTypeId="urn:microsoft.com/office/officeart/2008/layout/LinedList" loCatId="list" qsTypeId="urn:microsoft.com/office/officeart/2005/8/quickstyle/simple5" qsCatId="simple" csTypeId="urn:microsoft.com/office/officeart/2005/8/colors/accent0_3" csCatId="mainScheme" phldr="1"/>
      <dgm:spPr/>
      <dgm:t>
        <a:bodyPr/>
        <a:lstStyle/>
        <a:p>
          <a:endParaRPr lang="en-US"/>
        </a:p>
      </dgm:t>
    </dgm:pt>
    <dgm:pt modelId="{39EC7AE5-0C6C-4B15-AD20-F14CD75FD5B5}">
      <dgm:prSet/>
      <dgm:spPr/>
      <dgm:t>
        <a:bodyPr/>
        <a:lstStyle/>
        <a:p>
          <a:r>
            <a:rPr lang="en-US" dirty="0"/>
            <a:t>Sorghum/Sudan</a:t>
          </a:r>
        </a:p>
      </dgm:t>
    </dgm:pt>
    <dgm:pt modelId="{5A25D83E-2E9A-42FE-9600-8495065C71D2}" type="parTrans" cxnId="{0271A89B-9F2E-4E1E-940E-1985091B4C5C}">
      <dgm:prSet/>
      <dgm:spPr/>
      <dgm:t>
        <a:bodyPr/>
        <a:lstStyle/>
        <a:p>
          <a:endParaRPr lang="en-US"/>
        </a:p>
      </dgm:t>
    </dgm:pt>
    <dgm:pt modelId="{6EDD4FCC-BA1B-4EA4-8AF2-210A102DDC6C}" type="sibTrans" cxnId="{0271A89B-9F2E-4E1E-940E-1985091B4C5C}">
      <dgm:prSet/>
      <dgm:spPr/>
      <dgm:t>
        <a:bodyPr/>
        <a:lstStyle/>
        <a:p>
          <a:endParaRPr lang="en-US"/>
        </a:p>
      </dgm:t>
    </dgm:pt>
    <dgm:pt modelId="{1574E159-AAD3-4EAA-9C3E-80948E83F07A}">
      <dgm:prSet/>
      <dgm:spPr/>
      <dgm:t>
        <a:bodyPr/>
        <a:lstStyle/>
        <a:p>
          <a:r>
            <a:rPr lang="en-US" dirty="0"/>
            <a:t>Teff</a:t>
          </a:r>
        </a:p>
      </dgm:t>
    </dgm:pt>
    <dgm:pt modelId="{4DCFEF83-4D27-4E35-BD34-266FDCAC94AF}" type="parTrans" cxnId="{87960660-4F58-4D79-9126-ABA0D62F794C}">
      <dgm:prSet/>
      <dgm:spPr/>
      <dgm:t>
        <a:bodyPr/>
        <a:lstStyle/>
        <a:p>
          <a:endParaRPr lang="en-US"/>
        </a:p>
      </dgm:t>
    </dgm:pt>
    <dgm:pt modelId="{4EA28CB8-319A-415F-9DF1-659DD1085B5C}" type="sibTrans" cxnId="{87960660-4F58-4D79-9126-ABA0D62F794C}">
      <dgm:prSet/>
      <dgm:spPr/>
      <dgm:t>
        <a:bodyPr/>
        <a:lstStyle/>
        <a:p>
          <a:endParaRPr lang="en-US"/>
        </a:p>
      </dgm:t>
    </dgm:pt>
    <dgm:pt modelId="{2D14803B-C80C-4829-ADE7-E50199106BCD}">
      <dgm:prSet/>
      <dgm:spPr/>
      <dgm:t>
        <a:bodyPr/>
        <a:lstStyle/>
        <a:p>
          <a:r>
            <a:rPr lang="en-US" dirty="0"/>
            <a:t>Pearl millet</a:t>
          </a:r>
        </a:p>
      </dgm:t>
    </dgm:pt>
    <dgm:pt modelId="{BC07F472-4572-496D-B0AB-39F6853DC888}" type="parTrans" cxnId="{CF905A62-DCCE-461B-B5AA-E30BF4A7D49E}">
      <dgm:prSet/>
      <dgm:spPr/>
      <dgm:t>
        <a:bodyPr/>
        <a:lstStyle/>
        <a:p>
          <a:endParaRPr lang="en-US"/>
        </a:p>
      </dgm:t>
    </dgm:pt>
    <dgm:pt modelId="{0993D3FB-62E3-4F1A-9CAC-942950F83736}" type="sibTrans" cxnId="{CF905A62-DCCE-461B-B5AA-E30BF4A7D49E}">
      <dgm:prSet/>
      <dgm:spPr/>
      <dgm:t>
        <a:bodyPr/>
        <a:lstStyle/>
        <a:p>
          <a:endParaRPr lang="en-US"/>
        </a:p>
      </dgm:t>
    </dgm:pt>
    <dgm:pt modelId="{D0C000AE-141B-402A-9E6E-114FB22E80F3}">
      <dgm:prSet/>
      <dgm:spPr/>
      <dgm:t>
        <a:bodyPr/>
        <a:lstStyle/>
        <a:p>
          <a:r>
            <a:rPr lang="en-US" dirty="0"/>
            <a:t>German millet</a:t>
          </a:r>
        </a:p>
      </dgm:t>
    </dgm:pt>
    <dgm:pt modelId="{B038D1E8-F795-46A8-9662-6DA29F210DE5}" type="parTrans" cxnId="{595200A5-C847-43AC-89C0-51DB795463D7}">
      <dgm:prSet/>
      <dgm:spPr/>
      <dgm:t>
        <a:bodyPr/>
        <a:lstStyle/>
        <a:p>
          <a:endParaRPr lang="en-US"/>
        </a:p>
      </dgm:t>
    </dgm:pt>
    <dgm:pt modelId="{65CD953D-B7C9-47D0-82F6-94FD0F68EA4F}" type="sibTrans" cxnId="{595200A5-C847-43AC-89C0-51DB795463D7}">
      <dgm:prSet/>
      <dgm:spPr/>
      <dgm:t>
        <a:bodyPr/>
        <a:lstStyle/>
        <a:p>
          <a:endParaRPr lang="en-US"/>
        </a:p>
      </dgm:t>
    </dgm:pt>
    <dgm:pt modelId="{562F6A48-E856-4575-982F-2AB4E62B728C}">
      <dgm:prSet/>
      <dgm:spPr/>
      <dgm:t>
        <a:bodyPr/>
        <a:lstStyle/>
        <a:p>
          <a:r>
            <a:rPr lang="en-US" dirty="0" err="1"/>
            <a:t>Proso</a:t>
          </a:r>
          <a:r>
            <a:rPr lang="en-US" dirty="0"/>
            <a:t> millet</a:t>
          </a:r>
        </a:p>
      </dgm:t>
    </dgm:pt>
    <dgm:pt modelId="{50E6588A-77CF-40FA-8A16-EBD7378B3083}" type="parTrans" cxnId="{5EFDDB5F-BA35-4220-B516-2FB5DC5D7819}">
      <dgm:prSet/>
      <dgm:spPr/>
      <dgm:t>
        <a:bodyPr/>
        <a:lstStyle/>
        <a:p>
          <a:endParaRPr lang="en-US"/>
        </a:p>
      </dgm:t>
    </dgm:pt>
    <dgm:pt modelId="{229F8689-883C-4DE0-8B9D-2565F9995FCC}" type="sibTrans" cxnId="{5EFDDB5F-BA35-4220-B516-2FB5DC5D7819}">
      <dgm:prSet/>
      <dgm:spPr/>
      <dgm:t>
        <a:bodyPr/>
        <a:lstStyle/>
        <a:p>
          <a:endParaRPr lang="en-US"/>
        </a:p>
      </dgm:t>
    </dgm:pt>
    <dgm:pt modelId="{00D1D0D8-C214-4C96-9976-CCF85851C1CB}">
      <dgm:prSet/>
      <dgm:spPr/>
      <dgm:t>
        <a:bodyPr/>
        <a:lstStyle/>
        <a:p>
          <a:r>
            <a:rPr lang="en-US"/>
            <a:t>Forage sorghum </a:t>
          </a:r>
        </a:p>
      </dgm:t>
    </dgm:pt>
    <dgm:pt modelId="{65A73F24-D877-4CBB-9E77-B5447EAF7F94}" type="parTrans" cxnId="{73FE0BD8-21D2-4FBA-953A-52625F1AE68A}">
      <dgm:prSet/>
      <dgm:spPr/>
      <dgm:t>
        <a:bodyPr/>
        <a:lstStyle/>
        <a:p>
          <a:endParaRPr lang="en-US"/>
        </a:p>
      </dgm:t>
    </dgm:pt>
    <dgm:pt modelId="{1CD7AF76-AE9E-490C-B657-9C1DE3C91B39}" type="sibTrans" cxnId="{73FE0BD8-21D2-4FBA-953A-52625F1AE68A}">
      <dgm:prSet/>
      <dgm:spPr/>
      <dgm:t>
        <a:bodyPr/>
        <a:lstStyle/>
        <a:p>
          <a:endParaRPr lang="en-US"/>
        </a:p>
      </dgm:t>
    </dgm:pt>
    <dgm:pt modelId="{2CD8DE84-B4D6-4EEC-A9F3-8341E8BD1962}">
      <dgm:prSet/>
      <dgm:spPr/>
      <dgm:t>
        <a:bodyPr/>
        <a:lstStyle/>
        <a:p>
          <a:r>
            <a:rPr lang="en-US"/>
            <a:t>Corn</a:t>
          </a:r>
        </a:p>
      </dgm:t>
    </dgm:pt>
    <dgm:pt modelId="{304230B8-8976-4133-8595-D0D86A63B2A7}" type="parTrans" cxnId="{F5C68614-7D1F-485E-8239-5ED4EDA31653}">
      <dgm:prSet/>
      <dgm:spPr/>
      <dgm:t>
        <a:bodyPr/>
        <a:lstStyle/>
        <a:p>
          <a:endParaRPr lang="en-US"/>
        </a:p>
      </dgm:t>
    </dgm:pt>
    <dgm:pt modelId="{D055E29B-6D35-416C-93AC-7D22EC1FF008}" type="sibTrans" cxnId="{F5C68614-7D1F-485E-8239-5ED4EDA31653}">
      <dgm:prSet/>
      <dgm:spPr/>
      <dgm:t>
        <a:bodyPr/>
        <a:lstStyle/>
        <a:p>
          <a:endParaRPr lang="en-US"/>
        </a:p>
      </dgm:t>
    </dgm:pt>
    <dgm:pt modelId="{159A2009-59C9-475E-9B57-3E58BE752A8F}" type="pres">
      <dgm:prSet presAssocID="{601A88E7-FECA-4C2F-8613-C42FFBC41825}" presName="vert0" presStyleCnt="0">
        <dgm:presLayoutVars>
          <dgm:dir/>
          <dgm:animOne val="branch"/>
          <dgm:animLvl val="lvl"/>
        </dgm:presLayoutVars>
      </dgm:prSet>
      <dgm:spPr/>
    </dgm:pt>
    <dgm:pt modelId="{8FCA8558-F9C7-4523-9D95-389EDF34DCF2}" type="pres">
      <dgm:prSet presAssocID="{39EC7AE5-0C6C-4B15-AD20-F14CD75FD5B5}" presName="thickLine" presStyleLbl="alignNode1" presStyleIdx="0" presStyleCnt="7"/>
      <dgm:spPr/>
    </dgm:pt>
    <dgm:pt modelId="{7858AABF-CFE1-4F51-BA5C-A1899A464404}" type="pres">
      <dgm:prSet presAssocID="{39EC7AE5-0C6C-4B15-AD20-F14CD75FD5B5}" presName="horz1" presStyleCnt="0"/>
      <dgm:spPr/>
    </dgm:pt>
    <dgm:pt modelId="{FB2BA765-D79A-4DD5-8CD0-8063CA3A3E21}" type="pres">
      <dgm:prSet presAssocID="{39EC7AE5-0C6C-4B15-AD20-F14CD75FD5B5}" presName="tx1" presStyleLbl="revTx" presStyleIdx="0" presStyleCnt="7"/>
      <dgm:spPr/>
    </dgm:pt>
    <dgm:pt modelId="{4C6E4D23-909F-48A4-9732-B590E3A3741D}" type="pres">
      <dgm:prSet presAssocID="{39EC7AE5-0C6C-4B15-AD20-F14CD75FD5B5}" presName="vert1" presStyleCnt="0"/>
      <dgm:spPr/>
    </dgm:pt>
    <dgm:pt modelId="{6EA69387-1B81-4CBA-B5F6-089745BEB7B4}" type="pres">
      <dgm:prSet presAssocID="{1574E159-AAD3-4EAA-9C3E-80948E83F07A}" presName="thickLine" presStyleLbl="alignNode1" presStyleIdx="1" presStyleCnt="7"/>
      <dgm:spPr/>
    </dgm:pt>
    <dgm:pt modelId="{B59BDA6F-0B28-4050-85D4-0D339D088857}" type="pres">
      <dgm:prSet presAssocID="{1574E159-AAD3-4EAA-9C3E-80948E83F07A}" presName="horz1" presStyleCnt="0"/>
      <dgm:spPr/>
    </dgm:pt>
    <dgm:pt modelId="{F4E7AB3A-579A-4BAA-B2E7-0412DC162EEE}" type="pres">
      <dgm:prSet presAssocID="{1574E159-AAD3-4EAA-9C3E-80948E83F07A}" presName="tx1" presStyleLbl="revTx" presStyleIdx="1" presStyleCnt="7"/>
      <dgm:spPr/>
    </dgm:pt>
    <dgm:pt modelId="{4F87C306-4516-4B59-BCA3-3BF149E63AB0}" type="pres">
      <dgm:prSet presAssocID="{1574E159-AAD3-4EAA-9C3E-80948E83F07A}" presName="vert1" presStyleCnt="0"/>
      <dgm:spPr/>
    </dgm:pt>
    <dgm:pt modelId="{58BC10CC-85EB-4BA8-8880-984587DAFCB9}" type="pres">
      <dgm:prSet presAssocID="{2D14803B-C80C-4829-ADE7-E50199106BCD}" presName="thickLine" presStyleLbl="alignNode1" presStyleIdx="2" presStyleCnt="7"/>
      <dgm:spPr/>
    </dgm:pt>
    <dgm:pt modelId="{CDF23973-EDDB-4422-9E25-CA3AB637FB2F}" type="pres">
      <dgm:prSet presAssocID="{2D14803B-C80C-4829-ADE7-E50199106BCD}" presName="horz1" presStyleCnt="0"/>
      <dgm:spPr/>
    </dgm:pt>
    <dgm:pt modelId="{F6E5777B-84E1-4331-AEE8-4F923A798FE9}" type="pres">
      <dgm:prSet presAssocID="{2D14803B-C80C-4829-ADE7-E50199106BCD}" presName="tx1" presStyleLbl="revTx" presStyleIdx="2" presStyleCnt="7"/>
      <dgm:spPr/>
    </dgm:pt>
    <dgm:pt modelId="{E910B4C7-27EF-4580-A06F-6DF69A7ACB84}" type="pres">
      <dgm:prSet presAssocID="{2D14803B-C80C-4829-ADE7-E50199106BCD}" presName="vert1" presStyleCnt="0"/>
      <dgm:spPr/>
    </dgm:pt>
    <dgm:pt modelId="{8DF46282-603B-46F3-95A2-159F27D4CE19}" type="pres">
      <dgm:prSet presAssocID="{D0C000AE-141B-402A-9E6E-114FB22E80F3}" presName="thickLine" presStyleLbl="alignNode1" presStyleIdx="3" presStyleCnt="7"/>
      <dgm:spPr/>
    </dgm:pt>
    <dgm:pt modelId="{C4F331B7-5FA5-4E9B-B061-AB6BE4CFA85A}" type="pres">
      <dgm:prSet presAssocID="{D0C000AE-141B-402A-9E6E-114FB22E80F3}" presName="horz1" presStyleCnt="0"/>
      <dgm:spPr/>
    </dgm:pt>
    <dgm:pt modelId="{7617CE20-05F1-4368-8BB8-4A20F9F5BC23}" type="pres">
      <dgm:prSet presAssocID="{D0C000AE-141B-402A-9E6E-114FB22E80F3}" presName="tx1" presStyleLbl="revTx" presStyleIdx="3" presStyleCnt="7"/>
      <dgm:spPr/>
    </dgm:pt>
    <dgm:pt modelId="{DA485AC1-8A21-4364-9BE7-205840F25547}" type="pres">
      <dgm:prSet presAssocID="{D0C000AE-141B-402A-9E6E-114FB22E80F3}" presName="vert1" presStyleCnt="0"/>
      <dgm:spPr/>
    </dgm:pt>
    <dgm:pt modelId="{68BF4465-B790-4A40-98B1-80E12D19C95D}" type="pres">
      <dgm:prSet presAssocID="{562F6A48-E856-4575-982F-2AB4E62B728C}" presName="thickLine" presStyleLbl="alignNode1" presStyleIdx="4" presStyleCnt="7"/>
      <dgm:spPr/>
    </dgm:pt>
    <dgm:pt modelId="{8A260F50-1761-421C-8A5B-550324D8E598}" type="pres">
      <dgm:prSet presAssocID="{562F6A48-E856-4575-982F-2AB4E62B728C}" presName="horz1" presStyleCnt="0"/>
      <dgm:spPr/>
    </dgm:pt>
    <dgm:pt modelId="{DBE4D7CE-B4AB-48A8-89A1-59086D03CB79}" type="pres">
      <dgm:prSet presAssocID="{562F6A48-E856-4575-982F-2AB4E62B728C}" presName="tx1" presStyleLbl="revTx" presStyleIdx="4" presStyleCnt="7"/>
      <dgm:spPr/>
    </dgm:pt>
    <dgm:pt modelId="{567B1D68-594A-4E56-84D9-69EB7A866F59}" type="pres">
      <dgm:prSet presAssocID="{562F6A48-E856-4575-982F-2AB4E62B728C}" presName="vert1" presStyleCnt="0"/>
      <dgm:spPr/>
    </dgm:pt>
    <dgm:pt modelId="{9E466356-0A23-461B-A075-D7686F0586A3}" type="pres">
      <dgm:prSet presAssocID="{00D1D0D8-C214-4C96-9976-CCF85851C1CB}" presName="thickLine" presStyleLbl="alignNode1" presStyleIdx="5" presStyleCnt="7"/>
      <dgm:spPr/>
    </dgm:pt>
    <dgm:pt modelId="{1AD4CB37-CF60-42D7-B2AF-FBCC80734B4D}" type="pres">
      <dgm:prSet presAssocID="{00D1D0D8-C214-4C96-9976-CCF85851C1CB}" presName="horz1" presStyleCnt="0"/>
      <dgm:spPr/>
    </dgm:pt>
    <dgm:pt modelId="{DE8BCC13-4BC0-4812-87FB-81FAA65A2B8A}" type="pres">
      <dgm:prSet presAssocID="{00D1D0D8-C214-4C96-9976-CCF85851C1CB}" presName="tx1" presStyleLbl="revTx" presStyleIdx="5" presStyleCnt="7"/>
      <dgm:spPr/>
    </dgm:pt>
    <dgm:pt modelId="{36260B3B-D5A3-4DBA-938E-217A40D30357}" type="pres">
      <dgm:prSet presAssocID="{00D1D0D8-C214-4C96-9976-CCF85851C1CB}" presName="vert1" presStyleCnt="0"/>
      <dgm:spPr/>
    </dgm:pt>
    <dgm:pt modelId="{AE1F4D7B-9E5E-4ECE-80CC-7EA0E68D4B8E}" type="pres">
      <dgm:prSet presAssocID="{2CD8DE84-B4D6-4EEC-A9F3-8341E8BD1962}" presName="thickLine" presStyleLbl="alignNode1" presStyleIdx="6" presStyleCnt="7"/>
      <dgm:spPr/>
    </dgm:pt>
    <dgm:pt modelId="{D5E78E4F-BD36-4B4D-AB57-A67375144851}" type="pres">
      <dgm:prSet presAssocID="{2CD8DE84-B4D6-4EEC-A9F3-8341E8BD1962}" presName="horz1" presStyleCnt="0"/>
      <dgm:spPr/>
    </dgm:pt>
    <dgm:pt modelId="{48E2DF75-B2DE-4941-95BA-7130E47AE77B}" type="pres">
      <dgm:prSet presAssocID="{2CD8DE84-B4D6-4EEC-A9F3-8341E8BD1962}" presName="tx1" presStyleLbl="revTx" presStyleIdx="6" presStyleCnt="7"/>
      <dgm:spPr/>
    </dgm:pt>
    <dgm:pt modelId="{0E8C371C-AE16-4747-A907-41EA806D9DC9}" type="pres">
      <dgm:prSet presAssocID="{2CD8DE84-B4D6-4EEC-A9F3-8341E8BD1962}" presName="vert1" presStyleCnt="0"/>
      <dgm:spPr/>
    </dgm:pt>
  </dgm:ptLst>
  <dgm:cxnLst>
    <dgm:cxn modelId="{1D0FA411-79B6-4210-9A8F-600DA8701479}" type="presOf" srcId="{1574E159-AAD3-4EAA-9C3E-80948E83F07A}" destId="{F4E7AB3A-579A-4BAA-B2E7-0412DC162EEE}" srcOrd="0" destOrd="0" presId="urn:microsoft.com/office/officeart/2008/layout/LinedList"/>
    <dgm:cxn modelId="{F5C68614-7D1F-485E-8239-5ED4EDA31653}" srcId="{601A88E7-FECA-4C2F-8613-C42FFBC41825}" destId="{2CD8DE84-B4D6-4EEC-A9F3-8341E8BD1962}" srcOrd="6" destOrd="0" parTransId="{304230B8-8976-4133-8595-D0D86A63B2A7}" sibTransId="{D055E29B-6D35-416C-93AC-7D22EC1FF008}"/>
    <dgm:cxn modelId="{519A7E2F-1199-4484-8617-8707BCDF0276}" type="presOf" srcId="{2D14803B-C80C-4829-ADE7-E50199106BCD}" destId="{F6E5777B-84E1-4331-AEE8-4F923A798FE9}" srcOrd="0" destOrd="0" presId="urn:microsoft.com/office/officeart/2008/layout/LinedList"/>
    <dgm:cxn modelId="{63BD825F-A233-4B37-A8DC-2D1822A47599}" type="presOf" srcId="{562F6A48-E856-4575-982F-2AB4E62B728C}" destId="{DBE4D7CE-B4AB-48A8-89A1-59086D03CB79}" srcOrd="0" destOrd="0" presId="urn:microsoft.com/office/officeart/2008/layout/LinedList"/>
    <dgm:cxn modelId="{5EFDDB5F-BA35-4220-B516-2FB5DC5D7819}" srcId="{601A88E7-FECA-4C2F-8613-C42FFBC41825}" destId="{562F6A48-E856-4575-982F-2AB4E62B728C}" srcOrd="4" destOrd="0" parTransId="{50E6588A-77CF-40FA-8A16-EBD7378B3083}" sibTransId="{229F8689-883C-4DE0-8B9D-2565F9995FCC}"/>
    <dgm:cxn modelId="{87960660-4F58-4D79-9126-ABA0D62F794C}" srcId="{601A88E7-FECA-4C2F-8613-C42FFBC41825}" destId="{1574E159-AAD3-4EAA-9C3E-80948E83F07A}" srcOrd="1" destOrd="0" parTransId="{4DCFEF83-4D27-4E35-BD34-266FDCAC94AF}" sibTransId="{4EA28CB8-319A-415F-9DF1-659DD1085B5C}"/>
    <dgm:cxn modelId="{CF905A62-DCCE-461B-B5AA-E30BF4A7D49E}" srcId="{601A88E7-FECA-4C2F-8613-C42FFBC41825}" destId="{2D14803B-C80C-4829-ADE7-E50199106BCD}" srcOrd="2" destOrd="0" parTransId="{BC07F472-4572-496D-B0AB-39F6853DC888}" sibTransId="{0993D3FB-62E3-4F1A-9CAC-942950F83736}"/>
    <dgm:cxn modelId="{FCB41748-4DBE-43EB-8E42-68CBACE32156}" type="presOf" srcId="{00D1D0D8-C214-4C96-9976-CCF85851C1CB}" destId="{DE8BCC13-4BC0-4812-87FB-81FAA65A2B8A}" srcOrd="0" destOrd="0" presId="urn:microsoft.com/office/officeart/2008/layout/LinedList"/>
    <dgm:cxn modelId="{0271A89B-9F2E-4E1E-940E-1985091B4C5C}" srcId="{601A88E7-FECA-4C2F-8613-C42FFBC41825}" destId="{39EC7AE5-0C6C-4B15-AD20-F14CD75FD5B5}" srcOrd="0" destOrd="0" parTransId="{5A25D83E-2E9A-42FE-9600-8495065C71D2}" sibTransId="{6EDD4FCC-BA1B-4EA4-8AF2-210A102DDC6C}"/>
    <dgm:cxn modelId="{595200A5-C847-43AC-89C0-51DB795463D7}" srcId="{601A88E7-FECA-4C2F-8613-C42FFBC41825}" destId="{D0C000AE-141B-402A-9E6E-114FB22E80F3}" srcOrd="3" destOrd="0" parTransId="{B038D1E8-F795-46A8-9662-6DA29F210DE5}" sibTransId="{65CD953D-B7C9-47D0-82F6-94FD0F68EA4F}"/>
    <dgm:cxn modelId="{D4271EB9-30C0-4659-A38E-C22727DBA2D5}" type="presOf" srcId="{2CD8DE84-B4D6-4EEC-A9F3-8341E8BD1962}" destId="{48E2DF75-B2DE-4941-95BA-7130E47AE77B}" srcOrd="0" destOrd="0" presId="urn:microsoft.com/office/officeart/2008/layout/LinedList"/>
    <dgm:cxn modelId="{614F50CB-0CED-4CD8-9D94-BB59614FD792}" type="presOf" srcId="{39EC7AE5-0C6C-4B15-AD20-F14CD75FD5B5}" destId="{FB2BA765-D79A-4DD5-8CD0-8063CA3A3E21}" srcOrd="0" destOrd="0" presId="urn:microsoft.com/office/officeart/2008/layout/LinedList"/>
    <dgm:cxn modelId="{A7443ACF-5362-42F6-A885-33D4690CA1FC}" type="presOf" srcId="{D0C000AE-141B-402A-9E6E-114FB22E80F3}" destId="{7617CE20-05F1-4368-8BB8-4A20F9F5BC23}" srcOrd="0" destOrd="0" presId="urn:microsoft.com/office/officeart/2008/layout/LinedList"/>
    <dgm:cxn modelId="{73FE0BD8-21D2-4FBA-953A-52625F1AE68A}" srcId="{601A88E7-FECA-4C2F-8613-C42FFBC41825}" destId="{00D1D0D8-C214-4C96-9976-CCF85851C1CB}" srcOrd="5" destOrd="0" parTransId="{65A73F24-D877-4CBB-9E77-B5447EAF7F94}" sibTransId="{1CD7AF76-AE9E-490C-B657-9C1DE3C91B39}"/>
    <dgm:cxn modelId="{E94A98EA-2409-4FDA-90E9-C5D7201E8607}" type="presOf" srcId="{601A88E7-FECA-4C2F-8613-C42FFBC41825}" destId="{159A2009-59C9-475E-9B57-3E58BE752A8F}" srcOrd="0" destOrd="0" presId="urn:microsoft.com/office/officeart/2008/layout/LinedList"/>
    <dgm:cxn modelId="{725A3344-6289-4DDF-A435-AC98B86A93AC}" type="presParOf" srcId="{159A2009-59C9-475E-9B57-3E58BE752A8F}" destId="{8FCA8558-F9C7-4523-9D95-389EDF34DCF2}" srcOrd="0" destOrd="0" presId="urn:microsoft.com/office/officeart/2008/layout/LinedList"/>
    <dgm:cxn modelId="{152C4236-72BA-40C6-A6C2-3A010D9BFD18}" type="presParOf" srcId="{159A2009-59C9-475E-9B57-3E58BE752A8F}" destId="{7858AABF-CFE1-4F51-BA5C-A1899A464404}" srcOrd="1" destOrd="0" presId="urn:microsoft.com/office/officeart/2008/layout/LinedList"/>
    <dgm:cxn modelId="{39CE7F3A-977F-437B-8DEF-AD37932FE169}" type="presParOf" srcId="{7858AABF-CFE1-4F51-BA5C-A1899A464404}" destId="{FB2BA765-D79A-4DD5-8CD0-8063CA3A3E21}" srcOrd="0" destOrd="0" presId="urn:microsoft.com/office/officeart/2008/layout/LinedList"/>
    <dgm:cxn modelId="{323D1E1D-6B6A-47FD-928E-2A469DEFB323}" type="presParOf" srcId="{7858AABF-CFE1-4F51-BA5C-A1899A464404}" destId="{4C6E4D23-909F-48A4-9732-B590E3A3741D}" srcOrd="1" destOrd="0" presId="urn:microsoft.com/office/officeart/2008/layout/LinedList"/>
    <dgm:cxn modelId="{7E4EDDBD-AA7B-4CF1-B3C0-BAE15D5DDCCF}" type="presParOf" srcId="{159A2009-59C9-475E-9B57-3E58BE752A8F}" destId="{6EA69387-1B81-4CBA-B5F6-089745BEB7B4}" srcOrd="2" destOrd="0" presId="urn:microsoft.com/office/officeart/2008/layout/LinedList"/>
    <dgm:cxn modelId="{EF0423AE-7EB9-420F-BC55-C060208D2EE6}" type="presParOf" srcId="{159A2009-59C9-475E-9B57-3E58BE752A8F}" destId="{B59BDA6F-0B28-4050-85D4-0D339D088857}" srcOrd="3" destOrd="0" presId="urn:microsoft.com/office/officeart/2008/layout/LinedList"/>
    <dgm:cxn modelId="{0C5E2E9C-06A1-456E-B48A-43CDAD33541C}" type="presParOf" srcId="{B59BDA6F-0B28-4050-85D4-0D339D088857}" destId="{F4E7AB3A-579A-4BAA-B2E7-0412DC162EEE}" srcOrd="0" destOrd="0" presId="urn:microsoft.com/office/officeart/2008/layout/LinedList"/>
    <dgm:cxn modelId="{D4B63891-8164-42F6-87A6-6EEC8520602E}" type="presParOf" srcId="{B59BDA6F-0B28-4050-85D4-0D339D088857}" destId="{4F87C306-4516-4B59-BCA3-3BF149E63AB0}" srcOrd="1" destOrd="0" presId="urn:microsoft.com/office/officeart/2008/layout/LinedList"/>
    <dgm:cxn modelId="{7A6EB23B-7A1A-4B4D-B468-141A782B949B}" type="presParOf" srcId="{159A2009-59C9-475E-9B57-3E58BE752A8F}" destId="{58BC10CC-85EB-4BA8-8880-984587DAFCB9}" srcOrd="4" destOrd="0" presId="urn:microsoft.com/office/officeart/2008/layout/LinedList"/>
    <dgm:cxn modelId="{508973D5-3023-403F-B793-B8124F493362}" type="presParOf" srcId="{159A2009-59C9-475E-9B57-3E58BE752A8F}" destId="{CDF23973-EDDB-4422-9E25-CA3AB637FB2F}" srcOrd="5" destOrd="0" presId="urn:microsoft.com/office/officeart/2008/layout/LinedList"/>
    <dgm:cxn modelId="{36179136-F776-46E5-A8CD-CEA630B559FE}" type="presParOf" srcId="{CDF23973-EDDB-4422-9E25-CA3AB637FB2F}" destId="{F6E5777B-84E1-4331-AEE8-4F923A798FE9}" srcOrd="0" destOrd="0" presId="urn:microsoft.com/office/officeart/2008/layout/LinedList"/>
    <dgm:cxn modelId="{01CF67F3-33E0-491C-9957-881EE4D7ABCF}" type="presParOf" srcId="{CDF23973-EDDB-4422-9E25-CA3AB637FB2F}" destId="{E910B4C7-27EF-4580-A06F-6DF69A7ACB84}" srcOrd="1" destOrd="0" presId="urn:microsoft.com/office/officeart/2008/layout/LinedList"/>
    <dgm:cxn modelId="{F9F6A5F6-3CA6-476C-96CD-D6C5985A621F}" type="presParOf" srcId="{159A2009-59C9-475E-9B57-3E58BE752A8F}" destId="{8DF46282-603B-46F3-95A2-159F27D4CE19}" srcOrd="6" destOrd="0" presId="urn:microsoft.com/office/officeart/2008/layout/LinedList"/>
    <dgm:cxn modelId="{FA7C15CD-3241-4FE2-881B-3E5A12D79562}" type="presParOf" srcId="{159A2009-59C9-475E-9B57-3E58BE752A8F}" destId="{C4F331B7-5FA5-4E9B-B061-AB6BE4CFA85A}" srcOrd="7" destOrd="0" presId="urn:microsoft.com/office/officeart/2008/layout/LinedList"/>
    <dgm:cxn modelId="{6E2362F1-9505-4304-A7EC-66B21FCDE695}" type="presParOf" srcId="{C4F331B7-5FA5-4E9B-B061-AB6BE4CFA85A}" destId="{7617CE20-05F1-4368-8BB8-4A20F9F5BC23}" srcOrd="0" destOrd="0" presId="urn:microsoft.com/office/officeart/2008/layout/LinedList"/>
    <dgm:cxn modelId="{BCC8C06D-E2EB-47F5-9938-4A457E0F0223}" type="presParOf" srcId="{C4F331B7-5FA5-4E9B-B061-AB6BE4CFA85A}" destId="{DA485AC1-8A21-4364-9BE7-205840F25547}" srcOrd="1" destOrd="0" presId="urn:microsoft.com/office/officeart/2008/layout/LinedList"/>
    <dgm:cxn modelId="{DD6978D5-E910-4831-AE49-D9C8CC5F07C0}" type="presParOf" srcId="{159A2009-59C9-475E-9B57-3E58BE752A8F}" destId="{68BF4465-B790-4A40-98B1-80E12D19C95D}" srcOrd="8" destOrd="0" presId="urn:microsoft.com/office/officeart/2008/layout/LinedList"/>
    <dgm:cxn modelId="{B3D187F1-60A7-4924-BBC4-186401434105}" type="presParOf" srcId="{159A2009-59C9-475E-9B57-3E58BE752A8F}" destId="{8A260F50-1761-421C-8A5B-550324D8E598}" srcOrd="9" destOrd="0" presId="urn:microsoft.com/office/officeart/2008/layout/LinedList"/>
    <dgm:cxn modelId="{273E78F6-2378-40B6-80A2-20C313249F24}" type="presParOf" srcId="{8A260F50-1761-421C-8A5B-550324D8E598}" destId="{DBE4D7CE-B4AB-48A8-89A1-59086D03CB79}" srcOrd="0" destOrd="0" presId="urn:microsoft.com/office/officeart/2008/layout/LinedList"/>
    <dgm:cxn modelId="{5EB2CE92-01C2-4C7C-841D-BDE9DC1C452D}" type="presParOf" srcId="{8A260F50-1761-421C-8A5B-550324D8E598}" destId="{567B1D68-594A-4E56-84D9-69EB7A866F59}" srcOrd="1" destOrd="0" presId="urn:microsoft.com/office/officeart/2008/layout/LinedList"/>
    <dgm:cxn modelId="{4314131D-275B-4740-A743-7B4CD7BD15C4}" type="presParOf" srcId="{159A2009-59C9-475E-9B57-3E58BE752A8F}" destId="{9E466356-0A23-461B-A075-D7686F0586A3}" srcOrd="10" destOrd="0" presId="urn:microsoft.com/office/officeart/2008/layout/LinedList"/>
    <dgm:cxn modelId="{69AC48FB-4E6E-4D9A-BB22-674EE3EADC8D}" type="presParOf" srcId="{159A2009-59C9-475E-9B57-3E58BE752A8F}" destId="{1AD4CB37-CF60-42D7-B2AF-FBCC80734B4D}" srcOrd="11" destOrd="0" presId="urn:microsoft.com/office/officeart/2008/layout/LinedList"/>
    <dgm:cxn modelId="{7709FAD1-4E55-4142-B6EF-A905E2F968C4}" type="presParOf" srcId="{1AD4CB37-CF60-42D7-B2AF-FBCC80734B4D}" destId="{DE8BCC13-4BC0-4812-87FB-81FAA65A2B8A}" srcOrd="0" destOrd="0" presId="urn:microsoft.com/office/officeart/2008/layout/LinedList"/>
    <dgm:cxn modelId="{743823C4-18AB-4178-83A5-C7582F32C6D2}" type="presParOf" srcId="{1AD4CB37-CF60-42D7-B2AF-FBCC80734B4D}" destId="{36260B3B-D5A3-4DBA-938E-217A40D30357}" srcOrd="1" destOrd="0" presId="urn:microsoft.com/office/officeart/2008/layout/LinedList"/>
    <dgm:cxn modelId="{C179115E-0E5D-4533-ACD3-CB9624D80CBB}" type="presParOf" srcId="{159A2009-59C9-475E-9B57-3E58BE752A8F}" destId="{AE1F4D7B-9E5E-4ECE-80CC-7EA0E68D4B8E}" srcOrd="12" destOrd="0" presId="urn:microsoft.com/office/officeart/2008/layout/LinedList"/>
    <dgm:cxn modelId="{DE74ABD9-DBB0-44E7-8956-CFAA6A366A3D}" type="presParOf" srcId="{159A2009-59C9-475E-9B57-3E58BE752A8F}" destId="{D5E78E4F-BD36-4B4D-AB57-A67375144851}" srcOrd="13" destOrd="0" presId="urn:microsoft.com/office/officeart/2008/layout/LinedList"/>
    <dgm:cxn modelId="{B7C68314-26A5-4369-A11C-431AF0F46810}" type="presParOf" srcId="{D5E78E4F-BD36-4B4D-AB57-A67375144851}" destId="{48E2DF75-B2DE-4941-95BA-7130E47AE77B}" srcOrd="0" destOrd="0" presId="urn:microsoft.com/office/officeart/2008/layout/LinedList"/>
    <dgm:cxn modelId="{1CE42324-E9FD-40FF-AD18-36C1A7A63E77}" type="presParOf" srcId="{D5E78E4F-BD36-4B4D-AB57-A67375144851}" destId="{0E8C371C-AE16-4747-A907-41EA806D9DC9}"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53424-DC8D-461D-8EFB-55D3925C8862}">
      <dsp:nvSpPr>
        <dsp:cNvPr id="0" name=""/>
        <dsp:cNvSpPr/>
      </dsp:nvSpPr>
      <dsp:spPr>
        <a:xfrm>
          <a:off x="3080"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Mycorrhizal Fungi</a:t>
          </a:r>
        </a:p>
      </dsp:txBody>
      <dsp:txXfrm>
        <a:off x="3080" y="587032"/>
        <a:ext cx="2444055" cy="1466433"/>
      </dsp:txXfrm>
    </dsp:sp>
    <dsp:sp modelId="{1A88F682-6103-453F-B2D1-FDA3CBFFEF1F}">
      <dsp:nvSpPr>
        <dsp:cNvPr id="0" name=""/>
        <dsp:cNvSpPr/>
      </dsp:nvSpPr>
      <dsp:spPr>
        <a:xfrm>
          <a:off x="2691541"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Symbiosis</a:t>
          </a:r>
        </a:p>
      </dsp:txBody>
      <dsp:txXfrm>
        <a:off x="2691541" y="587032"/>
        <a:ext cx="2444055" cy="1466433"/>
      </dsp:txXfrm>
    </dsp:sp>
    <dsp:sp modelId="{7F34A78A-F84F-4F50-8E62-5682B744DC5E}">
      <dsp:nvSpPr>
        <dsp:cNvPr id="0" name=""/>
        <dsp:cNvSpPr/>
      </dsp:nvSpPr>
      <dsp:spPr>
        <a:xfrm>
          <a:off x="5380002"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Nutrient Efficiency</a:t>
          </a:r>
        </a:p>
      </dsp:txBody>
      <dsp:txXfrm>
        <a:off x="5380002" y="587032"/>
        <a:ext cx="2444055" cy="1466433"/>
      </dsp:txXfrm>
    </dsp:sp>
    <dsp:sp modelId="{65B3C508-2469-4AB3-BD32-CD404C8559BF}">
      <dsp:nvSpPr>
        <dsp:cNvPr id="0" name=""/>
        <dsp:cNvSpPr/>
      </dsp:nvSpPr>
      <dsp:spPr>
        <a:xfrm>
          <a:off x="8068463" y="587032"/>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Fibrous</a:t>
          </a:r>
        </a:p>
      </dsp:txBody>
      <dsp:txXfrm>
        <a:off x="8068463" y="587032"/>
        <a:ext cx="2444055" cy="1466433"/>
      </dsp:txXfrm>
    </dsp:sp>
    <dsp:sp modelId="{117781FC-B83A-458D-B0B6-5042C9734981}">
      <dsp:nvSpPr>
        <dsp:cNvPr id="0" name=""/>
        <dsp:cNvSpPr/>
      </dsp:nvSpPr>
      <dsp:spPr>
        <a:xfrm>
          <a:off x="1347311"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Taproot</a:t>
          </a:r>
        </a:p>
      </dsp:txBody>
      <dsp:txXfrm>
        <a:off x="1347311" y="2297871"/>
        <a:ext cx="2444055" cy="1466433"/>
      </dsp:txXfrm>
    </dsp:sp>
    <dsp:sp modelId="{61A6BBB5-65B4-4DA2-AA4E-9CF02FB04519}">
      <dsp:nvSpPr>
        <dsp:cNvPr id="0" name=""/>
        <dsp:cNvSpPr/>
      </dsp:nvSpPr>
      <dsp:spPr>
        <a:xfrm>
          <a:off x="4035772"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Cover Crop</a:t>
          </a:r>
        </a:p>
      </dsp:txBody>
      <dsp:txXfrm>
        <a:off x="4035772" y="2297871"/>
        <a:ext cx="2444055" cy="1466433"/>
      </dsp:txXfrm>
    </dsp:sp>
    <dsp:sp modelId="{EA06C8F8-0300-4261-8509-3A5F3977B119}">
      <dsp:nvSpPr>
        <dsp:cNvPr id="0" name=""/>
        <dsp:cNvSpPr/>
      </dsp:nvSpPr>
      <dsp:spPr>
        <a:xfrm>
          <a:off x="6724233" y="2297871"/>
          <a:ext cx="2444055" cy="146643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Overwintering</a:t>
          </a:r>
        </a:p>
      </dsp:txBody>
      <dsp:txXfrm>
        <a:off x="6724233" y="2297871"/>
        <a:ext cx="2444055" cy="146643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0F922-876E-4FBF-9EE3-4E5C3C68A465}">
      <dsp:nvSpPr>
        <dsp:cNvPr id="0" name=""/>
        <dsp:cNvSpPr/>
      </dsp:nvSpPr>
      <dsp:spPr>
        <a:xfrm>
          <a:off x="3080" y="587032"/>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Hairy Vetch</a:t>
          </a:r>
        </a:p>
      </dsp:txBody>
      <dsp:txXfrm>
        <a:off x="3080" y="587032"/>
        <a:ext cx="2444055" cy="1466433"/>
      </dsp:txXfrm>
    </dsp:sp>
    <dsp:sp modelId="{DEBA3733-52EE-4102-B3FA-040360A5A5BA}">
      <dsp:nvSpPr>
        <dsp:cNvPr id="0" name=""/>
        <dsp:cNvSpPr/>
      </dsp:nvSpPr>
      <dsp:spPr>
        <a:xfrm>
          <a:off x="2691541" y="587032"/>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Crimson, red, white, blansa, berseem clover</a:t>
          </a:r>
        </a:p>
      </dsp:txBody>
      <dsp:txXfrm>
        <a:off x="2691541" y="587032"/>
        <a:ext cx="2444055" cy="1466433"/>
      </dsp:txXfrm>
    </dsp:sp>
    <dsp:sp modelId="{5DA0B6F9-C05C-426E-9EE2-95F5C165A28D}">
      <dsp:nvSpPr>
        <dsp:cNvPr id="0" name=""/>
        <dsp:cNvSpPr/>
      </dsp:nvSpPr>
      <dsp:spPr>
        <a:xfrm>
          <a:off x="5380002" y="587032"/>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Sweet clover</a:t>
          </a:r>
        </a:p>
      </dsp:txBody>
      <dsp:txXfrm>
        <a:off x="5380002" y="587032"/>
        <a:ext cx="2444055" cy="1466433"/>
      </dsp:txXfrm>
    </dsp:sp>
    <dsp:sp modelId="{8D46F945-A689-46DF-845B-18AE07DA1958}">
      <dsp:nvSpPr>
        <dsp:cNvPr id="0" name=""/>
        <dsp:cNvSpPr/>
      </dsp:nvSpPr>
      <dsp:spPr>
        <a:xfrm>
          <a:off x="8068463" y="587032"/>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Alfafa</a:t>
          </a:r>
        </a:p>
      </dsp:txBody>
      <dsp:txXfrm>
        <a:off x="8068463" y="587032"/>
        <a:ext cx="2444055" cy="1466433"/>
      </dsp:txXfrm>
    </dsp:sp>
    <dsp:sp modelId="{364B0D6F-8162-4304-93F2-619FD3C5F2F4}">
      <dsp:nvSpPr>
        <dsp:cNvPr id="0" name=""/>
        <dsp:cNvSpPr/>
      </dsp:nvSpPr>
      <dsp:spPr>
        <a:xfrm>
          <a:off x="3080" y="2297871"/>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Fababeans</a:t>
          </a:r>
        </a:p>
      </dsp:txBody>
      <dsp:txXfrm>
        <a:off x="3080" y="2297871"/>
        <a:ext cx="2444055" cy="1466433"/>
      </dsp:txXfrm>
    </dsp:sp>
    <dsp:sp modelId="{43837585-0C6D-4879-B334-93F2608E6A5C}">
      <dsp:nvSpPr>
        <dsp:cNvPr id="0" name=""/>
        <dsp:cNvSpPr/>
      </dsp:nvSpPr>
      <dsp:spPr>
        <a:xfrm>
          <a:off x="2691541" y="2297871"/>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Chickpeas</a:t>
          </a:r>
        </a:p>
      </dsp:txBody>
      <dsp:txXfrm>
        <a:off x="2691541" y="2297871"/>
        <a:ext cx="2444055" cy="1466433"/>
      </dsp:txXfrm>
    </dsp:sp>
    <dsp:sp modelId="{8B0941E7-8ED4-4BD2-9A7B-027755805947}">
      <dsp:nvSpPr>
        <dsp:cNvPr id="0" name=""/>
        <dsp:cNvSpPr/>
      </dsp:nvSpPr>
      <dsp:spPr>
        <a:xfrm>
          <a:off x="5380002" y="2297871"/>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Lentils</a:t>
          </a:r>
        </a:p>
      </dsp:txBody>
      <dsp:txXfrm>
        <a:off x="5380002" y="2297871"/>
        <a:ext cx="2444055" cy="1466433"/>
      </dsp:txXfrm>
    </dsp:sp>
    <dsp:sp modelId="{2D64BFFE-80A9-483D-908E-7FE7FDC48DB6}">
      <dsp:nvSpPr>
        <dsp:cNvPr id="0" name=""/>
        <dsp:cNvSpPr/>
      </dsp:nvSpPr>
      <dsp:spPr>
        <a:xfrm>
          <a:off x="8068463" y="2297871"/>
          <a:ext cx="2444055" cy="1466433"/>
        </a:xfrm>
        <a:prstGeom prst="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Field peas</a:t>
          </a:r>
        </a:p>
      </dsp:txBody>
      <dsp:txXfrm>
        <a:off x="8068463" y="2297871"/>
        <a:ext cx="2444055" cy="146643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69E22D-F1CA-4C67-9BE3-EE0B0D1D1946}">
      <dsp:nvSpPr>
        <dsp:cNvPr id="0" name=""/>
        <dsp:cNvSpPr/>
      </dsp:nvSpPr>
      <dsp:spPr>
        <a:xfrm>
          <a:off x="1283" y="1007554"/>
          <a:ext cx="4672458" cy="233622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t>Forbs that offer biodiversity</a:t>
          </a:r>
        </a:p>
      </dsp:txBody>
      <dsp:txXfrm>
        <a:off x="69709" y="1075980"/>
        <a:ext cx="4535606" cy="2199377"/>
      </dsp:txXfrm>
    </dsp:sp>
    <dsp:sp modelId="{30A4A504-C83A-46CB-A644-C615C6F79BA4}">
      <dsp:nvSpPr>
        <dsp:cNvPr id="0" name=""/>
        <dsp:cNvSpPr/>
      </dsp:nvSpPr>
      <dsp:spPr>
        <a:xfrm>
          <a:off x="5841857" y="1007554"/>
          <a:ext cx="4672458" cy="2336229"/>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2390" tIns="48260" rIns="72390" bIns="48260" numCol="1" spcCol="1270" anchor="ctr" anchorCtr="0">
          <a:noAutofit/>
        </a:bodyPr>
        <a:lstStyle/>
        <a:p>
          <a:pPr marL="0" lvl="0" indent="0" algn="ctr" defTabSz="1689100">
            <a:lnSpc>
              <a:spcPct val="90000"/>
            </a:lnSpc>
            <a:spcBef>
              <a:spcPct val="0"/>
            </a:spcBef>
            <a:spcAft>
              <a:spcPct val="35000"/>
            </a:spcAft>
            <a:buNone/>
          </a:pPr>
          <a:r>
            <a:rPr lang="en-US" sz="3800" kern="1200"/>
            <a:t>Perennial forbs include coneflowers, asters, goldenrod </a:t>
          </a:r>
        </a:p>
      </dsp:txBody>
      <dsp:txXfrm>
        <a:off x="5910283" y="1075980"/>
        <a:ext cx="4535606" cy="21993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3AE8A1-AAE2-4B49-ACF4-4B1F684D72AF}">
      <dsp:nvSpPr>
        <dsp:cNvPr id="0" name=""/>
        <dsp:cNvSpPr/>
      </dsp:nvSpPr>
      <dsp:spPr>
        <a:xfrm>
          <a:off x="3080" y="587032"/>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Mustard</a:t>
          </a:r>
        </a:p>
      </dsp:txBody>
      <dsp:txXfrm>
        <a:off x="3080" y="587032"/>
        <a:ext cx="2444055" cy="1466433"/>
      </dsp:txXfrm>
    </dsp:sp>
    <dsp:sp modelId="{A2F2BFEF-781B-4569-9BCF-175F51D58FBB}">
      <dsp:nvSpPr>
        <dsp:cNvPr id="0" name=""/>
        <dsp:cNvSpPr/>
      </dsp:nvSpPr>
      <dsp:spPr>
        <a:xfrm>
          <a:off x="2691541" y="587032"/>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Turnips</a:t>
          </a:r>
        </a:p>
      </dsp:txBody>
      <dsp:txXfrm>
        <a:off x="2691541" y="587032"/>
        <a:ext cx="2444055" cy="1466433"/>
      </dsp:txXfrm>
    </dsp:sp>
    <dsp:sp modelId="{8D5AB3A2-12D3-4E8A-8B4D-C67B6488DC77}">
      <dsp:nvSpPr>
        <dsp:cNvPr id="0" name=""/>
        <dsp:cNvSpPr/>
      </dsp:nvSpPr>
      <dsp:spPr>
        <a:xfrm>
          <a:off x="5380002" y="587032"/>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Radish </a:t>
          </a:r>
        </a:p>
      </dsp:txBody>
      <dsp:txXfrm>
        <a:off x="5380002" y="587032"/>
        <a:ext cx="2444055" cy="1466433"/>
      </dsp:txXfrm>
    </dsp:sp>
    <dsp:sp modelId="{5667E250-FAD2-44AF-BB5A-407BB17B8B87}">
      <dsp:nvSpPr>
        <dsp:cNvPr id="0" name=""/>
        <dsp:cNvSpPr/>
      </dsp:nvSpPr>
      <dsp:spPr>
        <a:xfrm>
          <a:off x="8068463" y="587032"/>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Kale</a:t>
          </a:r>
        </a:p>
      </dsp:txBody>
      <dsp:txXfrm>
        <a:off x="8068463" y="587032"/>
        <a:ext cx="2444055" cy="1466433"/>
      </dsp:txXfrm>
    </dsp:sp>
    <dsp:sp modelId="{7CC2A378-26DE-420A-BD7B-3A0330AACEE3}">
      <dsp:nvSpPr>
        <dsp:cNvPr id="0" name=""/>
        <dsp:cNvSpPr/>
      </dsp:nvSpPr>
      <dsp:spPr>
        <a:xfrm>
          <a:off x="3080" y="2297871"/>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Flax</a:t>
          </a:r>
        </a:p>
      </dsp:txBody>
      <dsp:txXfrm>
        <a:off x="3080" y="2297871"/>
        <a:ext cx="2444055" cy="1466433"/>
      </dsp:txXfrm>
    </dsp:sp>
    <dsp:sp modelId="{B0E46356-95C7-4E93-AFFA-A67A7523D119}">
      <dsp:nvSpPr>
        <dsp:cNvPr id="0" name=""/>
        <dsp:cNvSpPr/>
      </dsp:nvSpPr>
      <dsp:spPr>
        <a:xfrm>
          <a:off x="2691541" y="2297871"/>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Camelina</a:t>
          </a:r>
        </a:p>
      </dsp:txBody>
      <dsp:txXfrm>
        <a:off x="2691541" y="2297871"/>
        <a:ext cx="2444055" cy="1466433"/>
      </dsp:txXfrm>
    </dsp:sp>
    <dsp:sp modelId="{9A550311-C7AB-4012-BD65-AF402C4999F5}">
      <dsp:nvSpPr>
        <dsp:cNvPr id="0" name=""/>
        <dsp:cNvSpPr/>
      </dsp:nvSpPr>
      <dsp:spPr>
        <a:xfrm>
          <a:off x="5380002" y="2297871"/>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Phacelia</a:t>
          </a:r>
        </a:p>
      </dsp:txBody>
      <dsp:txXfrm>
        <a:off x="5380002" y="2297871"/>
        <a:ext cx="2444055" cy="1466433"/>
      </dsp:txXfrm>
    </dsp:sp>
    <dsp:sp modelId="{A692EF83-ECEB-4366-8D43-50BE5754D764}">
      <dsp:nvSpPr>
        <dsp:cNvPr id="0" name=""/>
        <dsp:cNvSpPr/>
      </dsp:nvSpPr>
      <dsp:spPr>
        <a:xfrm>
          <a:off x="8068463" y="2297871"/>
          <a:ext cx="2444055" cy="1466433"/>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a:t>Rapeseed</a:t>
          </a:r>
        </a:p>
      </dsp:txBody>
      <dsp:txXfrm>
        <a:off x="8068463" y="2297871"/>
        <a:ext cx="2444055" cy="146643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4C0D6-26B8-4BD9-86E0-3F7FC1F6DB5B}">
      <dsp:nvSpPr>
        <dsp:cNvPr id="0" name=""/>
        <dsp:cNvSpPr/>
      </dsp:nvSpPr>
      <dsp:spPr>
        <a:xfrm>
          <a:off x="0" y="1808"/>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DA040E-F1A8-4A98-8119-BC3C61BF7352}">
      <dsp:nvSpPr>
        <dsp:cNvPr id="0" name=""/>
        <dsp:cNvSpPr/>
      </dsp:nvSpPr>
      <dsp:spPr>
        <a:xfrm>
          <a:off x="233059" y="175158"/>
          <a:ext cx="423745" cy="42374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582896-1AAA-4DCA-B9D3-E58FA262F098}">
      <dsp:nvSpPr>
        <dsp:cNvPr id="0" name=""/>
        <dsp:cNvSpPr/>
      </dsp:nvSpPr>
      <dsp:spPr>
        <a:xfrm>
          <a:off x="889864" y="1808"/>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Must consider climate</a:t>
          </a:r>
        </a:p>
      </dsp:txBody>
      <dsp:txXfrm>
        <a:off x="889864" y="1808"/>
        <a:ext cx="5355400" cy="770445"/>
      </dsp:txXfrm>
    </dsp:sp>
    <dsp:sp modelId="{E7166790-2E96-4D22-8FAA-BD5774D626D6}">
      <dsp:nvSpPr>
        <dsp:cNvPr id="0" name=""/>
        <dsp:cNvSpPr/>
      </dsp:nvSpPr>
      <dsp:spPr>
        <a:xfrm>
          <a:off x="0" y="964865"/>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58AEBE-84F9-43C2-9237-5EE0EC7A524E}">
      <dsp:nvSpPr>
        <dsp:cNvPr id="0" name=""/>
        <dsp:cNvSpPr/>
      </dsp:nvSpPr>
      <dsp:spPr>
        <a:xfrm>
          <a:off x="233059" y="1138215"/>
          <a:ext cx="423745" cy="42374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E01558B-01DB-4765-AC14-5EFBCBE0CE43}">
      <dsp:nvSpPr>
        <dsp:cNvPr id="0" name=""/>
        <dsp:cNvSpPr/>
      </dsp:nvSpPr>
      <dsp:spPr>
        <a:xfrm>
          <a:off x="889864" y="964865"/>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Growing season of crops</a:t>
          </a:r>
        </a:p>
      </dsp:txBody>
      <dsp:txXfrm>
        <a:off x="889864" y="964865"/>
        <a:ext cx="5355400" cy="770445"/>
      </dsp:txXfrm>
    </dsp:sp>
    <dsp:sp modelId="{6A15366E-261A-4409-B1BF-A0AE0C429099}">
      <dsp:nvSpPr>
        <dsp:cNvPr id="0" name=""/>
        <dsp:cNvSpPr/>
      </dsp:nvSpPr>
      <dsp:spPr>
        <a:xfrm>
          <a:off x="0" y="1927922"/>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63E2C0-B976-40CA-9BC1-675E9BC6EE0B}">
      <dsp:nvSpPr>
        <dsp:cNvPr id="0" name=""/>
        <dsp:cNvSpPr/>
      </dsp:nvSpPr>
      <dsp:spPr>
        <a:xfrm>
          <a:off x="233059" y="2101272"/>
          <a:ext cx="423745" cy="42374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69EADF4-3411-4ED9-9D6B-962339373B38}">
      <dsp:nvSpPr>
        <dsp:cNvPr id="0" name=""/>
        <dsp:cNvSpPr/>
      </dsp:nvSpPr>
      <dsp:spPr>
        <a:xfrm>
          <a:off x="889864" y="1927922"/>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Needs of those crops – pollination, livestock feed, nutrient needs</a:t>
          </a:r>
        </a:p>
      </dsp:txBody>
      <dsp:txXfrm>
        <a:off x="889864" y="1927922"/>
        <a:ext cx="5355400" cy="770445"/>
      </dsp:txXfrm>
    </dsp:sp>
    <dsp:sp modelId="{A9975E94-8FBA-4439-B0B7-96E837971BF0}">
      <dsp:nvSpPr>
        <dsp:cNvPr id="0" name=""/>
        <dsp:cNvSpPr/>
      </dsp:nvSpPr>
      <dsp:spPr>
        <a:xfrm>
          <a:off x="0" y="2890979"/>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B2B17C-E4E4-41D4-872C-9B30BDE017A2}">
      <dsp:nvSpPr>
        <dsp:cNvPr id="0" name=""/>
        <dsp:cNvSpPr/>
      </dsp:nvSpPr>
      <dsp:spPr>
        <a:xfrm>
          <a:off x="233059" y="3064329"/>
          <a:ext cx="423745" cy="42374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4E904D-3D1F-48E5-95EB-D9DFDD7976AA}">
      <dsp:nvSpPr>
        <dsp:cNvPr id="0" name=""/>
        <dsp:cNvSpPr/>
      </dsp:nvSpPr>
      <dsp:spPr>
        <a:xfrm>
          <a:off x="889864" y="2890979"/>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Equipment that they have or will need</a:t>
          </a:r>
        </a:p>
      </dsp:txBody>
      <dsp:txXfrm>
        <a:off x="889864" y="2890979"/>
        <a:ext cx="5355400" cy="770445"/>
      </dsp:txXfrm>
    </dsp:sp>
    <dsp:sp modelId="{5A4CE220-F1EF-4494-8CBB-0E3A655AAD9D}">
      <dsp:nvSpPr>
        <dsp:cNvPr id="0" name=""/>
        <dsp:cNvSpPr/>
      </dsp:nvSpPr>
      <dsp:spPr>
        <a:xfrm>
          <a:off x="0" y="3854036"/>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CCF8B3-4EFA-4824-AF79-B62BBDF5B157}">
      <dsp:nvSpPr>
        <dsp:cNvPr id="0" name=""/>
        <dsp:cNvSpPr/>
      </dsp:nvSpPr>
      <dsp:spPr>
        <a:xfrm>
          <a:off x="233059" y="4027386"/>
          <a:ext cx="423745" cy="42374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7F774F-F4CC-4653-8338-CCEE7B4DC45C}">
      <dsp:nvSpPr>
        <dsp:cNvPr id="0" name=""/>
        <dsp:cNvSpPr/>
      </dsp:nvSpPr>
      <dsp:spPr>
        <a:xfrm>
          <a:off x="889864" y="3854036"/>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Cost of seed</a:t>
          </a:r>
        </a:p>
      </dsp:txBody>
      <dsp:txXfrm>
        <a:off x="889864" y="3854036"/>
        <a:ext cx="5355400" cy="770445"/>
      </dsp:txXfrm>
    </dsp:sp>
    <dsp:sp modelId="{B46DEBFE-71B9-45BC-87ED-EE62C29E8E42}">
      <dsp:nvSpPr>
        <dsp:cNvPr id="0" name=""/>
        <dsp:cNvSpPr/>
      </dsp:nvSpPr>
      <dsp:spPr>
        <a:xfrm>
          <a:off x="0" y="4817093"/>
          <a:ext cx="6245265" cy="7704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8294E3-68BD-48FE-92B4-685A9E26AB5A}">
      <dsp:nvSpPr>
        <dsp:cNvPr id="0" name=""/>
        <dsp:cNvSpPr/>
      </dsp:nvSpPr>
      <dsp:spPr>
        <a:xfrm>
          <a:off x="233059" y="4990443"/>
          <a:ext cx="423745" cy="423745"/>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604122-277C-4F83-A1BF-3B7C7C0554CC}">
      <dsp:nvSpPr>
        <dsp:cNvPr id="0" name=""/>
        <dsp:cNvSpPr/>
      </dsp:nvSpPr>
      <dsp:spPr>
        <a:xfrm>
          <a:off x="889864" y="4817093"/>
          <a:ext cx="5355400" cy="7704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539" tIns="81539" rIns="81539" bIns="81539" numCol="1" spcCol="1270" anchor="ctr" anchorCtr="0">
          <a:noAutofit/>
        </a:bodyPr>
        <a:lstStyle/>
        <a:p>
          <a:pPr marL="0" lvl="0" indent="0" algn="l" defTabSz="844550">
            <a:lnSpc>
              <a:spcPct val="90000"/>
            </a:lnSpc>
            <a:spcBef>
              <a:spcPct val="0"/>
            </a:spcBef>
            <a:spcAft>
              <a:spcPct val="35000"/>
            </a:spcAft>
            <a:buNone/>
          </a:pPr>
          <a:r>
            <a:rPr lang="en-US" sz="1900" kern="1200"/>
            <a:t>What they are planting before and after the cover crop</a:t>
          </a:r>
        </a:p>
      </dsp:txBody>
      <dsp:txXfrm>
        <a:off x="889864" y="4817093"/>
        <a:ext cx="5355400" cy="77044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53DF2-4D75-4155-B7A4-0F634448DB13}">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B374A1-335B-453C-B7F5-7CDFDC83B0BF}">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C</a:t>
          </a:r>
        </a:p>
      </dsp:txBody>
      <dsp:txXfrm>
        <a:off x="696297" y="538547"/>
        <a:ext cx="4171627" cy="2590157"/>
      </dsp:txXfrm>
    </dsp:sp>
    <dsp:sp modelId="{7C894439-8721-4DFD-86DD-398B46076423}">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985426-2DA8-4261-B401-2A9908842CB7}">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a:t>N</a:t>
          </a:r>
        </a:p>
      </dsp:txBody>
      <dsp:txXfrm>
        <a:off x="5991936" y="538547"/>
        <a:ext cx="4171627" cy="259015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9D8B72-9104-45AC-A19F-0A6D256E19C9}">
      <dsp:nvSpPr>
        <dsp:cNvPr id="0" name=""/>
        <dsp:cNvSpPr/>
      </dsp:nvSpPr>
      <dsp:spPr>
        <a:xfrm>
          <a:off x="0" y="0"/>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10A900-9E83-4C8B-A4AC-A75622A38EA0}">
      <dsp:nvSpPr>
        <dsp:cNvPr id="0" name=""/>
        <dsp:cNvSpPr/>
      </dsp:nvSpPr>
      <dsp:spPr>
        <a:xfrm>
          <a:off x="0" y="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Adding in any of these cover crops changes the nutrient content of the soil</a:t>
          </a:r>
        </a:p>
      </dsp:txBody>
      <dsp:txXfrm>
        <a:off x="0" y="0"/>
        <a:ext cx="6900512" cy="1384035"/>
      </dsp:txXfrm>
    </dsp:sp>
    <dsp:sp modelId="{EDA5A576-8C5A-45C1-98B2-EBE8657808CE}">
      <dsp:nvSpPr>
        <dsp:cNvPr id="0" name=""/>
        <dsp:cNvSpPr/>
      </dsp:nvSpPr>
      <dsp:spPr>
        <a:xfrm>
          <a:off x="0" y="1384035"/>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924D70-5141-40C5-91AA-9E56B98C2BA1}">
      <dsp:nvSpPr>
        <dsp:cNvPr id="0" name=""/>
        <dsp:cNvSpPr/>
      </dsp:nvSpPr>
      <dsp:spPr>
        <a:xfrm>
          <a:off x="0" y="138403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These crops use different nutrients and can tie them up</a:t>
          </a:r>
        </a:p>
      </dsp:txBody>
      <dsp:txXfrm>
        <a:off x="0" y="1384035"/>
        <a:ext cx="6900512" cy="1384035"/>
      </dsp:txXfrm>
    </dsp:sp>
    <dsp:sp modelId="{87BEE963-54F8-4D68-AECA-995CE4085FCE}">
      <dsp:nvSpPr>
        <dsp:cNvPr id="0" name=""/>
        <dsp:cNvSpPr/>
      </dsp:nvSpPr>
      <dsp:spPr>
        <a:xfrm>
          <a:off x="0" y="2768070"/>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9BCD049-B41B-49E7-B962-6DCF40151E22}">
      <dsp:nvSpPr>
        <dsp:cNvPr id="0" name=""/>
        <dsp:cNvSpPr/>
      </dsp:nvSpPr>
      <dsp:spPr>
        <a:xfrm>
          <a:off x="0" y="2768070"/>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Crops add different nutrients to the soil </a:t>
          </a:r>
        </a:p>
      </dsp:txBody>
      <dsp:txXfrm>
        <a:off x="0" y="2768070"/>
        <a:ext cx="6900512" cy="1384035"/>
      </dsp:txXfrm>
    </dsp:sp>
    <dsp:sp modelId="{D7496453-5E75-414D-A5C6-607D4739C68D}">
      <dsp:nvSpPr>
        <dsp:cNvPr id="0" name=""/>
        <dsp:cNvSpPr/>
      </dsp:nvSpPr>
      <dsp:spPr>
        <a:xfrm>
          <a:off x="0" y="4152105"/>
          <a:ext cx="6900512"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157A44-5488-4D0A-813D-2700FB42E98F}">
      <dsp:nvSpPr>
        <dsp:cNvPr id="0" name=""/>
        <dsp:cNvSpPr/>
      </dsp:nvSpPr>
      <dsp:spPr>
        <a:xfrm>
          <a:off x="0" y="4152105"/>
          <a:ext cx="6900512" cy="13840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US" sz="3100" kern="1200"/>
            <a:t>This must be considered when choosing cover crops</a:t>
          </a:r>
        </a:p>
      </dsp:txBody>
      <dsp:txXfrm>
        <a:off x="0" y="4152105"/>
        <a:ext cx="6900512" cy="1384035"/>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8AFB74-047D-443A-BF4F-3276C65B37E6}">
      <dsp:nvSpPr>
        <dsp:cNvPr id="0" name=""/>
        <dsp:cNvSpPr/>
      </dsp:nvSpPr>
      <dsp:spPr>
        <a:xfrm>
          <a:off x="0" y="0"/>
          <a:ext cx="8412480" cy="957294"/>
        </a:xfrm>
        <a:prstGeom prst="roundRect">
          <a:avLst>
            <a:gd name="adj" fmla="val 10000"/>
          </a:avLst>
        </a:prstGeom>
        <a:solidFill>
          <a:schemeClr val="accent3">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Ratio of the mass of carbon to the mass of nitrogen in a substance</a:t>
          </a:r>
        </a:p>
      </dsp:txBody>
      <dsp:txXfrm>
        <a:off x="28038" y="28038"/>
        <a:ext cx="7298593" cy="901218"/>
      </dsp:txXfrm>
    </dsp:sp>
    <dsp:sp modelId="{9FB1A3BE-E94C-4560-9B02-717801408D48}">
      <dsp:nvSpPr>
        <dsp:cNvPr id="0" name=""/>
        <dsp:cNvSpPr/>
      </dsp:nvSpPr>
      <dsp:spPr>
        <a:xfrm>
          <a:off x="704545" y="1131347"/>
          <a:ext cx="8412480" cy="957294"/>
        </a:xfrm>
        <a:prstGeom prst="roundRect">
          <a:avLst>
            <a:gd name="adj" fmla="val 10000"/>
          </a:avLst>
        </a:prstGeom>
        <a:solidFill>
          <a:schemeClr val="accent3">
            <a:shade val="80000"/>
            <a:hueOff val="-85999"/>
            <a:satOff val="-17662"/>
            <a:lumOff val="132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Example C:N of 10:1 means there is 10 units of carbon for each unit of nitrogen </a:t>
          </a:r>
        </a:p>
      </dsp:txBody>
      <dsp:txXfrm>
        <a:off x="732583" y="1159385"/>
        <a:ext cx="7029617" cy="901218"/>
      </dsp:txXfrm>
    </dsp:sp>
    <dsp:sp modelId="{DC0004E4-EF7B-43BA-8730-8A8B5C015A5C}">
      <dsp:nvSpPr>
        <dsp:cNvPr id="0" name=""/>
        <dsp:cNvSpPr/>
      </dsp:nvSpPr>
      <dsp:spPr>
        <a:xfrm>
          <a:off x="1398574" y="2262695"/>
          <a:ext cx="8412480" cy="957294"/>
        </a:xfrm>
        <a:prstGeom prst="roundRect">
          <a:avLst>
            <a:gd name="adj" fmla="val 10000"/>
          </a:avLst>
        </a:prstGeom>
        <a:solidFill>
          <a:schemeClr val="accent3">
            <a:shade val="80000"/>
            <a:hueOff val="-171999"/>
            <a:satOff val="-35324"/>
            <a:lumOff val="265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 C:N ratio effects crop residue decomposition and crop nutrient cycling</a:t>
          </a:r>
        </a:p>
      </dsp:txBody>
      <dsp:txXfrm>
        <a:off x="1426612" y="2290733"/>
        <a:ext cx="7040133" cy="901218"/>
      </dsp:txXfrm>
    </dsp:sp>
    <dsp:sp modelId="{57C86CAF-84DD-4F77-A67C-B0D8E7715294}">
      <dsp:nvSpPr>
        <dsp:cNvPr id="0" name=""/>
        <dsp:cNvSpPr/>
      </dsp:nvSpPr>
      <dsp:spPr>
        <a:xfrm>
          <a:off x="2103119" y="3394043"/>
          <a:ext cx="8412480" cy="957294"/>
        </a:xfrm>
        <a:prstGeom prst="roundRect">
          <a:avLst>
            <a:gd name="adj" fmla="val 10000"/>
          </a:avLst>
        </a:prstGeom>
        <a:solidFill>
          <a:schemeClr val="accent3">
            <a:shade val="80000"/>
            <a:hueOff val="-257998"/>
            <a:satOff val="-52986"/>
            <a:lumOff val="3976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Key to crop rotations is understanding this system</a:t>
          </a:r>
        </a:p>
      </dsp:txBody>
      <dsp:txXfrm>
        <a:off x="2131157" y="3422081"/>
        <a:ext cx="7029617" cy="901218"/>
      </dsp:txXfrm>
    </dsp:sp>
    <dsp:sp modelId="{9EDD7C8F-A55C-4F78-8D5B-433B02B5DF78}">
      <dsp:nvSpPr>
        <dsp:cNvPr id="0" name=""/>
        <dsp:cNvSpPr/>
      </dsp:nvSpPr>
      <dsp:spPr>
        <a:xfrm>
          <a:off x="7790238" y="733200"/>
          <a:ext cx="622241" cy="622241"/>
        </a:xfrm>
        <a:prstGeom prst="downArrow">
          <a:avLst>
            <a:gd name="adj1" fmla="val 55000"/>
            <a:gd name="adj2" fmla="val 45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7930242" y="733200"/>
        <a:ext cx="342233" cy="468236"/>
      </dsp:txXfrm>
    </dsp:sp>
    <dsp:sp modelId="{7C410088-AE5A-4653-9DC7-1077E50B1982}">
      <dsp:nvSpPr>
        <dsp:cNvPr id="0" name=""/>
        <dsp:cNvSpPr/>
      </dsp:nvSpPr>
      <dsp:spPr>
        <a:xfrm>
          <a:off x="8494783" y="1864548"/>
          <a:ext cx="622241" cy="622241"/>
        </a:xfrm>
        <a:prstGeom prst="downArrow">
          <a:avLst>
            <a:gd name="adj1" fmla="val 55000"/>
            <a:gd name="adj2" fmla="val 45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8634787" y="1864548"/>
        <a:ext cx="342233" cy="468236"/>
      </dsp:txXfrm>
    </dsp:sp>
    <dsp:sp modelId="{822C765D-B0AB-42EB-9BC1-68B02012A711}">
      <dsp:nvSpPr>
        <dsp:cNvPr id="0" name=""/>
        <dsp:cNvSpPr/>
      </dsp:nvSpPr>
      <dsp:spPr>
        <a:xfrm>
          <a:off x="9188813" y="2995896"/>
          <a:ext cx="622241" cy="622241"/>
        </a:xfrm>
        <a:prstGeom prst="downArrow">
          <a:avLst>
            <a:gd name="adj1" fmla="val 55000"/>
            <a:gd name="adj2" fmla="val 45000"/>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9328817" y="2995896"/>
        <a:ext cx="342233" cy="46823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BBE7A-18B1-44CC-9BF0-AB8C8E469138}">
      <dsp:nvSpPr>
        <dsp:cNvPr id="0" name=""/>
        <dsp:cNvSpPr/>
      </dsp:nvSpPr>
      <dsp:spPr>
        <a:xfrm>
          <a:off x="379476" y="0"/>
          <a:ext cx="5504687" cy="5504687"/>
        </a:xfrm>
        <a:prstGeom prst="diamond">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88CE71-C791-4292-AA1F-DD7742E404B4}">
      <dsp:nvSpPr>
        <dsp:cNvPr id="0" name=""/>
        <dsp:cNvSpPr/>
      </dsp:nvSpPr>
      <dsp:spPr>
        <a:xfrm>
          <a:off x="902421" y="522945"/>
          <a:ext cx="2146828" cy="2146828"/>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Soil microorganisms burn carbon as a source of energy </a:t>
          </a:r>
        </a:p>
      </dsp:txBody>
      <dsp:txXfrm>
        <a:off x="1007221" y="627745"/>
        <a:ext cx="1937228" cy="1937228"/>
      </dsp:txXfrm>
    </dsp:sp>
    <dsp:sp modelId="{D2E50249-1AFD-4715-8827-01A4037FB76D}">
      <dsp:nvSpPr>
        <dsp:cNvPr id="0" name=""/>
        <dsp:cNvSpPr/>
      </dsp:nvSpPr>
      <dsp:spPr>
        <a:xfrm>
          <a:off x="3242964" y="522945"/>
          <a:ext cx="2146828" cy="2146828"/>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Not all carbon remains in the body</a:t>
          </a:r>
        </a:p>
      </dsp:txBody>
      <dsp:txXfrm>
        <a:off x="3347764" y="627745"/>
        <a:ext cx="1937228" cy="1937228"/>
      </dsp:txXfrm>
    </dsp:sp>
    <dsp:sp modelId="{A16474AC-0E3F-4179-9501-EAB6D30901B8}">
      <dsp:nvSpPr>
        <dsp:cNvPr id="0" name=""/>
        <dsp:cNvSpPr/>
      </dsp:nvSpPr>
      <dsp:spPr>
        <a:xfrm>
          <a:off x="902421" y="2834914"/>
          <a:ext cx="2146828" cy="2146828"/>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To acquire the necessary carbon and nitrogen to stay alive, its ideal diet is 24:1 C:N</a:t>
          </a:r>
        </a:p>
      </dsp:txBody>
      <dsp:txXfrm>
        <a:off x="1007221" y="2939714"/>
        <a:ext cx="1937228" cy="1937228"/>
      </dsp:txXfrm>
    </dsp:sp>
    <dsp:sp modelId="{7409B989-FAC9-41ED-800E-FA02436F067F}">
      <dsp:nvSpPr>
        <dsp:cNvPr id="0" name=""/>
        <dsp:cNvSpPr/>
      </dsp:nvSpPr>
      <dsp:spPr>
        <a:xfrm>
          <a:off x="3214390" y="2834914"/>
          <a:ext cx="2146828" cy="2146828"/>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16 parts carbon are used for energy and 8 parts maintenance </a:t>
          </a:r>
        </a:p>
      </dsp:txBody>
      <dsp:txXfrm>
        <a:off x="3319190" y="2939714"/>
        <a:ext cx="1937228" cy="19372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AB008-E192-44C2-B79F-A83FDC68B6BB}">
      <dsp:nvSpPr>
        <dsp:cNvPr id="0" name=""/>
        <dsp:cNvSpPr/>
      </dsp:nvSpPr>
      <dsp:spPr>
        <a:xfrm>
          <a:off x="1380102" y="1730"/>
          <a:ext cx="5520409" cy="1773295"/>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450417" rIns="107111" bIns="450417" numCol="1" spcCol="1270" anchor="ctr" anchorCtr="0">
          <a:noAutofit/>
        </a:bodyPr>
        <a:lstStyle/>
        <a:p>
          <a:pPr marL="0" lvl="0" indent="0" algn="l" defTabSz="889000">
            <a:lnSpc>
              <a:spcPct val="90000"/>
            </a:lnSpc>
            <a:spcBef>
              <a:spcPct val="0"/>
            </a:spcBef>
            <a:spcAft>
              <a:spcPct val="35000"/>
            </a:spcAft>
            <a:buNone/>
          </a:pPr>
          <a:r>
            <a:rPr lang="en-US" sz="2000" kern="1200" dirty="0"/>
            <a:t>Mature alfalfa hay (with a C:N ration of 25:1)</a:t>
          </a:r>
        </a:p>
      </dsp:txBody>
      <dsp:txXfrm>
        <a:off x="1380102" y="1730"/>
        <a:ext cx="5520409" cy="1773295"/>
      </dsp:txXfrm>
    </dsp:sp>
    <dsp:sp modelId="{30F580D3-518E-45F7-B066-921C5BC65B87}">
      <dsp:nvSpPr>
        <dsp:cNvPr id="0" name=""/>
        <dsp:cNvSpPr/>
      </dsp:nvSpPr>
      <dsp:spPr>
        <a:xfrm>
          <a:off x="0" y="1730"/>
          <a:ext cx="1380102" cy="177329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175162" rIns="73030" bIns="175162" numCol="1" spcCol="1270" anchor="ctr" anchorCtr="0">
          <a:noAutofit/>
        </a:bodyPr>
        <a:lstStyle/>
        <a:p>
          <a:pPr marL="0" lvl="0" indent="0" algn="ctr" defTabSz="1111250">
            <a:lnSpc>
              <a:spcPct val="90000"/>
            </a:lnSpc>
            <a:spcBef>
              <a:spcPct val="0"/>
            </a:spcBef>
            <a:spcAft>
              <a:spcPct val="35000"/>
            </a:spcAft>
            <a:buNone/>
          </a:pPr>
          <a:r>
            <a:rPr lang="en-US" sz="2500" kern="1200"/>
            <a:t>Mature</a:t>
          </a:r>
        </a:p>
      </dsp:txBody>
      <dsp:txXfrm>
        <a:off x="0" y="1730"/>
        <a:ext cx="1380102" cy="1773295"/>
      </dsp:txXfrm>
    </dsp:sp>
    <dsp:sp modelId="{53C6249D-08BF-42E1-A2A2-94A496C8A63C}">
      <dsp:nvSpPr>
        <dsp:cNvPr id="0" name=""/>
        <dsp:cNvSpPr/>
      </dsp:nvSpPr>
      <dsp:spPr>
        <a:xfrm>
          <a:off x="1380102" y="1881422"/>
          <a:ext cx="5520409" cy="1773295"/>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450417" rIns="107111" bIns="450417" numCol="1" spcCol="1270" anchor="ctr" anchorCtr="0">
          <a:noAutofit/>
        </a:bodyPr>
        <a:lstStyle/>
        <a:p>
          <a:pPr marL="0" lvl="0" indent="0" algn="l" defTabSz="889000">
            <a:lnSpc>
              <a:spcPct val="90000"/>
            </a:lnSpc>
            <a:spcBef>
              <a:spcPct val="0"/>
            </a:spcBef>
            <a:spcAft>
              <a:spcPct val="35000"/>
            </a:spcAft>
            <a:buNone/>
          </a:pPr>
          <a:r>
            <a:rPr lang="en-US" sz="2000" kern="1200" dirty="0"/>
            <a:t>Soil microorganisms consume quickly and with no excess C or N leftover (microorganisms need 24:1)</a:t>
          </a:r>
        </a:p>
      </dsp:txBody>
      <dsp:txXfrm>
        <a:off x="1380102" y="1881422"/>
        <a:ext cx="5520409" cy="1773295"/>
      </dsp:txXfrm>
    </dsp:sp>
    <dsp:sp modelId="{0AC147CB-E9DF-44A7-8B48-3AA22C821CFF}">
      <dsp:nvSpPr>
        <dsp:cNvPr id="0" name=""/>
        <dsp:cNvSpPr/>
      </dsp:nvSpPr>
      <dsp:spPr>
        <a:xfrm>
          <a:off x="0" y="1881422"/>
          <a:ext cx="1380102" cy="177329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175162" rIns="73030" bIns="175162" numCol="1" spcCol="1270" anchor="ctr" anchorCtr="0">
          <a:noAutofit/>
        </a:bodyPr>
        <a:lstStyle/>
        <a:p>
          <a:pPr marL="0" lvl="0" indent="0" algn="ctr" defTabSz="1111250">
            <a:lnSpc>
              <a:spcPct val="90000"/>
            </a:lnSpc>
            <a:spcBef>
              <a:spcPct val="0"/>
            </a:spcBef>
            <a:spcAft>
              <a:spcPct val="35000"/>
            </a:spcAft>
            <a:buNone/>
          </a:pPr>
          <a:r>
            <a:rPr lang="en-US" sz="2500" kern="1200"/>
            <a:t>Soil</a:t>
          </a:r>
        </a:p>
      </dsp:txBody>
      <dsp:txXfrm>
        <a:off x="0" y="1881422"/>
        <a:ext cx="1380102" cy="1773295"/>
      </dsp:txXfrm>
    </dsp:sp>
    <dsp:sp modelId="{B62EF2C3-ADBC-477E-BD2A-E3C25531F90A}">
      <dsp:nvSpPr>
        <dsp:cNvPr id="0" name=""/>
        <dsp:cNvSpPr/>
      </dsp:nvSpPr>
      <dsp:spPr>
        <a:xfrm>
          <a:off x="1380102" y="3761115"/>
          <a:ext cx="5520409" cy="1773295"/>
        </a:xfrm>
        <a:prstGeom prst="rect">
          <a:avLst/>
        </a:prstGeom>
        <a:solidFill>
          <a:schemeClr val="accent3">
            <a:alpha val="90000"/>
            <a:tint val="40000"/>
            <a:hueOff val="0"/>
            <a:satOff val="0"/>
            <a:lumOff val="0"/>
            <a:alphaOff val="0"/>
          </a:schemeClr>
        </a:solidFill>
        <a:ln w="1905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111" tIns="450417" rIns="107111" bIns="450417" numCol="1" spcCol="1270" anchor="ctr" anchorCtr="0">
          <a:noAutofit/>
        </a:bodyPr>
        <a:lstStyle/>
        <a:p>
          <a:pPr marL="0" lvl="0" indent="0" algn="l" defTabSz="889000">
            <a:lnSpc>
              <a:spcPct val="90000"/>
            </a:lnSpc>
            <a:spcBef>
              <a:spcPct val="0"/>
            </a:spcBef>
            <a:spcAft>
              <a:spcPct val="35000"/>
            </a:spcAft>
            <a:buNone/>
          </a:pPr>
          <a:r>
            <a:rPr lang="en-US" sz="2000" kern="1200"/>
            <a:t>Perfect balance for microorganisms </a:t>
          </a:r>
        </a:p>
      </dsp:txBody>
      <dsp:txXfrm>
        <a:off x="1380102" y="3761115"/>
        <a:ext cx="5520409" cy="1773295"/>
      </dsp:txXfrm>
    </dsp:sp>
    <dsp:sp modelId="{A8444CB8-6AB2-42D8-9EB4-E17542DEA19B}">
      <dsp:nvSpPr>
        <dsp:cNvPr id="0" name=""/>
        <dsp:cNvSpPr/>
      </dsp:nvSpPr>
      <dsp:spPr>
        <a:xfrm>
          <a:off x="0" y="3761115"/>
          <a:ext cx="1380102" cy="1773295"/>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030" tIns="175162" rIns="73030" bIns="175162" numCol="1" spcCol="1270" anchor="ctr" anchorCtr="0">
          <a:noAutofit/>
        </a:bodyPr>
        <a:lstStyle/>
        <a:p>
          <a:pPr marL="0" lvl="0" indent="0" algn="ctr" defTabSz="1111250">
            <a:lnSpc>
              <a:spcPct val="90000"/>
            </a:lnSpc>
            <a:spcBef>
              <a:spcPct val="0"/>
            </a:spcBef>
            <a:spcAft>
              <a:spcPct val="35000"/>
            </a:spcAft>
            <a:buNone/>
          </a:pPr>
          <a:r>
            <a:rPr lang="en-US" sz="2500" kern="1200"/>
            <a:t>Balance</a:t>
          </a:r>
        </a:p>
      </dsp:txBody>
      <dsp:txXfrm>
        <a:off x="0" y="3761115"/>
        <a:ext cx="1380102" cy="177329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3AA711-8337-438A-AE90-10B924BCB8D8}">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A53FD2-2BF1-470B-A187-044139112215}">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45CFC3-5FDE-49CD-81BF-DC86B46EDE18}">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Provide anchorage – part of plant growth </a:t>
          </a:r>
        </a:p>
      </dsp:txBody>
      <dsp:txXfrm>
        <a:off x="1435590" y="531"/>
        <a:ext cx="9080009" cy="1242935"/>
      </dsp:txXfrm>
    </dsp:sp>
    <dsp:sp modelId="{B52161B4-7FE1-46BD-A017-BF28C1F2AD2F}">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9CB1E8D-CD1F-45A2-9420-EACD3FA77206}">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7B8FB0-36D4-4F7C-9C38-CC51C8FAF5EC}">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dirty="0"/>
            <a:t>Interact with the soil – anchor soil down in place</a:t>
          </a:r>
        </a:p>
      </dsp:txBody>
      <dsp:txXfrm>
        <a:off x="1435590" y="1554201"/>
        <a:ext cx="9080009" cy="1242935"/>
      </dsp:txXfrm>
    </dsp:sp>
    <dsp:sp modelId="{0EB8B326-10D1-4DFA-A13F-6D4683B85D79}">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DF49018-3A0E-4501-B2BF-00C4492ECF29}">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15D89-2526-4D30-8EA1-27761F1EFA5C}">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111250">
            <a:lnSpc>
              <a:spcPct val="100000"/>
            </a:lnSpc>
            <a:spcBef>
              <a:spcPct val="0"/>
            </a:spcBef>
            <a:spcAft>
              <a:spcPct val="35000"/>
            </a:spcAft>
            <a:buNone/>
          </a:pPr>
          <a:r>
            <a:rPr lang="en-US" sz="2500" kern="1200"/>
            <a:t>Deterrent for wind and water erosion </a:t>
          </a:r>
        </a:p>
      </dsp:txBody>
      <dsp:txXfrm>
        <a:off x="1435590" y="3107870"/>
        <a:ext cx="9080009" cy="12429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6BE03-172D-4ADD-8F75-21668977D772}">
      <dsp:nvSpPr>
        <dsp:cNvPr id="0" name=""/>
        <dsp:cNvSpPr/>
      </dsp:nvSpPr>
      <dsp:spPr>
        <a:xfrm>
          <a:off x="0" y="1081170"/>
          <a:ext cx="2957512" cy="1878020"/>
        </a:xfrm>
        <a:prstGeom prst="roundRect">
          <a:avLst>
            <a:gd name="adj" fmla="val 10000"/>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6A6246-50EF-40A8-AB8B-1BEAA6B1CC06}">
      <dsp:nvSpPr>
        <dsp:cNvPr id="0" name=""/>
        <dsp:cNvSpPr/>
      </dsp:nvSpPr>
      <dsp:spPr>
        <a:xfrm>
          <a:off x="328612" y="1393352"/>
          <a:ext cx="2957512" cy="1878020"/>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Straight tapering root growing vertically downward </a:t>
          </a:r>
        </a:p>
      </dsp:txBody>
      <dsp:txXfrm>
        <a:off x="383617" y="1448357"/>
        <a:ext cx="2847502" cy="1768010"/>
      </dsp:txXfrm>
    </dsp:sp>
    <dsp:sp modelId="{AE75BEB6-10FF-4BED-8E64-E7EB89FC2BFD}">
      <dsp:nvSpPr>
        <dsp:cNvPr id="0" name=""/>
        <dsp:cNvSpPr/>
      </dsp:nvSpPr>
      <dsp:spPr>
        <a:xfrm>
          <a:off x="3614737" y="1081170"/>
          <a:ext cx="2957512" cy="1878020"/>
        </a:xfrm>
        <a:prstGeom prst="roundRect">
          <a:avLst>
            <a:gd name="adj" fmla="val 10000"/>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C46B6C-4514-4DED-8FB7-48546018740C}">
      <dsp:nvSpPr>
        <dsp:cNvPr id="0" name=""/>
        <dsp:cNvSpPr/>
      </dsp:nvSpPr>
      <dsp:spPr>
        <a:xfrm>
          <a:off x="3943350" y="1393352"/>
          <a:ext cx="2957512" cy="1878020"/>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a:t>Forms at the center and subsidiary rootlets spring </a:t>
          </a:r>
        </a:p>
      </dsp:txBody>
      <dsp:txXfrm>
        <a:off x="3998355" y="1448357"/>
        <a:ext cx="2847502" cy="1768010"/>
      </dsp:txXfrm>
    </dsp:sp>
    <dsp:sp modelId="{A1B37DB4-4689-4EFC-A4C4-E285D4EE16A9}">
      <dsp:nvSpPr>
        <dsp:cNvPr id="0" name=""/>
        <dsp:cNvSpPr/>
      </dsp:nvSpPr>
      <dsp:spPr>
        <a:xfrm>
          <a:off x="7229475" y="1081170"/>
          <a:ext cx="2957512" cy="1878020"/>
        </a:xfrm>
        <a:prstGeom prst="roundRect">
          <a:avLst>
            <a:gd name="adj" fmla="val 10000"/>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A65992-DBF5-47DA-B10C-9D0F7EE3E2BB}">
      <dsp:nvSpPr>
        <dsp:cNvPr id="0" name=""/>
        <dsp:cNvSpPr/>
      </dsp:nvSpPr>
      <dsp:spPr>
        <a:xfrm>
          <a:off x="7558087" y="1393352"/>
          <a:ext cx="2957512" cy="1878020"/>
        </a:xfrm>
        <a:prstGeom prst="roundRect">
          <a:avLst>
            <a:gd name="adj" fmla="val 10000"/>
          </a:avLst>
        </a:prstGeom>
        <a:solidFill>
          <a:schemeClr val="accent3">
            <a:alpha val="90000"/>
            <a:tint val="4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Carrots, beets, radishes all have taproot systems </a:t>
          </a:r>
        </a:p>
      </dsp:txBody>
      <dsp:txXfrm>
        <a:off x="7613092" y="1448357"/>
        <a:ext cx="2847502" cy="1768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B40E9E-1381-40FF-9965-8A03E97EF72F}">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7F5195-7FFC-48D0-8C69-7AA473B46444}">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Read the article </a:t>
          </a:r>
        </a:p>
      </dsp:txBody>
      <dsp:txXfrm>
        <a:off x="59990" y="2654049"/>
        <a:ext cx="3226223" cy="720000"/>
      </dsp:txXfrm>
    </dsp:sp>
    <dsp:sp modelId="{26EF0299-EB95-47F8-BE3F-20C19DB6793F}">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178151-3A78-40EF-8F53-8DE14263FD06}">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Highlight information relevant to roots</a:t>
          </a:r>
        </a:p>
      </dsp:txBody>
      <dsp:txXfrm>
        <a:off x="3850802" y="2654049"/>
        <a:ext cx="3226223" cy="720000"/>
      </dsp:txXfrm>
    </dsp:sp>
    <dsp:sp modelId="{9AC7AFDF-F5F3-4B60-80C6-6CB1527E6745}">
      <dsp:nvSpPr>
        <dsp:cNvPr id="0" name=""/>
        <dsp:cNvSpPr/>
      </dsp:nvSpPr>
      <dsp:spPr>
        <a:xfrm>
          <a:off x="8528826" y="818755"/>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80B888-2518-435B-AF27-CEEB061B3A6E}">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pPr>
          <a:r>
            <a:rPr lang="en-US" sz="2500" kern="1200"/>
            <a:t>Key take aways</a:t>
          </a:r>
        </a:p>
      </dsp:txBody>
      <dsp:txXfrm>
        <a:off x="7641615" y="2654049"/>
        <a:ext cx="3226223"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483E9C-4E82-4ED0-A478-D57E7A21B0A6}">
      <dsp:nvSpPr>
        <dsp:cNvPr id="0" name=""/>
        <dsp:cNvSpPr/>
      </dsp:nvSpPr>
      <dsp:spPr>
        <a:xfrm>
          <a:off x="0" y="53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9A3822-278B-4F12-B777-09B0A0392869}">
      <dsp:nvSpPr>
        <dsp:cNvPr id="0" name=""/>
        <dsp:cNvSpPr/>
      </dsp:nvSpPr>
      <dsp:spPr>
        <a:xfrm>
          <a:off x="0" y="531"/>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Symbiotic relationship between the soil and microorganisms </a:t>
          </a:r>
        </a:p>
      </dsp:txBody>
      <dsp:txXfrm>
        <a:off x="0" y="531"/>
        <a:ext cx="10515600" cy="621467"/>
      </dsp:txXfrm>
    </dsp:sp>
    <dsp:sp modelId="{E57F8F8D-26FF-464E-95F5-A4FA7DC72589}">
      <dsp:nvSpPr>
        <dsp:cNvPr id="0" name=""/>
        <dsp:cNvSpPr/>
      </dsp:nvSpPr>
      <dsp:spPr>
        <a:xfrm>
          <a:off x="0" y="62199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A2B93D-90EB-41D7-A5A4-A00E8CA5B2B4}">
      <dsp:nvSpPr>
        <dsp:cNvPr id="0" name=""/>
        <dsp:cNvSpPr/>
      </dsp:nvSpPr>
      <dsp:spPr>
        <a:xfrm>
          <a:off x="0" y="621999"/>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Prevent nutrient loss</a:t>
          </a:r>
        </a:p>
      </dsp:txBody>
      <dsp:txXfrm>
        <a:off x="0" y="621999"/>
        <a:ext cx="10515600" cy="621467"/>
      </dsp:txXfrm>
    </dsp:sp>
    <dsp:sp modelId="{1D64BB0F-C71D-4DE8-8308-419095A62EBC}">
      <dsp:nvSpPr>
        <dsp:cNvPr id="0" name=""/>
        <dsp:cNvSpPr/>
      </dsp:nvSpPr>
      <dsp:spPr>
        <a:xfrm>
          <a:off x="0" y="1243467"/>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53CD33-AB13-446E-87E2-EAC2F636821A}">
      <dsp:nvSpPr>
        <dsp:cNvPr id="0" name=""/>
        <dsp:cNvSpPr/>
      </dsp:nvSpPr>
      <dsp:spPr>
        <a:xfrm>
          <a:off x="0" y="1243467"/>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Increase soil organic matter</a:t>
          </a:r>
        </a:p>
      </dsp:txBody>
      <dsp:txXfrm>
        <a:off x="0" y="1243467"/>
        <a:ext cx="10515600" cy="621467"/>
      </dsp:txXfrm>
    </dsp:sp>
    <dsp:sp modelId="{A4BA2F3E-7453-4A4F-B5E5-BFFE6F8925A8}">
      <dsp:nvSpPr>
        <dsp:cNvPr id="0" name=""/>
        <dsp:cNvSpPr/>
      </dsp:nvSpPr>
      <dsp:spPr>
        <a:xfrm>
          <a:off x="0" y="1864935"/>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E25B7A-D5AB-4E89-A520-67C29A08E8F1}">
      <dsp:nvSpPr>
        <dsp:cNvPr id="0" name=""/>
        <dsp:cNvSpPr/>
      </dsp:nvSpPr>
      <dsp:spPr>
        <a:xfrm>
          <a:off x="0" y="1864935"/>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Suppress weeds</a:t>
          </a:r>
        </a:p>
      </dsp:txBody>
      <dsp:txXfrm>
        <a:off x="0" y="1864935"/>
        <a:ext cx="10515600" cy="621467"/>
      </dsp:txXfrm>
    </dsp:sp>
    <dsp:sp modelId="{564455DA-9542-4304-8DF1-375AC9B286B6}">
      <dsp:nvSpPr>
        <dsp:cNvPr id="0" name=""/>
        <dsp:cNvSpPr/>
      </dsp:nvSpPr>
      <dsp:spPr>
        <a:xfrm>
          <a:off x="0" y="2486402"/>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050E4A-4B8E-41D2-957C-175F6E49C4EB}">
      <dsp:nvSpPr>
        <dsp:cNvPr id="0" name=""/>
        <dsp:cNvSpPr/>
      </dsp:nvSpPr>
      <dsp:spPr>
        <a:xfrm>
          <a:off x="0" y="2486402"/>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Disrupt plant pest cycles</a:t>
          </a:r>
        </a:p>
      </dsp:txBody>
      <dsp:txXfrm>
        <a:off x="0" y="2486402"/>
        <a:ext cx="10515600" cy="621467"/>
      </dsp:txXfrm>
    </dsp:sp>
    <dsp:sp modelId="{C88F1D32-2075-4917-9862-85CACF9253CF}">
      <dsp:nvSpPr>
        <dsp:cNvPr id="0" name=""/>
        <dsp:cNvSpPr/>
      </dsp:nvSpPr>
      <dsp:spPr>
        <a:xfrm>
          <a:off x="0" y="310787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26EE95-B9E1-4CF7-8AD1-8C5F52EF9512}">
      <dsp:nvSpPr>
        <dsp:cNvPr id="0" name=""/>
        <dsp:cNvSpPr/>
      </dsp:nvSpPr>
      <dsp:spPr>
        <a:xfrm>
          <a:off x="0" y="3107870"/>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Provide secretions to feed the soil biology throughout the year</a:t>
          </a:r>
        </a:p>
      </dsp:txBody>
      <dsp:txXfrm>
        <a:off x="0" y="3107870"/>
        <a:ext cx="10515600" cy="621467"/>
      </dsp:txXfrm>
    </dsp:sp>
    <dsp:sp modelId="{678F4317-75FD-44B6-94F0-712F142C2CE6}">
      <dsp:nvSpPr>
        <dsp:cNvPr id="0" name=""/>
        <dsp:cNvSpPr/>
      </dsp:nvSpPr>
      <dsp:spPr>
        <a:xfrm>
          <a:off x="0" y="3729338"/>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774D30-3F7B-450E-ABB1-4AA8D0E96A38}">
      <dsp:nvSpPr>
        <dsp:cNvPr id="0" name=""/>
        <dsp:cNvSpPr/>
      </dsp:nvSpPr>
      <dsp:spPr>
        <a:xfrm>
          <a:off x="0" y="3729338"/>
          <a:ext cx="10515600" cy="621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Provide carbohydrates and organic amino acids which are a part of the diet of many lifeforms </a:t>
          </a:r>
        </a:p>
      </dsp:txBody>
      <dsp:txXfrm>
        <a:off x="0" y="3729338"/>
        <a:ext cx="10515600" cy="6214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ED06E2-7A2C-497E-AF44-0739E0AEC54D}">
      <dsp:nvSpPr>
        <dsp:cNvPr id="0" name=""/>
        <dsp:cNvSpPr/>
      </dsp:nvSpPr>
      <dsp:spPr>
        <a:xfrm>
          <a:off x="0" y="417703"/>
          <a:ext cx="4114801" cy="655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7C2F0064-2A80-43D1-99F4-D34A04F9E7DB}">
      <dsp:nvSpPr>
        <dsp:cNvPr id="0" name=""/>
        <dsp:cNvSpPr/>
      </dsp:nvSpPr>
      <dsp:spPr>
        <a:xfrm>
          <a:off x="205740" y="33943"/>
          <a:ext cx="2880360" cy="76752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8871" tIns="0" rIns="108871" bIns="0" numCol="1" spcCol="1270" anchor="ctr" anchorCtr="0">
          <a:noAutofit/>
        </a:bodyPr>
        <a:lstStyle/>
        <a:p>
          <a:pPr marL="0" lvl="0" indent="0" algn="l" defTabSz="1155700">
            <a:lnSpc>
              <a:spcPct val="90000"/>
            </a:lnSpc>
            <a:spcBef>
              <a:spcPct val="0"/>
            </a:spcBef>
            <a:spcAft>
              <a:spcPct val="35000"/>
            </a:spcAft>
            <a:buNone/>
          </a:pPr>
          <a:r>
            <a:rPr lang="en-US" sz="2600" kern="1200" dirty="0"/>
            <a:t>Grasses</a:t>
          </a:r>
        </a:p>
      </dsp:txBody>
      <dsp:txXfrm>
        <a:off x="243207" y="71410"/>
        <a:ext cx="2805426" cy="692586"/>
      </dsp:txXfrm>
    </dsp:sp>
    <dsp:sp modelId="{461540BC-8136-4D21-BED2-6FBDE5699070}">
      <dsp:nvSpPr>
        <dsp:cNvPr id="0" name=""/>
        <dsp:cNvSpPr/>
      </dsp:nvSpPr>
      <dsp:spPr>
        <a:xfrm>
          <a:off x="0" y="1597063"/>
          <a:ext cx="4114801" cy="655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4D219AA-34ED-4380-BCD3-B1853D1B4F5D}">
      <dsp:nvSpPr>
        <dsp:cNvPr id="0" name=""/>
        <dsp:cNvSpPr/>
      </dsp:nvSpPr>
      <dsp:spPr>
        <a:xfrm>
          <a:off x="205740" y="1213303"/>
          <a:ext cx="2880360" cy="76752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8871" tIns="0" rIns="108871" bIns="0" numCol="1" spcCol="1270" anchor="ctr" anchorCtr="0">
          <a:noAutofit/>
        </a:bodyPr>
        <a:lstStyle/>
        <a:p>
          <a:pPr marL="0" lvl="0" indent="0" algn="l" defTabSz="1155700">
            <a:lnSpc>
              <a:spcPct val="90000"/>
            </a:lnSpc>
            <a:spcBef>
              <a:spcPct val="0"/>
            </a:spcBef>
            <a:spcAft>
              <a:spcPct val="35000"/>
            </a:spcAft>
            <a:buNone/>
          </a:pPr>
          <a:r>
            <a:rPr lang="en-US" sz="2600" kern="1200"/>
            <a:t>Legumes</a:t>
          </a:r>
        </a:p>
      </dsp:txBody>
      <dsp:txXfrm>
        <a:off x="243207" y="1250770"/>
        <a:ext cx="2805426" cy="692586"/>
      </dsp:txXfrm>
    </dsp:sp>
    <dsp:sp modelId="{6E2209B5-6760-495F-8469-B03EC9AA482B}">
      <dsp:nvSpPr>
        <dsp:cNvPr id="0" name=""/>
        <dsp:cNvSpPr/>
      </dsp:nvSpPr>
      <dsp:spPr>
        <a:xfrm>
          <a:off x="0" y="2776424"/>
          <a:ext cx="4114801" cy="655200"/>
        </a:xfrm>
        <a:prstGeom prst="rect">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19032986-BD2D-43CA-946D-24ECCD39229A}">
      <dsp:nvSpPr>
        <dsp:cNvPr id="0" name=""/>
        <dsp:cNvSpPr/>
      </dsp:nvSpPr>
      <dsp:spPr>
        <a:xfrm>
          <a:off x="205740" y="2392664"/>
          <a:ext cx="2880360" cy="767520"/>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8871" tIns="0" rIns="108871" bIns="0" numCol="1" spcCol="1270" anchor="ctr" anchorCtr="0">
          <a:noAutofit/>
        </a:bodyPr>
        <a:lstStyle/>
        <a:p>
          <a:pPr marL="0" lvl="0" indent="0" algn="l" defTabSz="1155700">
            <a:lnSpc>
              <a:spcPct val="90000"/>
            </a:lnSpc>
            <a:spcBef>
              <a:spcPct val="0"/>
            </a:spcBef>
            <a:spcAft>
              <a:spcPct val="35000"/>
            </a:spcAft>
            <a:buNone/>
          </a:pPr>
          <a:r>
            <a:rPr lang="en-US" sz="2600" kern="1200"/>
            <a:t>Broadleaves </a:t>
          </a:r>
        </a:p>
      </dsp:txBody>
      <dsp:txXfrm>
        <a:off x="243207" y="2430131"/>
        <a:ext cx="2805426" cy="692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5B2A55-B7E0-48C6-913D-4EE4020A7015}">
      <dsp:nvSpPr>
        <dsp:cNvPr id="0" name=""/>
        <dsp:cNvSpPr/>
      </dsp:nvSpPr>
      <dsp:spPr>
        <a:xfrm>
          <a:off x="0" y="358029"/>
          <a:ext cx="10515600" cy="835380"/>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dirty="0"/>
            <a:t>Build soil health due to root mass</a:t>
          </a:r>
        </a:p>
      </dsp:txBody>
      <dsp:txXfrm>
        <a:off x="40780" y="398809"/>
        <a:ext cx="10434040" cy="753820"/>
      </dsp:txXfrm>
    </dsp:sp>
    <dsp:sp modelId="{7DF0559D-6D48-405F-8A69-5E7D244D7B8F}">
      <dsp:nvSpPr>
        <dsp:cNvPr id="0" name=""/>
        <dsp:cNvSpPr/>
      </dsp:nvSpPr>
      <dsp:spPr>
        <a:xfrm>
          <a:off x="0" y="1291329"/>
          <a:ext cx="10515600" cy="835380"/>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Suppress weeds due to their dense growing population</a:t>
          </a:r>
          <a:endParaRPr lang="en-US" sz="3400" kern="1200" dirty="0"/>
        </a:p>
      </dsp:txBody>
      <dsp:txXfrm>
        <a:off x="40780" y="1332109"/>
        <a:ext cx="10434040" cy="753820"/>
      </dsp:txXfrm>
    </dsp:sp>
    <dsp:sp modelId="{13DB5F3D-7C0D-47DC-82DF-76888D3D1B7A}">
      <dsp:nvSpPr>
        <dsp:cNvPr id="0" name=""/>
        <dsp:cNvSpPr/>
      </dsp:nvSpPr>
      <dsp:spPr>
        <a:xfrm>
          <a:off x="0" y="2224629"/>
          <a:ext cx="10515600" cy="835380"/>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Fight compaction</a:t>
          </a:r>
          <a:endParaRPr lang="en-US" sz="3400" kern="1200" dirty="0"/>
        </a:p>
      </dsp:txBody>
      <dsp:txXfrm>
        <a:off x="40780" y="2265409"/>
        <a:ext cx="10434040" cy="753820"/>
      </dsp:txXfrm>
    </dsp:sp>
    <dsp:sp modelId="{930D78AD-B054-446E-AA3C-0FEE25AA1368}">
      <dsp:nvSpPr>
        <dsp:cNvPr id="0" name=""/>
        <dsp:cNvSpPr/>
      </dsp:nvSpPr>
      <dsp:spPr>
        <a:xfrm>
          <a:off x="0" y="3157929"/>
          <a:ext cx="10515600" cy="835380"/>
        </a:xfrm>
        <a:prstGeom prst="round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Can be used as forage for livestock</a:t>
          </a:r>
          <a:endParaRPr lang="en-US" sz="3400" kern="1200" dirty="0"/>
        </a:p>
      </dsp:txBody>
      <dsp:txXfrm>
        <a:off x="40780" y="3198709"/>
        <a:ext cx="10434040" cy="7538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96513E-465C-42C1-A72D-0EC2832AFF02}">
      <dsp:nvSpPr>
        <dsp:cNvPr id="0" name=""/>
        <dsp:cNvSpPr/>
      </dsp:nvSpPr>
      <dsp:spPr>
        <a:xfrm>
          <a:off x="0" y="1876"/>
          <a:ext cx="4619621"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12700" cap="flat" cmpd="sng" algn="ctr">
          <a:solidFill>
            <a:schemeClr val="accent3">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D9D58F8-D02F-4825-8062-6AA20A087315}">
      <dsp:nvSpPr>
        <dsp:cNvPr id="0" name=""/>
        <dsp:cNvSpPr/>
      </dsp:nvSpPr>
      <dsp:spPr>
        <a:xfrm>
          <a:off x="0" y="1876"/>
          <a:ext cx="4619621" cy="639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Rye</a:t>
          </a:r>
        </a:p>
      </dsp:txBody>
      <dsp:txXfrm>
        <a:off x="0" y="1876"/>
        <a:ext cx="4619621" cy="639985"/>
      </dsp:txXfrm>
    </dsp:sp>
    <dsp:sp modelId="{72B50EB5-A774-4A99-A227-B51E857D3A18}">
      <dsp:nvSpPr>
        <dsp:cNvPr id="0" name=""/>
        <dsp:cNvSpPr/>
      </dsp:nvSpPr>
      <dsp:spPr>
        <a:xfrm>
          <a:off x="0" y="641862"/>
          <a:ext cx="4619621"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12700" cap="flat" cmpd="sng" algn="ctr">
          <a:solidFill>
            <a:schemeClr val="accent3">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9A04550E-54E9-4D74-A9C8-F93F18B3D5ED}">
      <dsp:nvSpPr>
        <dsp:cNvPr id="0" name=""/>
        <dsp:cNvSpPr/>
      </dsp:nvSpPr>
      <dsp:spPr>
        <a:xfrm>
          <a:off x="0" y="641862"/>
          <a:ext cx="4619621" cy="639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Winter Wheat</a:t>
          </a:r>
        </a:p>
      </dsp:txBody>
      <dsp:txXfrm>
        <a:off x="0" y="641862"/>
        <a:ext cx="4619621" cy="639985"/>
      </dsp:txXfrm>
    </dsp:sp>
    <dsp:sp modelId="{2A5CDB8A-5239-4350-A1FE-CB715A9B0941}">
      <dsp:nvSpPr>
        <dsp:cNvPr id="0" name=""/>
        <dsp:cNvSpPr/>
      </dsp:nvSpPr>
      <dsp:spPr>
        <a:xfrm>
          <a:off x="0" y="1281847"/>
          <a:ext cx="4619621"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12700" cap="flat" cmpd="sng" algn="ctr">
          <a:solidFill>
            <a:schemeClr val="accent3">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9839410-8F6A-4EED-86AB-2299466B9CB8}">
      <dsp:nvSpPr>
        <dsp:cNvPr id="0" name=""/>
        <dsp:cNvSpPr/>
      </dsp:nvSpPr>
      <dsp:spPr>
        <a:xfrm>
          <a:off x="0" y="1281847"/>
          <a:ext cx="4619621" cy="639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Barley</a:t>
          </a:r>
        </a:p>
      </dsp:txBody>
      <dsp:txXfrm>
        <a:off x="0" y="1281847"/>
        <a:ext cx="4619621" cy="639985"/>
      </dsp:txXfrm>
    </dsp:sp>
    <dsp:sp modelId="{001C877D-564D-459D-BB09-F35DC8140C1E}">
      <dsp:nvSpPr>
        <dsp:cNvPr id="0" name=""/>
        <dsp:cNvSpPr/>
      </dsp:nvSpPr>
      <dsp:spPr>
        <a:xfrm>
          <a:off x="0" y="1921833"/>
          <a:ext cx="4619621"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12700" cap="flat" cmpd="sng" algn="ctr">
          <a:solidFill>
            <a:schemeClr val="accent3">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AB63B71-2B40-4EBB-8B6C-0AAC5452896F}">
      <dsp:nvSpPr>
        <dsp:cNvPr id="0" name=""/>
        <dsp:cNvSpPr/>
      </dsp:nvSpPr>
      <dsp:spPr>
        <a:xfrm>
          <a:off x="0" y="1921833"/>
          <a:ext cx="4619621" cy="639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Oats</a:t>
          </a:r>
        </a:p>
      </dsp:txBody>
      <dsp:txXfrm>
        <a:off x="0" y="1921833"/>
        <a:ext cx="4619621" cy="639985"/>
      </dsp:txXfrm>
    </dsp:sp>
    <dsp:sp modelId="{8B308A21-59B5-4990-9F03-7B10791F297F}">
      <dsp:nvSpPr>
        <dsp:cNvPr id="0" name=""/>
        <dsp:cNvSpPr/>
      </dsp:nvSpPr>
      <dsp:spPr>
        <a:xfrm>
          <a:off x="0" y="2561818"/>
          <a:ext cx="4619621"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12700" cap="flat" cmpd="sng" algn="ctr">
          <a:solidFill>
            <a:schemeClr val="accent3">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9EA704B-AC39-4F2F-9416-8D85B63EB758}">
      <dsp:nvSpPr>
        <dsp:cNvPr id="0" name=""/>
        <dsp:cNvSpPr/>
      </dsp:nvSpPr>
      <dsp:spPr>
        <a:xfrm>
          <a:off x="0" y="2561818"/>
          <a:ext cx="4619621" cy="639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Annual Ryegrass</a:t>
          </a:r>
        </a:p>
      </dsp:txBody>
      <dsp:txXfrm>
        <a:off x="0" y="2561818"/>
        <a:ext cx="4619621" cy="639985"/>
      </dsp:txXfrm>
    </dsp:sp>
    <dsp:sp modelId="{3CD037C6-FF46-49A1-97BB-1FF7E3F4157A}">
      <dsp:nvSpPr>
        <dsp:cNvPr id="0" name=""/>
        <dsp:cNvSpPr/>
      </dsp:nvSpPr>
      <dsp:spPr>
        <a:xfrm>
          <a:off x="0" y="3201803"/>
          <a:ext cx="4619621" cy="0"/>
        </a:xfrm>
        <a:prstGeom prst="lin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w="12700" cap="flat" cmpd="sng" algn="ctr">
          <a:solidFill>
            <a:schemeClr val="accent3">
              <a:shade val="80000"/>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1E90844-E5F4-47F4-8125-AB6E1CE45742}">
      <dsp:nvSpPr>
        <dsp:cNvPr id="0" name=""/>
        <dsp:cNvSpPr/>
      </dsp:nvSpPr>
      <dsp:spPr>
        <a:xfrm>
          <a:off x="0" y="3201803"/>
          <a:ext cx="4619621" cy="639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dirty="0"/>
            <a:t>Triticale</a:t>
          </a:r>
        </a:p>
      </dsp:txBody>
      <dsp:txXfrm>
        <a:off x="0" y="3201803"/>
        <a:ext cx="4619621" cy="63998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CA8558-F9C7-4523-9D95-389EDF34DCF2}">
      <dsp:nvSpPr>
        <dsp:cNvPr id="0" name=""/>
        <dsp:cNvSpPr/>
      </dsp:nvSpPr>
      <dsp:spPr>
        <a:xfrm>
          <a:off x="0" y="469"/>
          <a:ext cx="4619621"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B2BA765-D79A-4DD5-8CD0-8063CA3A3E21}">
      <dsp:nvSpPr>
        <dsp:cNvPr id="0" name=""/>
        <dsp:cNvSpPr/>
      </dsp:nvSpPr>
      <dsp:spPr>
        <a:xfrm>
          <a:off x="0" y="469"/>
          <a:ext cx="4619621" cy="548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Sorghum/Sudan</a:t>
          </a:r>
        </a:p>
      </dsp:txBody>
      <dsp:txXfrm>
        <a:off x="0" y="469"/>
        <a:ext cx="4619621" cy="548961"/>
      </dsp:txXfrm>
    </dsp:sp>
    <dsp:sp modelId="{6EA69387-1B81-4CBA-B5F6-089745BEB7B4}">
      <dsp:nvSpPr>
        <dsp:cNvPr id="0" name=""/>
        <dsp:cNvSpPr/>
      </dsp:nvSpPr>
      <dsp:spPr>
        <a:xfrm>
          <a:off x="0" y="549430"/>
          <a:ext cx="4619621"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4E7AB3A-579A-4BAA-B2E7-0412DC162EEE}">
      <dsp:nvSpPr>
        <dsp:cNvPr id="0" name=""/>
        <dsp:cNvSpPr/>
      </dsp:nvSpPr>
      <dsp:spPr>
        <a:xfrm>
          <a:off x="0" y="549430"/>
          <a:ext cx="4619621" cy="548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Teff</a:t>
          </a:r>
        </a:p>
      </dsp:txBody>
      <dsp:txXfrm>
        <a:off x="0" y="549430"/>
        <a:ext cx="4619621" cy="548961"/>
      </dsp:txXfrm>
    </dsp:sp>
    <dsp:sp modelId="{58BC10CC-85EB-4BA8-8880-984587DAFCB9}">
      <dsp:nvSpPr>
        <dsp:cNvPr id="0" name=""/>
        <dsp:cNvSpPr/>
      </dsp:nvSpPr>
      <dsp:spPr>
        <a:xfrm>
          <a:off x="0" y="1098391"/>
          <a:ext cx="4619621"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6E5777B-84E1-4331-AEE8-4F923A798FE9}">
      <dsp:nvSpPr>
        <dsp:cNvPr id="0" name=""/>
        <dsp:cNvSpPr/>
      </dsp:nvSpPr>
      <dsp:spPr>
        <a:xfrm>
          <a:off x="0" y="1098391"/>
          <a:ext cx="4619621" cy="548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Pearl millet</a:t>
          </a:r>
        </a:p>
      </dsp:txBody>
      <dsp:txXfrm>
        <a:off x="0" y="1098391"/>
        <a:ext cx="4619621" cy="548961"/>
      </dsp:txXfrm>
    </dsp:sp>
    <dsp:sp modelId="{8DF46282-603B-46F3-95A2-159F27D4CE19}">
      <dsp:nvSpPr>
        <dsp:cNvPr id="0" name=""/>
        <dsp:cNvSpPr/>
      </dsp:nvSpPr>
      <dsp:spPr>
        <a:xfrm>
          <a:off x="0" y="1647352"/>
          <a:ext cx="4619621"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617CE20-05F1-4368-8BB8-4A20F9F5BC23}">
      <dsp:nvSpPr>
        <dsp:cNvPr id="0" name=""/>
        <dsp:cNvSpPr/>
      </dsp:nvSpPr>
      <dsp:spPr>
        <a:xfrm>
          <a:off x="0" y="1647352"/>
          <a:ext cx="4619621" cy="548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a:t>German millet</a:t>
          </a:r>
        </a:p>
      </dsp:txBody>
      <dsp:txXfrm>
        <a:off x="0" y="1647352"/>
        <a:ext cx="4619621" cy="548961"/>
      </dsp:txXfrm>
    </dsp:sp>
    <dsp:sp modelId="{68BF4465-B790-4A40-98B1-80E12D19C95D}">
      <dsp:nvSpPr>
        <dsp:cNvPr id="0" name=""/>
        <dsp:cNvSpPr/>
      </dsp:nvSpPr>
      <dsp:spPr>
        <a:xfrm>
          <a:off x="0" y="2196313"/>
          <a:ext cx="4619621"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BE4D7CE-B4AB-48A8-89A1-59086D03CB79}">
      <dsp:nvSpPr>
        <dsp:cNvPr id="0" name=""/>
        <dsp:cNvSpPr/>
      </dsp:nvSpPr>
      <dsp:spPr>
        <a:xfrm>
          <a:off x="0" y="2196313"/>
          <a:ext cx="4619621" cy="548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dirty="0" err="1"/>
            <a:t>Proso</a:t>
          </a:r>
          <a:r>
            <a:rPr lang="en-US" sz="2500" kern="1200" dirty="0"/>
            <a:t> millet</a:t>
          </a:r>
        </a:p>
      </dsp:txBody>
      <dsp:txXfrm>
        <a:off x="0" y="2196313"/>
        <a:ext cx="4619621" cy="548961"/>
      </dsp:txXfrm>
    </dsp:sp>
    <dsp:sp modelId="{9E466356-0A23-461B-A075-D7686F0586A3}">
      <dsp:nvSpPr>
        <dsp:cNvPr id="0" name=""/>
        <dsp:cNvSpPr/>
      </dsp:nvSpPr>
      <dsp:spPr>
        <a:xfrm>
          <a:off x="0" y="2745274"/>
          <a:ext cx="4619621"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DE8BCC13-4BC0-4812-87FB-81FAA65A2B8A}">
      <dsp:nvSpPr>
        <dsp:cNvPr id="0" name=""/>
        <dsp:cNvSpPr/>
      </dsp:nvSpPr>
      <dsp:spPr>
        <a:xfrm>
          <a:off x="0" y="2745274"/>
          <a:ext cx="4619621" cy="548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Forage sorghum </a:t>
          </a:r>
        </a:p>
      </dsp:txBody>
      <dsp:txXfrm>
        <a:off x="0" y="2745274"/>
        <a:ext cx="4619621" cy="548961"/>
      </dsp:txXfrm>
    </dsp:sp>
    <dsp:sp modelId="{AE1F4D7B-9E5E-4ECE-80CC-7EA0E68D4B8E}">
      <dsp:nvSpPr>
        <dsp:cNvPr id="0" name=""/>
        <dsp:cNvSpPr/>
      </dsp:nvSpPr>
      <dsp:spPr>
        <a:xfrm>
          <a:off x="0" y="3294235"/>
          <a:ext cx="4619621" cy="0"/>
        </a:xfrm>
        <a:prstGeom prst="lin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1270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8E2DF75-B2DE-4941-95BA-7130E47AE77B}">
      <dsp:nvSpPr>
        <dsp:cNvPr id="0" name=""/>
        <dsp:cNvSpPr/>
      </dsp:nvSpPr>
      <dsp:spPr>
        <a:xfrm>
          <a:off x="0" y="3294235"/>
          <a:ext cx="4619621" cy="548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Corn</a:t>
          </a:r>
        </a:p>
      </dsp:txBody>
      <dsp:txXfrm>
        <a:off x="0" y="3294235"/>
        <a:ext cx="4619621" cy="54896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8.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FBA33D-C3C1-41A4-8DE7-3D6338F1474A}"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069D49-E610-4F56-9913-5C641AA6458C}" type="slidenum">
              <a:rPr lang="en-US" smtClean="0"/>
              <a:t>‹#›</a:t>
            </a:fld>
            <a:endParaRPr lang="en-US"/>
          </a:p>
        </p:txBody>
      </p:sp>
    </p:spTree>
    <p:extLst>
      <p:ext uri="{BB962C8B-B14F-4D97-AF65-F5344CB8AC3E}">
        <p14:creationId xmlns:p14="http://schemas.microsoft.com/office/powerpoint/2010/main" val="2367317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ers.usda.gov/amber-waves/2022/march/cover-crops-can-influence-soil-health-even-within-the-first-few-years-after-adoptio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a:t>
            </a:fld>
            <a:endParaRPr lang="en-US" dirty="0"/>
          </a:p>
        </p:txBody>
      </p:sp>
    </p:spTree>
    <p:extLst>
      <p:ext uri="{BB962C8B-B14F-4D97-AF65-F5344CB8AC3E}">
        <p14:creationId xmlns:p14="http://schemas.microsoft.com/office/powerpoint/2010/main" val="267619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a:t>
            </a:r>
            <a:r>
              <a:rPr lang="en-US" sz="1800" b="0" i="1" dirty="0">
                <a:solidFill>
                  <a:srgbClr val="000000"/>
                </a:solidFill>
                <a:effectLst/>
                <a:highlight>
                  <a:srgbClr val="FFFFFF"/>
                </a:highlight>
                <a:latin typeface="Aptos" panose="020B0004020202020204" pitchFamily="34" charset="0"/>
              </a:rPr>
              <a:t>anticipate answers, such as can be broad reaching, lots of “branching”, </a:t>
            </a:r>
            <a:r>
              <a:rPr lang="en-US" sz="1800" b="0" i="1" dirty="0" err="1">
                <a:solidFill>
                  <a:srgbClr val="000000"/>
                </a:solidFill>
                <a:effectLst/>
                <a:highlight>
                  <a:srgbClr val="FFFFFF"/>
                </a:highlight>
                <a:latin typeface="Aptos" panose="020B0004020202020204" pitchFamily="34" charset="0"/>
              </a:rPr>
              <a:t>etc</a:t>
            </a:r>
            <a:r>
              <a:rPr lang="en-US" sz="1800" b="0" i="1" dirty="0">
                <a:solidFill>
                  <a:srgbClr val="000000"/>
                </a:solidFill>
                <a:effectLst/>
                <a:highlight>
                  <a:srgbClr val="FFFFFF"/>
                </a:highlight>
                <a:latin typeface="Aptos" panose="020B0004020202020204" pitchFamily="34" charset="0"/>
              </a:rPr>
              <a:t>)</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12</a:t>
            </a:fld>
            <a:endParaRPr lang="en-US"/>
          </a:p>
        </p:txBody>
      </p:sp>
    </p:spTree>
    <p:extLst>
      <p:ext uri="{BB962C8B-B14F-4D97-AF65-F5344CB8AC3E}">
        <p14:creationId xmlns:p14="http://schemas.microsoft.com/office/powerpoint/2010/main" val="3296220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A taproot is a straight</a:t>
            </a:r>
            <a:r>
              <a:rPr lang="en-US" sz="1800" b="0" i="0" u="sng" dirty="0">
                <a:solidFill>
                  <a:srgbClr val="D13438"/>
                </a:solidFill>
                <a:effectLst/>
                <a:highlight>
                  <a:srgbClr val="FFFFFF"/>
                </a:highlight>
                <a:latin typeface="Century Schoolbook" panose="02040604050505020304" pitchFamily="18" charset="0"/>
              </a:rPr>
              <a:t>,</a:t>
            </a:r>
            <a:r>
              <a:rPr lang="en-US" sz="1800" b="0" i="0" dirty="0">
                <a:solidFill>
                  <a:srgbClr val="000000"/>
                </a:solidFill>
                <a:effectLst/>
                <a:highlight>
                  <a:srgbClr val="FFFFFF"/>
                </a:highlight>
                <a:latin typeface="Century Schoolbook" panose="02040604050505020304" pitchFamily="18" charset="0"/>
              </a:rPr>
              <a:t> tapering root growing vertically downward and forming the center from which subsidiary rootlets spring. Carrots, beets and radishes all have a taproot system. What might be the advantages of having a taproot system?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13</a:t>
            </a:fld>
            <a:endParaRPr lang="en-US"/>
          </a:p>
        </p:txBody>
      </p:sp>
    </p:spTree>
    <p:extLst>
      <p:ext uri="{BB962C8B-B14F-4D97-AF65-F5344CB8AC3E}">
        <p14:creationId xmlns:p14="http://schemas.microsoft.com/office/powerpoint/2010/main" val="659922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A taproot is a straight</a:t>
            </a:r>
            <a:r>
              <a:rPr lang="en-US" sz="1800" b="0" i="0" u="sng" dirty="0">
                <a:solidFill>
                  <a:srgbClr val="D13438"/>
                </a:solidFill>
                <a:effectLst/>
                <a:highlight>
                  <a:srgbClr val="FFFFFF"/>
                </a:highlight>
                <a:latin typeface="Aptos" panose="020B0004020202020204" pitchFamily="34" charset="0"/>
              </a:rPr>
              <a:t>,</a:t>
            </a:r>
            <a:r>
              <a:rPr lang="en-US" sz="1800" b="0" i="0" dirty="0">
                <a:solidFill>
                  <a:srgbClr val="000000"/>
                </a:solidFill>
                <a:effectLst/>
                <a:highlight>
                  <a:srgbClr val="FFFFFF"/>
                </a:highlight>
                <a:latin typeface="Aptos" panose="020B0004020202020204" pitchFamily="34" charset="0"/>
              </a:rPr>
              <a:t> tapering root growing vertically downward and forming the center from which subsidiary rootlets spring. Carrots, beets and radishes all have a taproot system. What might be the advantages of having a taproot system? (anticipate answers, such as “ability to go straight down”, a sturdy central root, </a:t>
            </a:r>
            <a:r>
              <a:rPr lang="en-US" sz="1800" b="0" i="0" dirty="0" err="1">
                <a:solidFill>
                  <a:srgbClr val="000000"/>
                </a:solidFill>
                <a:effectLst/>
                <a:highlight>
                  <a:srgbClr val="FFFFFF"/>
                </a:highlight>
                <a:latin typeface="Aptos" panose="020B0004020202020204" pitchFamily="34" charset="0"/>
              </a:rPr>
              <a:t>etc</a:t>
            </a:r>
            <a:r>
              <a:rPr lang="en-US" sz="1800" b="0" i="0" dirty="0">
                <a:solidFill>
                  <a:srgbClr val="000000"/>
                </a:solidFill>
                <a:effectLst/>
                <a:highlight>
                  <a:srgbClr val="FFFFFF"/>
                </a:highlight>
                <a:latin typeface="Aptos" panose="020B0004020202020204" pitchFamily="34" charset="0"/>
              </a:rPr>
              <a:t>)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14</a:t>
            </a:fld>
            <a:endParaRPr lang="en-US"/>
          </a:p>
        </p:txBody>
      </p:sp>
    </p:spTree>
    <p:extLst>
      <p:ext uri="{BB962C8B-B14F-4D97-AF65-F5344CB8AC3E}">
        <p14:creationId xmlns:p14="http://schemas.microsoft.com/office/powerpoint/2010/main" val="1861868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Both types of roots provide anchorage, which we know is part of plant growth. However, plants also benefit the soil in multiple ways. First, the roots help anchor the soil down as well - a great deterrent for wind and water erosion. The roots hold the soil in place as wind or water passes. Additionally, roots absorb nutrients, such as nitrogen from the soil. Absorption is important to farmers, particularly because nutrients help plants grow. If additional nutrients are not present in the soil or roots cannot absorb them, farmers must apply fertilizer to their crops. Fertilizers are an additional cost to the farmers.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15</a:t>
            </a:fld>
            <a:endParaRPr lang="en-US"/>
          </a:p>
        </p:txBody>
      </p:sp>
    </p:spTree>
    <p:extLst>
      <p:ext uri="{BB962C8B-B14F-4D97-AF65-F5344CB8AC3E}">
        <p14:creationId xmlns:p14="http://schemas.microsoft.com/office/powerpoint/2010/main" val="1062733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u="none" strike="noStrike" dirty="0">
                <a:solidFill>
                  <a:srgbClr val="000000"/>
                </a:solidFill>
                <a:effectLst/>
                <a:highlight>
                  <a:srgbClr val="FFFFFF"/>
                </a:highlight>
                <a:latin typeface="Century Schoolbook" panose="02040604050505020304" pitchFamily="18" charset="0"/>
              </a:rPr>
              <a:t>Optional activity: </a:t>
            </a:r>
            <a:r>
              <a:rPr lang="en-US" sz="1800" b="0" i="0" u="none" strike="noStrike" dirty="0">
                <a:solidFill>
                  <a:srgbClr val="000000"/>
                </a:solidFill>
                <a:effectLst/>
                <a:highlight>
                  <a:srgbClr val="FFFFFF"/>
                </a:highlight>
                <a:latin typeface="Century Schoolbook" panose="02040604050505020304" pitchFamily="18" charset="0"/>
              </a:rPr>
              <a:t>If season and time allows, allow students to look at different roots of various growing plants to observe differences in root structure. Ask posing questions, such as “why do you think this plants roots look the way they do?”</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16</a:t>
            </a:fld>
            <a:endParaRPr lang="en-US"/>
          </a:p>
        </p:txBody>
      </p:sp>
    </p:spTree>
    <p:extLst>
      <p:ext uri="{BB962C8B-B14F-4D97-AF65-F5344CB8AC3E}">
        <p14:creationId xmlns:p14="http://schemas.microsoft.com/office/powerpoint/2010/main" val="12976850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Pass out </a:t>
            </a:r>
            <a:r>
              <a:rPr lang="en-US" sz="1800" b="0" i="0" u="sng" strike="noStrike" dirty="0">
                <a:solidFill>
                  <a:srgbClr val="467886"/>
                </a:solidFill>
                <a:effectLst/>
                <a:highlight>
                  <a:srgbClr val="FFFFFF"/>
                </a:highlight>
                <a:latin typeface="Century Schoolbook" panose="02040604050505020304" pitchFamily="18" charset="0"/>
                <a:hlinkClick r:id="rId3"/>
              </a:rPr>
              <a:t>USDA ERS - Cover Crops Can Influence Soil Health, Even Within the First Few Years After Adoption</a:t>
            </a:r>
            <a:r>
              <a:rPr lang="en-US" sz="1800" b="0" i="0" dirty="0">
                <a:solidFill>
                  <a:srgbClr val="000000"/>
                </a:solidFill>
                <a:effectLst/>
                <a:highlight>
                  <a:srgbClr val="FFFFFF"/>
                </a:highlight>
                <a:latin typeface="Century Schoolbook" panose="02040604050505020304" pitchFamily="18" charset="0"/>
              </a:rPr>
              <a:t> and highlighters to students. Ask students to read the passage and highlight information from the article that appears relevant to what they know about roots. Discuss the key takeaways from article first with partners then as a class. (</a:t>
            </a:r>
            <a:r>
              <a:rPr lang="en-US" sz="1800" b="0" i="1" dirty="0">
                <a:solidFill>
                  <a:srgbClr val="000000"/>
                </a:solidFill>
                <a:effectLst/>
                <a:highlight>
                  <a:srgbClr val="FFFFFF"/>
                </a:highlight>
                <a:latin typeface="Century Schoolbook" panose="02040604050505020304" pitchFamily="18" charset="0"/>
              </a:rPr>
              <a:t>Although the article is short in length, it is highly technical reading- be prepared to assist students through some technical information as they read.)</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18</a:t>
            </a:fld>
            <a:endParaRPr lang="en-US"/>
          </a:p>
        </p:txBody>
      </p:sp>
    </p:spTree>
    <p:extLst>
      <p:ext uri="{BB962C8B-B14F-4D97-AF65-F5344CB8AC3E}">
        <p14:creationId xmlns:p14="http://schemas.microsoft.com/office/powerpoint/2010/main" val="1747237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Grown to cover the soil </a:t>
            </a:r>
          </a:p>
          <a:p>
            <a:r>
              <a:rPr lang="en-US" dirty="0"/>
              <a:t>Can be incorporated into the soil for later enrichment </a:t>
            </a:r>
          </a:p>
          <a:p>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19</a:t>
            </a:fld>
            <a:endParaRPr lang="en-US"/>
          </a:p>
        </p:txBody>
      </p:sp>
    </p:spTree>
    <p:extLst>
      <p:ext uri="{BB962C8B-B14F-4D97-AF65-F5344CB8AC3E}">
        <p14:creationId xmlns:p14="http://schemas.microsoft.com/office/powerpoint/2010/main" val="23025585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As we read, cover crops can influence soil health. But what is a cover crop? A cover crop is any crop grown to cover the soil and may be incorporated into the soil later for enrichment. From what we learned yesterday about living roots, what might be some of the benefits of cover crops? Cover crops hold soil in place, often between cash crops. They help provide symbiotic relationships between the soil and microorganisms. They can also prevent nutrient loss, increase soil organic matter, suppress weeds, and disrupt plant pest cycles. They provide secretions that help feed soil biology throughout the year.  They provide carbohydrates and organic and amino acids which are part of the diet of many lifeforms in the soil and above the soil.  The exudates leaked out by roots help solubilize mineral nutrients for plants.  Root hairs which are the direct result of bacteria from inside the plant being expelled out through the cortex  also assist with formation of aggregates by entangling and enmeshing soil.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20</a:t>
            </a:fld>
            <a:endParaRPr lang="en-US"/>
          </a:p>
        </p:txBody>
      </p:sp>
    </p:spTree>
    <p:extLst>
      <p:ext uri="{BB962C8B-B14F-4D97-AF65-F5344CB8AC3E}">
        <p14:creationId xmlns:p14="http://schemas.microsoft.com/office/powerpoint/2010/main" val="4026881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We learned yesterday about living roots, what might be some of the benefits of cover crops? Cover crops hold soil in place, often between cash crops. They help provide symbiotic relationships between the soil and microorganisms. They can also prevent nutrient loss, increase soil organic matter, suppress weeds, and disrupt plant pest cycles. They provide secretions that help feed soil biology throughout the year.  They provide carbohydrates and organic and amino acids which are part of the diet of many lifeforms in the soil and above the soil.  The exudates leaked out by roots help solubilize mineral nutrients for plants.  Root hairs which are the direct result of bacteria from inside the plant being expelled out through the cortex  also assist with formation of aggregates by entangling and enmeshing soil.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21</a:t>
            </a:fld>
            <a:endParaRPr lang="en-US"/>
          </a:p>
        </p:txBody>
      </p:sp>
    </p:spTree>
    <p:extLst>
      <p:ext uri="{BB962C8B-B14F-4D97-AF65-F5344CB8AC3E}">
        <p14:creationId xmlns:p14="http://schemas.microsoft.com/office/powerpoint/2010/main" val="1137196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 Let’s explore a few different types of cover crops. Generally, they are broken down into- grasses, legumes and broadleaves, which can be cool season or warm season.</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22</a:t>
            </a:fld>
            <a:endParaRPr lang="en-US"/>
          </a:p>
        </p:txBody>
      </p:sp>
    </p:spTree>
    <p:extLst>
      <p:ext uri="{BB962C8B-B14F-4D97-AF65-F5344CB8AC3E}">
        <p14:creationId xmlns:p14="http://schemas.microsoft.com/office/powerpoint/2010/main" val="24416217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Write the following names on the board (Sun hemp, hairy vetch, cowpea, alfalfa, yellow-blossom sweet clover) with space to attach (with magnets) pictures of roots with the corresponding name of a cover crop. Challenge students to work together to match the roots to the name of the cover crop. (</a:t>
            </a:r>
            <a:r>
              <a:rPr lang="en-US" sz="1800" b="0" i="1" dirty="0">
                <a:solidFill>
                  <a:srgbClr val="000000"/>
                </a:solidFill>
                <a:effectLst/>
                <a:highlight>
                  <a:srgbClr val="FFFFFF"/>
                </a:highlight>
                <a:latin typeface="Century Schoolbook" panose="02040604050505020304" pitchFamily="18" charset="0"/>
              </a:rPr>
              <a:t>Alternate activity: show students the photos one at a time and have them guess by writing it down at their workstation)</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a:t>
            </a:fld>
            <a:endParaRPr lang="en-US"/>
          </a:p>
        </p:txBody>
      </p:sp>
    </p:spTree>
    <p:extLst>
      <p:ext uri="{BB962C8B-B14F-4D97-AF65-F5344CB8AC3E}">
        <p14:creationId xmlns:p14="http://schemas.microsoft.com/office/powerpoint/2010/main" val="30446388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The seasonality of plants is the time of year that they grow the best.  Cool season plants germinate when soil temperature reaches 40 degrees and many times require a cold period to germinate and flower.  They can tolerate cold weather at or below freezing.  Warm season plants require soil temperature to be above 50 degrees or more and are very susceptible to frost damage and will die if sustained cold temperature below 32 degrees occur.  They will only flower during the warm part of the year.</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23</a:t>
            </a:fld>
            <a:endParaRPr lang="en-US"/>
          </a:p>
        </p:txBody>
      </p:sp>
    </p:spTree>
    <p:extLst>
      <p:ext uri="{BB962C8B-B14F-4D97-AF65-F5344CB8AC3E}">
        <p14:creationId xmlns:p14="http://schemas.microsoft.com/office/powerpoint/2010/main" val="32717666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These cover crops are often the most common types of cover crops planted by farmers as their growing seasons often fit between commodity crops, such as corn and soybeans. Grass cover crops help build soil health due to the root mass often accompanied by them. They also can help suppress weeds due to their dense growing population and help fight compaction. Weed suppression means preventing weeds from growing in an area, which can be helpful to farmers. Compaction can have a negative effect on a growing crop as the soil is too hard for plants to grow or the roots of a plant have to work hard to go around the compacted area.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24</a:t>
            </a:fld>
            <a:endParaRPr lang="en-US"/>
          </a:p>
        </p:txBody>
      </p:sp>
    </p:spTree>
    <p:extLst>
      <p:ext uri="{BB962C8B-B14F-4D97-AF65-F5344CB8AC3E}">
        <p14:creationId xmlns:p14="http://schemas.microsoft.com/office/powerpoint/2010/main" val="2950042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Grasses- Cover crops such as rye, winter wheat, barley, oats, annual ryegrass and triticale are cool season grasses.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25</a:t>
            </a:fld>
            <a:endParaRPr lang="en-US"/>
          </a:p>
        </p:txBody>
      </p:sp>
    </p:spTree>
    <p:extLst>
      <p:ext uri="{BB962C8B-B14F-4D97-AF65-F5344CB8AC3E}">
        <p14:creationId xmlns:p14="http://schemas.microsoft.com/office/powerpoint/2010/main" val="34743991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 Warm season grasses that can be planted if your corn or soybean planting fails or after wheat are sorghum/</a:t>
            </a:r>
            <a:r>
              <a:rPr lang="en-US" sz="1800" b="0" i="0" dirty="0" err="1">
                <a:solidFill>
                  <a:srgbClr val="000000"/>
                </a:solidFill>
                <a:effectLst/>
                <a:highlight>
                  <a:srgbClr val="FFFFFF"/>
                </a:highlight>
                <a:latin typeface="Century Schoolbook" panose="02040604050505020304" pitchFamily="18" charset="0"/>
              </a:rPr>
              <a:t>sudan</a:t>
            </a:r>
            <a:r>
              <a:rPr lang="en-US" sz="1800" b="0" i="0" dirty="0">
                <a:solidFill>
                  <a:srgbClr val="000000"/>
                </a:solidFill>
                <a:effectLst/>
                <a:highlight>
                  <a:srgbClr val="FFFFFF"/>
                </a:highlight>
                <a:latin typeface="Century Schoolbook" panose="02040604050505020304" pitchFamily="18" charset="0"/>
              </a:rPr>
              <a:t>, teff, pearl millet, German millet, </a:t>
            </a:r>
            <a:r>
              <a:rPr lang="en-US" sz="1800" b="0" i="0" dirty="0" err="1">
                <a:solidFill>
                  <a:srgbClr val="000000"/>
                </a:solidFill>
                <a:effectLst/>
                <a:highlight>
                  <a:srgbClr val="FFFFFF"/>
                </a:highlight>
                <a:latin typeface="Century Schoolbook" panose="02040604050505020304" pitchFamily="18" charset="0"/>
              </a:rPr>
              <a:t>proso</a:t>
            </a:r>
            <a:r>
              <a:rPr lang="en-US" sz="1800" b="0" i="0" dirty="0">
                <a:solidFill>
                  <a:srgbClr val="000000"/>
                </a:solidFill>
                <a:effectLst/>
                <a:highlight>
                  <a:srgbClr val="FFFFFF"/>
                </a:highlight>
                <a:latin typeface="Century Schoolbook" panose="02040604050505020304" pitchFamily="18" charset="0"/>
              </a:rPr>
              <a:t> millet, and forage sorghum.  These can also be used as a forage component following wheat or when a crop failure has occurred.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26</a:t>
            </a:fld>
            <a:endParaRPr lang="en-US"/>
          </a:p>
        </p:txBody>
      </p:sp>
    </p:spTree>
    <p:extLst>
      <p:ext uri="{BB962C8B-B14F-4D97-AF65-F5344CB8AC3E}">
        <p14:creationId xmlns:p14="http://schemas.microsoft.com/office/powerpoint/2010/main" val="1460184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Legumes can benefit soil by fixing atmospheric nitrogen (N) for subsequent crops. They can also attract beneficial insects, build soil matter and prevent erosion.</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27</a:t>
            </a:fld>
            <a:endParaRPr lang="en-US"/>
          </a:p>
        </p:txBody>
      </p:sp>
    </p:spTree>
    <p:extLst>
      <p:ext uri="{BB962C8B-B14F-4D97-AF65-F5344CB8AC3E}">
        <p14:creationId xmlns:p14="http://schemas.microsoft.com/office/powerpoint/2010/main" val="6634514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Cover crops such as hairy vetch, crimson, red, white, </a:t>
            </a:r>
            <a:r>
              <a:rPr lang="en-US" b="0" i="0" dirty="0" err="1">
                <a:solidFill>
                  <a:srgbClr val="000000"/>
                </a:solidFill>
                <a:effectLst/>
                <a:highlight>
                  <a:srgbClr val="FFFFFF"/>
                </a:highlight>
                <a:latin typeface="Century Schoolbook" panose="02040604050505020304" pitchFamily="18" charset="0"/>
              </a:rPr>
              <a:t>blansa</a:t>
            </a:r>
            <a:r>
              <a:rPr lang="en-US" b="0" i="0" dirty="0">
                <a:solidFill>
                  <a:srgbClr val="000000"/>
                </a:solidFill>
                <a:effectLst/>
                <a:highlight>
                  <a:srgbClr val="FFFFFF"/>
                </a:highlight>
                <a:latin typeface="Century Schoolbook" panose="02040604050505020304" pitchFamily="18" charset="0"/>
              </a:rPr>
              <a:t>, berseem clover and </a:t>
            </a:r>
            <a:r>
              <a:rPr lang="en-US" b="0" i="0" dirty="0" err="1">
                <a:solidFill>
                  <a:srgbClr val="000000"/>
                </a:solidFill>
                <a:effectLst/>
                <a:highlight>
                  <a:srgbClr val="FFFFFF"/>
                </a:highlight>
                <a:latin typeface="Century Schoolbook" panose="02040604050505020304" pitchFamily="18" charset="0"/>
              </a:rPr>
              <a:t>Sweetclover</a:t>
            </a:r>
            <a:r>
              <a:rPr lang="en-US" b="0" i="0" dirty="0">
                <a:solidFill>
                  <a:srgbClr val="000000"/>
                </a:solidFill>
                <a:effectLst/>
                <a:highlight>
                  <a:srgbClr val="FFFFFF"/>
                </a:highlight>
                <a:latin typeface="Century Schoolbook" panose="02040604050505020304" pitchFamily="18" charset="0"/>
              </a:rPr>
              <a:t>, alfalfa, </a:t>
            </a:r>
            <a:r>
              <a:rPr lang="en-US" b="0" i="0" dirty="0" err="1">
                <a:solidFill>
                  <a:srgbClr val="000000"/>
                </a:solidFill>
                <a:effectLst/>
                <a:highlight>
                  <a:srgbClr val="FFFFFF"/>
                </a:highlight>
                <a:latin typeface="Century Schoolbook" panose="02040604050505020304" pitchFamily="18" charset="0"/>
              </a:rPr>
              <a:t>fababeans</a:t>
            </a:r>
            <a:r>
              <a:rPr lang="en-US" b="0" i="0" dirty="0">
                <a:solidFill>
                  <a:srgbClr val="000000"/>
                </a:solidFill>
                <a:effectLst/>
                <a:highlight>
                  <a:srgbClr val="FFFFFF"/>
                </a:highlight>
                <a:latin typeface="Century Schoolbook" panose="02040604050505020304" pitchFamily="18" charset="0"/>
              </a:rPr>
              <a:t>, chickpeas and lentils and field peas are considered cool season legumes.</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28</a:t>
            </a:fld>
            <a:endParaRPr lang="en-US"/>
          </a:p>
        </p:txBody>
      </p:sp>
    </p:spTree>
    <p:extLst>
      <p:ext uri="{BB962C8B-B14F-4D97-AF65-F5344CB8AC3E}">
        <p14:creationId xmlns:p14="http://schemas.microsoft.com/office/powerpoint/2010/main" val="1829937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Warm season legumes are cowpeas, </a:t>
            </a:r>
            <a:r>
              <a:rPr lang="en-US" b="0" i="0" dirty="0" err="1">
                <a:solidFill>
                  <a:srgbClr val="000000"/>
                </a:solidFill>
                <a:effectLst/>
                <a:highlight>
                  <a:srgbClr val="FFFFFF"/>
                </a:highlight>
                <a:latin typeface="Century Schoolbook" panose="02040604050505020304" pitchFamily="18" charset="0"/>
              </a:rPr>
              <a:t>mungbeans</a:t>
            </a:r>
            <a:r>
              <a:rPr lang="en-US" b="0" i="0" dirty="0">
                <a:solidFill>
                  <a:srgbClr val="000000"/>
                </a:solidFill>
                <a:effectLst/>
                <a:highlight>
                  <a:srgbClr val="FFFFFF"/>
                </a:highlight>
                <a:latin typeface="Century Schoolbook" panose="02040604050505020304" pitchFamily="18" charset="0"/>
              </a:rPr>
              <a:t>, forage soybeans, </a:t>
            </a:r>
            <a:r>
              <a:rPr lang="en-US" b="0" i="0" dirty="0" err="1">
                <a:solidFill>
                  <a:srgbClr val="000000"/>
                </a:solidFill>
                <a:effectLst/>
                <a:highlight>
                  <a:srgbClr val="FFFFFF"/>
                </a:highlight>
                <a:latin typeface="Century Schoolbook" panose="02040604050505020304" pitchFamily="18" charset="0"/>
              </a:rPr>
              <a:t>sunnhemp</a:t>
            </a:r>
            <a:r>
              <a:rPr lang="en-US" b="0" i="0" dirty="0">
                <a:solidFill>
                  <a:srgbClr val="000000"/>
                </a:solidFill>
                <a:effectLst/>
                <a:highlight>
                  <a:srgbClr val="FFFFFF"/>
                </a:highlight>
                <a:latin typeface="Century Schoolbook" panose="02040604050505020304" pitchFamily="18" charset="0"/>
              </a:rPr>
              <a:t>, partridge pea, lablab, and peanuts.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29</a:t>
            </a:fld>
            <a:endParaRPr lang="en-US"/>
          </a:p>
        </p:txBody>
      </p:sp>
    </p:spTree>
    <p:extLst>
      <p:ext uri="{BB962C8B-B14F-4D97-AF65-F5344CB8AC3E}">
        <p14:creationId xmlns:p14="http://schemas.microsoft.com/office/powerpoint/2010/main" val="33341575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 goldenrod</a:t>
            </a:r>
          </a:p>
          <a:p>
            <a:r>
              <a:rPr lang="en-US" b="0" i="0" dirty="0">
                <a:solidFill>
                  <a:srgbClr val="000000"/>
                </a:solidFill>
                <a:effectLst/>
                <a:highlight>
                  <a:srgbClr val="FFFFFF"/>
                </a:highlight>
                <a:latin typeface="Century Schoolbook" panose="02040604050505020304" pitchFamily="18" charset="0"/>
              </a:rPr>
              <a:t>Cover crops can also include forbs, which are broadleaf plants that offer biodiversity. Examples of forbs include coneflowers, asters and goldenrod in a perennial system.</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30</a:t>
            </a:fld>
            <a:endParaRPr lang="en-US"/>
          </a:p>
        </p:txBody>
      </p:sp>
    </p:spTree>
    <p:extLst>
      <p:ext uri="{BB962C8B-B14F-4D97-AF65-F5344CB8AC3E}">
        <p14:creationId xmlns:p14="http://schemas.microsoft.com/office/powerpoint/2010/main" val="8698780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 mustard</a:t>
            </a:r>
          </a:p>
          <a:p>
            <a:r>
              <a:rPr lang="en-US" b="0" i="0" dirty="0">
                <a:solidFill>
                  <a:srgbClr val="000000"/>
                </a:solidFill>
                <a:effectLst/>
                <a:highlight>
                  <a:srgbClr val="FFFFFF"/>
                </a:highlight>
                <a:latin typeface="Century Schoolbook" panose="02040604050505020304" pitchFamily="18" charset="0"/>
              </a:rPr>
              <a:t>Cool season forbs include, mustards, turnips, radish, kale, flax, camelina, phacelia, and rapeseed many are day dependent on when they flower so planting them in the late summer during august is a better option, so you don’t get them going to seed.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31</a:t>
            </a:fld>
            <a:endParaRPr lang="en-US"/>
          </a:p>
        </p:txBody>
      </p:sp>
    </p:spTree>
    <p:extLst>
      <p:ext uri="{BB962C8B-B14F-4D97-AF65-F5344CB8AC3E}">
        <p14:creationId xmlns:p14="http://schemas.microsoft.com/office/powerpoint/2010/main" val="29528632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Picture – sunflower</a:t>
            </a:r>
          </a:p>
          <a:p>
            <a:r>
              <a:rPr lang="en-US" b="0" i="0" dirty="0">
                <a:solidFill>
                  <a:srgbClr val="000000"/>
                </a:solidFill>
                <a:effectLst/>
                <a:highlight>
                  <a:srgbClr val="FFFFFF"/>
                </a:highlight>
                <a:latin typeface="Century Schoolbook" panose="02040604050505020304" pitchFamily="18" charset="0"/>
              </a:rPr>
              <a:t>Warm season plants that are grown after wheat or after a crop failure in a mix are buckwheat, chicory, safflower and sunflowers.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32</a:t>
            </a:fld>
            <a:endParaRPr lang="en-US"/>
          </a:p>
        </p:txBody>
      </p:sp>
    </p:spTree>
    <p:extLst>
      <p:ext uri="{BB962C8B-B14F-4D97-AF65-F5344CB8AC3E}">
        <p14:creationId xmlns:p14="http://schemas.microsoft.com/office/powerpoint/2010/main" val="1801309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666666"/>
                </a:solidFill>
                <a:effectLst/>
                <a:highlight>
                  <a:srgbClr val="FFFFFF"/>
                </a:highlight>
                <a:latin typeface="Roboto" panose="02000000000000000000" pitchFamily="2" charset="0"/>
              </a:rPr>
              <a:t>Root systems of five legume cover crops at early stages of growth (two months in a greenhouse). From left: alfalfa (winter perennial), yellow-blossom sweet clover (winter biennial), hairy vetch (winter annual), </a:t>
            </a:r>
            <a:r>
              <a:rPr lang="en-US" b="0" i="0" dirty="0" err="1">
                <a:solidFill>
                  <a:srgbClr val="666666"/>
                </a:solidFill>
                <a:effectLst/>
                <a:highlight>
                  <a:srgbClr val="FFFFFF"/>
                </a:highlight>
                <a:latin typeface="Roboto" panose="02000000000000000000" pitchFamily="2" charset="0"/>
              </a:rPr>
              <a:t>sunn</a:t>
            </a:r>
            <a:r>
              <a:rPr lang="en-US" b="0" i="0" dirty="0">
                <a:solidFill>
                  <a:srgbClr val="666666"/>
                </a:solidFill>
                <a:effectLst/>
                <a:highlight>
                  <a:srgbClr val="FFFFFF"/>
                </a:highlight>
                <a:latin typeface="Roboto" panose="02000000000000000000" pitchFamily="2" charset="0"/>
              </a:rPr>
              <a:t> hemp and cowpea (summer/tropical annual). Photos by Joseph </a:t>
            </a:r>
            <a:r>
              <a:rPr lang="en-US" b="0" i="0" dirty="0" err="1">
                <a:solidFill>
                  <a:srgbClr val="666666"/>
                </a:solidFill>
                <a:effectLst/>
                <a:highlight>
                  <a:srgbClr val="FFFFFF"/>
                </a:highlight>
                <a:latin typeface="Roboto" panose="02000000000000000000" pitchFamily="2" charset="0"/>
              </a:rPr>
              <a:t>Amsili</a:t>
            </a:r>
            <a:r>
              <a:rPr lang="en-US" b="0" i="0" dirty="0">
                <a:solidFill>
                  <a:srgbClr val="666666"/>
                </a:solidFill>
                <a:effectLst/>
                <a:highlight>
                  <a:srgbClr val="FFFFFF"/>
                </a:highlight>
                <a:latin typeface="Roboto" panose="02000000000000000000" pitchFamily="2" charset="0"/>
              </a:rPr>
              <a:t>.</a:t>
            </a:r>
          </a:p>
          <a:p>
            <a:endParaRPr lang="en-US" b="0" i="0" dirty="0">
              <a:solidFill>
                <a:srgbClr val="666666"/>
              </a:solidFill>
              <a:effectLst/>
              <a:highlight>
                <a:srgbClr val="FFFFFF"/>
              </a:highlight>
              <a:latin typeface="Roboto" panose="02000000000000000000" pitchFamily="2" charset="0"/>
            </a:endParaRPr>
          </a:p>
          <a:p>
            <a:r>
              <a:rPr lang="en-US" sz="1800" b="0" i="0" dirty="0">
                <a:solidFill>
                  <a:srgbClr val="000000"/>
                </a:solidFill>
                <a:effectLst/>
                <a:highlight>
                  <a:srgbClr val="FFFFFF"/>
                </a:highlight>
                <a:latin typeface="Century Schoolbook" panose="02040604050505020304" pitchFamily="18" charset="0"/>
              </a:rPr>
              <a:t>Write the following names on the board (Sun hemp, hairy vetch, cowpea, alfalfa, yellow-blossom sweet clover) with space to attach (with magnets) pictures of roots with the corresponding name of a cover crop. Challenge students to work together to match the roots to the name of the cover crop. (</a:t>
            </a:r>
            <a:r>
              <a:rPr lang="en-US" sz="1800" b="0" i="1" dirty="0">
                <a:solidFill>
                  <a:srgbClr val="000000"/>
                </a:solidFill>
                <a:effectLst/>
                <a:highlight>
                  <a:srgbClr val="FFFFFF"/>
                </a:highlight>
                <a:latin typeface="Century Schoolbook" panose="02040604050505020304" pitchFamily="18" charset="0"/>
              </a:rPr>
              <a:t>Alternate activity: show students the photos one at a time and have them guess by writing it down at their workstation)</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a:t>
            </a:fld>
            <a:endParaRPr lang="en-US"/>
          </a:p>
        </p:txBody>
      </p:sp>
    </p:spTree>
    <p:extLst>
      <p:ext uri="{BB962C8B-B14F-4D97-AF65-F5344CB8AC3E}">
        <p14:creationId xmlns:p14="http://schemas.microsoft.com/office/powerpoint/2010/main" val="29316643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How do farmers select which cover crops to use? There are many factors that farmers consider when thinking about cover crops. Farmers often will look at the growing season of current crops. For example, in the Midwest, many farmers plant a corn-soybean rotation. Corn and soybean typically grow from May to October in most parts of this area. A farmer might consider growing a crop that can be planted in the fall, overwinter, and be harvested or terminated in early spring. Some farmers may consider planting a cover crop alongside their crops to increase pollination or use the cover crop to feed livestock. Farmers also must consider what equipment they have for planting and harvesting cover crops. While some farmers may choose to grow cover crops alongside their other crops, many will need to factor in how to end the cover crop’s growing season. Farmers may need to use chemicals or specialized equipment, such as a roller crimper or flail mower to kill the cover crops. Some cover crops can also be winter killed by cold in some areas these include the warm season grass, legumes and broadleaf plants. Additional factors, such as cost of the seed and available funding programs, may also play a role in cover crop decisions for farmers.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33</a:t>
            </a:fld>
            <a:endParaRPr lang="en-US"/>
          </a:p>
        </p:txBody>
      </p:sp>
    </p:spTree>
    <p:extLst>
      <p:ext uri="{BB962C8B-B14F-4D97-AF65-F5344CB8AC3E}">
        <p14:creationId xmlns:p14="http://schemas.microsoft.com/office/powerpoint/2010/main" val="38463938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cover crop chart is separated into cool and warm season crops. The grasses, legumes, and broadleaves that we discussed in this lesson, this list is far more inclusive. We can also see their growth cycle: annual (meaning they complete their life cycle in one growing season and then die), perennial (plants that persist for multiple years and survive growing season to growing season), and biennial (live two years growing vegetation in the first and blooming in the second). Their architecture, how they grow either as an upright plant, they spread wide, or long prostrate close to the ground. Relative water use low, medium to high. This tool is great for farmers to determine how a cover crop could work into their system and the needs of that system </a:t>
            </a:r>
          </a:p>
        </p:txBody>
      </p:sp>
      <p:sp>
        <p:nvSpPr>
          <p:cNvPr id="4" name="Slide Number Placeholder 3"/>
          <p:cNvSpPr>
            <a:spLocks noGrp="1"/>
          </p:cNvSpPr>
          <p:nvPr>
            <p:ph type="sldNum" sz="quarter" idx="5"/>
          </p:nvPr>
        </p:nvSpPr>
        <p:spPr/>
        <p:txBody>
          <a:bodyPr/>
          <a:lstStyle/>
          <a:p>
            <a:fld id="{19069D49-E610-4F56-9913-5C641AA6458C}" type="slidenum">
              <a:rPr lang="en-US" smtClean="0"/>
              <a:t>34</a:t>
            </a:fld>
            <a:endParaRPr lang="en-US"/>
          </a:p>
        </p:txBody>
      </p:sp>
    </p:spTree>
    <p:extLst>
      <p:ext uri="{BB962C8B-B14F-4D97-AF65-F5344CB8AC3E}">
        <p14:creationId xmlns:p14="http://schemas.microsoft.com/office/powerpoint/2010/main" val="19728832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Chemistry Review Warm Up! Today, we are going to be using chemistry when discussing soil health. What does C (</a:t>
            </a:r>
            <a:r>
              <a:rPr lang="en-US" sz="1800" b="0" i="1" dirty="0">
                <a:solidFill>
                  <a:srgbClr val="000000"/>
                </a:solidFill>
                <a:effectLst/>
                <a:highlight>
                  <a:srgbClr val="FFFFFF"/>
                </a:highlight>
                <a:latin typeface="Century Schoolbook" panose="02040604050505020304" pitchFamily="18" charset="0"/>
              </a:rPr>
              <a:t>draw on board)</a:t>
            </a:r>
            <a:r>
              <a:rPr lang="en-US" sz="1800" b="0" i="0" dirty="0">
                <a:solidFill>
                  <a:srgbClr val="000000"/>
                </a:solidFill>
                <a:effectLst/>
                <a:highlight>
                  <a:srgbClr val="FFFFFF"/>
                </a:highlight>
                <a:latin typeface="Century Schoolbook" panose="02040604050505020304" pitchFamily="18" charset="0"/>
              </a:rPr>
              <a:t> stand for? N?</a:t>
            </a:r>
            <a:r>
              <a:rPr lang="en-US" sz="1800" b="0" i="1" dirty="0">
                <a:solidFill>
                  <a:srgbClr val="000000"/>
                </a:solidFill>
                <a:effectLst/>
                <a:highlight>
                  <a:srgbClr val="FFFFFF"/>
                </a:highlight>
                <a:latin typeface="Century Schoolbook" panose="02040604050505020304" pitchFamily="18" charset="0"/>
              </a:rPr>
              <a:t> (look for answers Carbon and Nitrogen) </a:t>
            </a:r>
            <a:r>
              <a:rPr lang="en-US" sz="1800" b="0" i="0" dirty="0">
                <a:solidFill>
                  <a:srgbClr val="000000"/>
                </a:solidFill>
                <a:effectLst/>
                <a:highlight>
                  <a:srgbClr val="FFFFFF"/>
                </a:highlight>
                <a:latin typeface="Century Schoolbook" panose="02040604050505020304" pitchFamily="18" charset="0"/>
              </a:rPr>
              <a:t>Ask students to do a 1 minute write about what they know about Carbon and Nitrogen. </a:t>
            </a:r>
            <a:r>
              <a:rPr lang="en-US" sz="1800" b="0" i="1" dirty="0">
                <a:solidFill>
                  <a:srgbClr val="000000"/>
                </a:solidFill>
                <a:effectLst/>
                <a:highlight>
                  <a:srgbClr val="FFFFFF"/>
                </a:highlight>
                <a:latin typeface="Century Schoolbook" panose="02040604050505020304" pitchFamily="18" charset="0"/>
              </a:rPr>
              <a:t>It is important to understand that some students may not have taken a chemistry class yet- that is not needed, but this activity will help you be able to set them up for success and also gauge their chemistry knowledge.</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35</a:t>
            </a:fld>
            <a:endParaRPr lang="en-US"/>
          </a:p>
        </p:txBody>
      </p:sp>
    </p:spTree>
    <p:extLst>
      <p:ext uri="{BB962C8B-B14F-4D97-AF65-F5344CB8AC3E}">
        <p14:creationId xmlns:p14="http://schemas.microsoft.com/office/powerpoint/2010/main" val="12101208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Chemistry Review Warm Up! Today, we are going to be using chemistry when discussing soil health. What does C (</a:t>
            </a:r>
            <a:r>
              <a:rPr lang="en-US" i="1"/>
              <a:t>draw on board)</a:t>
            </a:r>
            <a:r>
              <a:rPr lang="en-US"/>
              <a:t> stand for? N?</a:t>
            </a:r>
            <a:r>
              <a:rPr lang="en-US" i="1"/>
              <a:t> (look for answers Carbon and Nitrogen) </a:t>
            </a:r>
            <a:r>
              <a:rPr lang="en-US"/>
              <a:t>Ask students to do a 1 minute write about what they know about Carbon and Nitrogen. </a:t>
            </a:r>
            <a:r>
              <a:rPr lang="en-US" i="1"/>
              <a:t>It is important to understand that some students may not have taken a chemistry class yet- that is not needed, but this activity will help you be able to set them up for success and also gauge their chemistry knowledge.</a:t>
            </a:r>
            <a:endParaRPr lang="en-US"/>
          </a:p>
        </p:txBody>
      </p:sp>
      <p:sp>
        <p:nvSpPr>
          <p:cNvPr id="4" name="Slide Number Placeholder 3"/>
          <p:cNvSpPr>
            <a:spLocks noGrp="1"/>
          </p:cNvSpPr>
          <p:nvPr>
            <p:ph type="sldNum" sz="quarter" idx="5"/>
          </p:nvPr>
        </p:nvSpPr>
        <p:spPr/>
        <p:txBody>
          <a:bodyPr/>
          <a:lstStyle/>
          <a:p>
            <a:fld id="{19069D49-E610-4F56-9913-5C641AA6458C}" type="slidenum">
              <a:rPr lang="en-US" smtClean="0"/>
              <a:t>36</a:t>
            </a:fld>
            <a:endParaRPr lang="en-US"/>
          </a:p>
        </p:txBody>
      </p:sp>
    </p:spTree>
    <p:extLst>
      <p:ext uri="{BB962C8B-B14F-4D97-AF65-F5344CB8AC3E}">
        <p14:creationId xmlns:p14="http://schemas.microsoft.com/office/powerpoint/2010/main" val="41156192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When we consider adding more plants to a cropping system either before or after a crop plant, we need to consider that we may have issues with nutrient tie up.  That can be a good thing if we over apply nutrients, as they can scavenge them, but it can also be detrimental to the following crop depending on the growth stage of the cover crop that is to be terminated prior to planting.  This growth stage is critical to nutrient availability or unavailability during cropping.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37</a:t>
            </a:fld>
            <a:endParaRPr lang="en-US"/>
          </a:p>
        </p:txBody>
      </p:sp>
    </p:spTree>
    <p:extLst>
      <p:ext uri="{BB962C8B-B14F-4D97-AF65-F5344CB8AC3E}">
        <p14:creationId xmlns:p14="http://schemas.microsoft.com/office/powerpoint/2010/main" val="36172739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All plants have a Carbon to nitrogen ratio (</a:t>
            </a:r>
            <a:r>
              <a:rPr lang="en-US" sz="1800" b="0" i="1" dirty="0">
                <a:solidFill>
                  <a:srgbClr val="000000"/>
                </a:solidFill>
                <a:effectLst/>
                <a:highlight>
                  <a:srgbClr val="FFFFFF"/>
                </a:highlight>
                <a:latin typeface="Century Schoolbook" panose="02040604050505020304" pitchFamily="18" charset="0"/>
              </a:rPr>
              <a:t>show example on cover crop chart from ARS)</a:t>
            </a:r>
            <a:r>
              <a:rPr lang="en-US" sz="1800" b="0" i="0" dirty="0">
                <a:solidFill>
                  <a:srgbClr val="000000"/>
                </a:solidFill>
                <a:effectLst/>
                <a:highlight>
                  <a:srgbClr val="FFFFFF"/>
                </a:highlight>
                <a:latin typeface="Century Schoolbook" panose="02040604050505020304" pitchFamily="18" charset="0"/>
              </a:rPr>
              <a:t>.  Carbon to Nitrogen ratio (C:N) is a ratio of the mass of carbon to the mass of nitrogen in a substance. For example, a C:N of 10:1 means there is ten units of carbon for each unit of nitrogen in the substance. Since the C:N ratio of everything in and on the soil can have a significant effect on crop residue decomposition, particularly residue cover on the soil and crop nutrient cycling (predominantly nitrogen), it is important to understand these ratios when planning crop rotations and the use of cover crops in agricultural systems.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38</a:t>
            </a:fld>
            <a:endParaRPr lang="en-US"/>
          </a:p>
        </p:txBody>
      </p:sp>
    </p:spTree>
    <p:extLst>
      <p:ext uri="{BB962C8B-B14F-4D97-AF65-F5344CB8AC3E}">
        <p14:creationId xmlns:p14="http://schemas.microsoft.com/office/powerpoint/2010/main" val="33777526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Here is typical scenario in cropping systems that contain corn or beans and a cool season cover crop is used.  Depending on if you plant corn, you will need nitrogen to be available to that plant and microbes are involved in breaking down all the plant biomass on the surface and the roots in the soil.  To do that, they need a low carbon to nitrogen ratio of material or additional nitrogen to do so.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39</a:t>
            </a:fld>
            <a:endParaRPr lang="en-US"/>
          </a:p>
        </p:txBody>
      </p:sp>
    </p:spTree>
    <p:extLst>
      <p:ext uri="{BB962C8B-B14F-4D97-AF65-F5344CB8AC3E}">
        <p14:creationId xmlns:p14="http://schemas.microsoft.com/office/powerpoint/2010/main" val="6929879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 Soil microorganisms have a C:N ratio near 8:1. They must acquire enough carbon and nitrogen from the environment in which they live to maintain that ratio of carbon and nitrogen in their bodies. Because soil microorganisms burn carbon as a source of energy, not all of the carbon a soil microorganism eats remains in its body; a certain amount is lost as carbon dioxide during respiration. To acquire the carbon and nitrogen a soil microorganism needs to stay alive (body maintenance + energy) it needs a diet with a C:N ratio near 24:1, with 16 parts of carbon used for energy and eight parts for maintenance. It is this C:N ratio (24:1) that rules the soil!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40</a:t>
            </a:fld>
            <a:endParaRPr lang="en-US"/>
          </a:p>
        </p:txBody>
      </p:sp>
    </p:spTree>
    <p:extLst>
      <p:ext uri="{BB962C8B-B14F-4D97-AF65-F5344CB8AC3E}">
        <p14:creationId xmlns:p14="http://schemas.microsoft.com/office/powerpoint/2010/main" val="26680986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If foodstuff such as mature alfalfa hay (C:N ratio of 25:1) is added to the soil (see Table 1), the soil microorganisms will consume it relatively quickly with essentially no excess carbon or nitrogen left over. The hay has an almost perfect balance of carbon to nitrogen that soil microorganisms (24:1) need. The process of eating these nutrients involves mineralization or immobilization.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41</a:t>
            </a:fld>
            <a:endParaRPr lang="en-US"/>
          </a:p>
        </p:txBody>
      </p:sp>
    </p:spTree>
    <p:extLst>
      <p:ext uri="{BB962C8B-B14F-4D97-AF65-F5344CB8AC3E}">
        <p14:creationId xmlns:p14="http://schemas.microsoft.com/office/powerpoint/2010/main" val="23483316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1" i="0" dirty="0">
                <a:solidFill>
                  <a:srgbClr val="000000"/>
                </a:solidFill>
                <a:effectLst/>
                <a:highlight>
                  <a:srgbClr val="FFFFFF"/>
                </a:highlight>
                <a:latin typeface="Aptos" panose="020B0004020202020204" pitchFamily="34" charset="0"/>
              </a:rPr>
              <a:t>Mineralization </a:t>
            </a:r>
            <a:r>
              <a:rPr lang="en-US" sz="1800" b="0" i="0" dirty="0">
                <a:solidFill>
                  <a:srgbClr val="000000"/>
                </a:solidFill>
                <a:effectLst/>
                <a:highlight>
                  <a:srgbClr val="FFFFFF"/>
                </a:highlight>
                <a:latin typeface="Aptos" panose="020B0004020202020204" pitchFamily="34" charset="0"/>
              </a:rPr>
              <a:t>is the process by which microbes decompose organic N from manure, organic matter and crop residues to ammonium. Because it is a biological process, rates of mineralization vary with soil temperature, moisture and the amount of oxygen in the soil (aeration).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1" i="0" dirty="0">
                <a:solidFill>
                  <a:srgbClr val="000000"/>
                </a:solidFill>
                <a:effectLst/>
                <a:highlight>
                  <a:srgbClr val="FFFFFF"/>
                </a:highlight>
                <a:latin typeface="Aptos" panose="020B0004020202020204" pitchFamily="34" charset="0"/>
              </a:rPr>
              <a:t>Immobilization</a:t>
            </a:r>
            <a:r>
              <a:rPr lang="en-US" sz="1800" b="0" i="0" dirty="0">
                <a:solidFill>
                  <a:srgbClr val="000000"/>
                </a:solidFill>
                <a:effectLst/>
                <a:highlight>
                  <a:srgbClr val="FFFFFF"/>
                </a:highlight>
                <a:latin typeface="Aptos" panose="020B0004020202020204" pitchFamily="34" charset="0"/>
              </a:rPr>
              <a:t> is the reverse of mineralization. All living things require N; therefore microorganisms in the soil compete with crops for N. Immobilization refers to the process in which nitrate and ammonium are taken up by soil organisms and therefore become unavailable to </a:t>
            </a:r>
            <a:r>
              <a:rPr lang="en-US" sz="1800" b="0" i="0" dirty="0" err="1">
                <a:solidFill>
                  <a:srgbClr val="000000"/>
                </a:solidFill>
                <a:effectLst/>
                <a:highlight>
                  <a:srgbClr val="FFFFFF"/>
                </a:highlight>
                <a:latin typeface="Aptos" panose="020B0004020202020204" pitchFamily="34" charset="0"/>
              </a:rPr>
              <a:t>crops.This</a:t>
            </a:r>
            <a:r>
              <a:rPr lang="en-US" sz="1800" b="0" i="0" dirty="0">
                <a:solidFill>
                  <a:srgbClr val="000000"/>
                </a:solidFill>
                <a:effectLst/>
                <a:highlight>
                  <a:srgbClr val="FFFFFF"/>
                </a:highlight>
                <a:latin typeface="Aptos" panose="020B0004020202020204" pitchFamily="34" charset="0"/>
              </a:rPr>
              <a:t> is only a small part of the process but I think it gives you a basic idea of how life, death and mineralization works in that Rhizosphere.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42</a:t>
            </a:fld>
            <a:endParaRPr lang="en-US"/>
          </a:p>
        </p:txBody>
      </p:sp>
    </p:spTree>
    <p:extLst>
      <p:ext uri="{BB962C8B-B14F-4D97-AF65-F5344CB8AC3E}">
        <p14:creationId xmlns:p14="http://schemas.microsoft.com/office/powerpoint/2010/main" val="1783510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First, review root structure. A root is made up of many components, and these are vital to the root function for the plant. Zone of cell differentiation – where the plant cells acquire their fate features. Zone of cell elongation – cells increase their length, growing the root. Zone of cell division – actively dividing cells that are undifferentiated. Root Cap – tissue at the tip of the root. Xylem – vascular tissue responsible for water and mineral transport. Phloem – vascular tissue responsible for nutrient transport. Root Hair – sponge for nutrient and water absorption. Epidermis - the outermost layer of cells for the plant. Cortex – undifferentiated cell types in the plant root. Endodermis – innermost layer of the plant root. Pericycle – layer of cells that surrounds the vascular tissue. The zone of elongation is important for the root to grow towards the water source.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5</a:t>
            </a:fld>
            <a:endParaRPr lang="en-US"/>
          </a:p>
        </p:txBody>
      </p:sp>
    </p:spTree>
    <p:extLst>
      <p:ext uri="{BB962C8B-B14F-4D97-AF65-F5344CB8AC3E}">
        <p14:creationId xmlns:p14="http://schemas.microsoft.com/office/powerpoint/2010/main" val="680866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So, he excretes the extra into the soil in a form that a plant can very readily take up. That is exactly what we want to happen if there is a plant there to take up that Nitrogen. This scenario works best after a low carbon to nitrogen mix is planted before planting a high carbon to nitrogen plant like corn or wheat. This helps to reduce nitrogen losses after a crop is harvested.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45</a:t>
            </a:fld>
            <a:endParaRPr lang="en-US"/>
          </a:p>
        </p:txBody>
      </p:sp>
    </p:spTree>
    <p:extLst>
      <p:ext uri="{BB962C8B-B14F-4D97-AF65-F5344CB8AC3E}">
        <p14:creationId xmlns:p14="http://schemas.microsoft.com/office/powerpoint/2010/main" val="23642445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000000"/>
                </a:solidFill>
                <a:effectLst/>
                <a:highlight>
                  <a:srgbClr val="FFFFFF"/>
                </a:highlight>
                <a:latin typeface="Aptos" panose="020B0004020202020204" pitchFamily="34" charset="0"/>
              </a:rPr>
              <a:t>Hint – there was a previous crop planted on this field</a:t>
            </a:r>
          </a:p>
          <a:p>
            <a:r>
              <a:rPr lang="en-US" sz="1200" b="0" i="0" dirty="0">
                <a:solidFill>
                  <a:srgbClr val="000000"/>
                </a:solidFill>
                <a:effectLst/>
                <a:highlight>
                  <a:srgbClr val="FFFFFF"/>
                </a:highlight>
                <a:latin typeface="Aptos" panose="020B0004020202020204" pitchFamily="34" charset="0"/>
              </a:rPr>
              <a:t>(because the cereal rye is capturing the leftover nutrients in that row where the crop was previously planted) </a:t>
            </a:r>
          </a:p>
          <a:p>
            <a:r>
              <a:rPr lang="en-US" sz="1200" b="0" i="0" dirty="0">
                <a:solidFill>
                  <a:srgbClr val="000000"/>
                </a:solidFill>
                <a:effectLst/>
                <a:highlight>
                  <a:srgbClr val="FFFFFF"/>
                </a:highlight>
                <a:latin typeface="Aptos" panose="020B0004020202020204" pitchFamily="34" charset="0"/>
              </a:rPr>
              <a:t>Nitrate mineralized from crop residues and soil organic matter is highly soluble through the winter</a:t>
            </a:r>
          </a:p>
          <a:p>
            <a:r>
              <a:rPr lang="en-US" sz="1200" b="0" i="0" dirty="0">
                <a:solidFill>
                  <a:srgbClr val="000000"/>
                </a:solidFill>
                <a:effectLst/>
                <a:highlight>
                  <a:srgbClr val="FFFFFF"/>
                </a:highlight>
                <a:latin typeface="Aptos" panose="020B0004020202020204" pitchFamily="34" charset="0"/>
              </a:rPr>
              <a:t>Nitrogen leaching can be significant even without fall N applications</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46</a:t>
            </a:fld>
            <a:endParaRPr lang="en-US"/>
          </a:p>
        </p:txBody>
      </p:sp>
    </p:spTree>
    <p:extLst>
      <p:ext uri="{BB962C8B-B14F-4D97-AF65-F5344CB8AC3E}">
        <p14:creationId xmlns:p14="http://schemas.microsoft.com/office/powerpoint/2010/main" val="19991146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800" b="0" i="0" dirty="0">
                <a:solidFill>
                  <a:srgbClr val="000000"/>
                </a:solidFill>
                <a:effectLst/>
                <a:highlight>
                  <a:srgbClr val="FFFFFF"/>
                </a:highlight>
                <a:latin typeface="Aptos" panose="020B0004020202020204" pitchFamily="34" charset="0"/>
              </a:rPr>
            </a:br>
            <a:br>
              <a:rPr lang="en-US" sz="1800" b="0" i="0" dirty="0">
                <a:solidFill>
                  <a:srgbClr val="000000"/>
                </a:solidFill>
                <a:effectLst/>
                <a:highlight>
                  <a:srgbClr val="FFFFFF"/>
                </a:highlight>
                <a:latin typeface="Aptos" panose="020B0004020202020204" pitchFamily="34" charset="0"/>
              </a:rPr>
            </a:b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47</a:t>
            </a:fld>
            <a:endParaRPr lang="en-US"/>
          </a:p>
        </p:txBody>
      </p:sp>
    </p:spTree>
    <p:extLst>
      <p:ext uri="{BB962C8B-B14F-4D97-AF65-F5344CB8AC3E}">
        <p14:creationId xmlns:p14="http://schemas.microsoft.com/office/powerpoint/2010/main" val="2540279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In this scenario, the microbe takes his five carbons and one nitrogen, but there is a lot of carbon left over.  So, if we exponentially multiply this out over billions of microbes, they will get their carbon, but the N is gone so they start working on the Nitrogen in the soil and your cereal rye that comes up in this residue will be starved for N.</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48</a:t>
            </a:fld>
            <a:endParaRPr lang="en-US"/>
          </a:p>
        </p:txBody>
      </p:sp>
    </p:spTree>
    <p:extLst>
      <p:ext uri="{BB962C8B-B14F-4D97-AF65-F5344CB8AC3E}">
        <p14:creationId xmlns:p14="http://schemas.microsoft.com/office/powerpoint/2010/main" val="7438722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Therefore, you need to either feed additional N or you need to plant a lower C:N ratio cover or a combination of the two.  In the case of Organic when you turn the green under you have a quick food source available for microbes and this process is sped up.  You have excited the microbes by adding O2 in the soil and gave them a food source so you need something that will feed that system N asap. I.E. composted manure, fish emulsion etc.</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49</a:t>
            </a:fld>
            <a:endParaRPr lang="en-US"/>
          </a:p>
        </p:txBody>
      </p:sp>
    </p:spTree>
    <p:extLst>
      <p:ext uri="{BB962C8B-B14F-4D97-AF65-F5344CB8AC3E}">
        <p14:creationId xmlns:p14="http://schemas.microsoft.com/office/powerpoint/2010/main" val="38194184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Changes in microbial activity in soluble nitrogen level and residual </a:t>
            </a:r>
            <a:r>
              <a:rPr lang="en-US" sz="1800" b="0" i="0" dirty="0" err="1">
                <a:solidFill>
                  <a:srgbClr val="000000"/>
                </a:solidFill>
                <a:effectLst/>
                <a:highlight>
                  <a:srgbClr val="FFFFFF"/>
                </a:highlight>
                <a:latin typeface="Aptos" panose="020B0004020202020204" pitchFamily="34" charset="0"/>
              </a:rPr>
              <a:t>c/n</a:t>
            </a:r>
            <a:r>
              <a:rPr lang="en-US" sz="1800" b="0" i="0" dirty="0">
                <a:solidFill>
                  <a:srgbClr val="000000"/>
                </a:solidFill>
                <a:effectLst/>
                <a:highlight>
                  <a:srgbClr val="FFFFFF"/>
                </a:highlight>
                <a:latin typeface="Aptos" panose="020B0004020202020204" pitchFamily="34" charset="0"/>
              </a:rPr>
              <a:t> ratio following the addition of either high (upper figure, think corn stover or mature small grains) or low (lower figure, think legumes or other forbs) </a:t>
            </a:r>
            <a:r>
              <a:rPr lang="en-US" sz="1800" b="0" i="0" dirty="0" err="1">
                <a:solidFill>
                  <a:srgbClr val="000000"/>
                </a:solidFill>
                <a:effectLst/>
                <a:highlight>
                  <a:srgbClr val="FFFFFF"/>
                </a:highlight>
                <a:latin typeface="Aptos" panose="020B0004020202020204" pitchFamily="34" charset="0"/>
              </a:rPr>
              <a:t>c/n</a:t>
            </a:r>
            <a:r>
              <a:rPr lang="en-US" sz="1800" b="0" i="0" dirty="0">
                <a:solidFill>
                  <a:srgbClr val="000000"/>
                </a:solidFill>
                <a:effectLst/>
                <a:highlight>
                  <a:srgbClr val="FFFFFF"/>
                </a:highlight>
                <a:latin typeface="Aptos" panose="020B0004020202020204" pitchFamily="34" charset="0"/>
              </a:rPr>
              <a:t> ratio organic materials. Where the </a:t>
            </a:r>
            <a:r>
              <a:rPr lang="en-US" sz="1800" b="0" i="0" dirty="0" err="1">
                <a:solidFill>
                  <a:srgbClr val="000000"/>
                </a:solidFill>
                <a:effectLst/>
                <a:highlight>
                  <a:srgbClr val="FFFFFF"/>
                </a:highlight>
                <a:latin typeface="Aptos" panose="020B0004020202020204" pitchFamily="34" charset="0"/>
              </a:rPr>
              <a:t>c/n</a:t>
            </a:r>
            <a:r>
              <a:rPr lang="en-US" sz="1800" b="0" i="0" dirty="0">
                <a:solidFill>
                  <a:srgbClr val="000000"/>
                </a:solidFill>
                <a:effectLst/>
                <a:highlight>
                  <a:srgbClr val="FFFFFF"/>
                </a:highlight>
                <a:latin typeface="Aptos" panose="020B0004020202020204" pitchFamily="34" charset="0"/>
              </a:rPr>
              <a:t> ratio of added residue is above 25, microbes digesting the residues must supplement the nitrogen contained in the residues with soluble nitrogen from the soil.  During the resulting nitrate depression period, competition between higher plants and microbes would be severe enough to cause nitrogen deficiency in the plants.  Note that in both case soluble N in the soil ultimately increase from its original level once the decomposition process has run its course.  The trends shown are for soils without growing plants, which if present, would continually remove a portion of the soluble nitrogen as soon as it is released. </a:t>
            </a:r>
            <a:r>
              <a:rPr lang="en-US" sz="1800" b="0" i="0" dirty="0">
                <a:solidFill>
                  <a:srgbClr val="000000"/>
                </a:solidFill>
                <a:effectLst/>
                <a:highlight>
                  <a:srgbClr val="FFFFFF"/>
                </a:highlight>
                <a:latin typeface="WordVisiCarriageReturn_MSFontService"/>
              </a:rPr>
              <a:t> </a:t>
            </a:r>
            <a:br>
              <a:rPr lang="en-US" sz="1800" b="0" i="0" dirty="0">
                <a:solidFill>
                  <a:srgbClr val="000000"/>
                </a:solidFill>
                <a:effectLst/>
                <a:highlight>
                  <a:srgbClr val="FFFFFF"/>
                </a:highlight>
                <a:latin typeface="WordVisiCarriageReturn_MSFontService"/>
              </a:rPr>
            </a:br>
            <a:r>
              <a:rPr lang="en-US" sz="1800" b="0" i="0" dirty="0">
                <a:solidFill>
                  <a:srgbClr val="000000"/>
                </a:solidFill>
                <a:effectLst/>
                <a:highlight>
                  <a:srgbClr val="FFFFFF"/>
                </a:highlight>
                <a:latin typeface="WordVisiCarriageReturn_MSFontService"/>
              </a:rPr>
              <a:t> </a:t>
            </a:r>
            <a:br>
              <a:rPr lang="en-US" sz="1800" b="0" i="0" dirty="0">
                <a:solidFill>
                  <a:srgbClr val="000000"/>
                </a:solidFill>
                <a:effectLst/>
                <a:highlight>
                  <a:srgbClr val="FFFFFF"/>
                </a:highlight>
                <a:latin typeface="WordVisiCarriageReturn_MSFontService"/>
              </a:rPr>
            </a:br>
            <a:r>
              <a:rPr lang="en-US" sz="1800" b="0" i="0" dirty="0">
                <a:solidFill>
                  <a:srgbClr val="000000"/>
                </a:solidFill>
                <a:effectLst/>
                <a:highlight>
                  <a:srgbClr val="FFFFFF"/>
                </a:highlight>
                <a:latin typeface="Aptos" panose="020B0004020202020204" pitchFamily="34" charset="0"/>
              </a:rPr>
              <a:t>The carbon to nitrogen ratios and immobilization and mineralization are a critical component to a farmer.  It determines the fertility program and also the cover crops that need to be in either a mix or a single species.  </a:t>
            </a:r>
            <a:r>
              <a:rPr lang="en-US" sz="1800" b="0" i="0" dirty="0">
                <a:solidFill>
                  <a:srgbClr val="000000"/>
                </a:solidFill>
                <a:effectLst/>
                <a:highlight>
                  <a:srgbClr val="FFFFFF"/>
                </a:highlight>
                <a:latin typeface="WordVisiCarriageReturn_MSFontService"/>
              </a:rPr>
              <a:t> </a:t>
            </a:r>
            <a:br>
              <a:rPr lang="en-US" sz="1800" b="0" i="0" dirty="0">
                <a:solidFill>
                  <a:srgbClr val="000000"/>
                </a:solidFill>
                <a:effectLst/>
                <a:highlight>
                  <a:srgbClr val="FFFFFF"/>
                </a:highlight>
                <a:latin typeface="WordVisiCarriageReturn_MSFontService"/>
              </a:rPr>
            </a:b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50</a:t>
            </a:fld>
            <a:endParaRPr lang="en-US"/>
          </a:p>
        </p:txBody>
      </p:sp>
    </p:spTree>
    <p:extLst>
      <p:ext uri="{BB962C8B-B14F-4D97-AF65-F5344CB8AC3E}">
        <p14:creationId xmlns:p14="http://schemas.microsoft.com/office/powerpoint/2010/main" val="3372556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The root hairs are important for nutrient and water absorption within the plant. Plants absorb water and nutrients from the soil through osmosis. This is the movement of water from areas of high concentration to low concentration. The ability of roots to grow towards soil that is wet or moist is called hydrotropism.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6</a:t>
            </a:fld>
            <a:endParaRPr lang="en-US"/>
          </a:p>
        </p:txBody>
      </p:sp>
    </p:spTree>
    <p:extLst>
      <p:ext uri="{BB962C8B-B14F-4D97-AF65-F5344CB8AC3E}">
        <p14:creationId xmlns:p14="http://schemas.microsoft.com/office/powerpoint/2010/main" val="391773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https://open.lib.umn.edu/horticulture/chapter/3-3-roots/</a:t>
            </a:r>
          </a:p>
          <a:p>
            <a:r>
              <a:rPr lang="en-US" sz="1800" b="0" i="0" dirty="0">
                <a:solidFill>
                  <a:srgbClr val="000000"/>
                </a:solidFill>
                <a:effectLst/>
                <a:highlight>
                  <a:srgbClr val="FFFFFF"/>
                </a:highlight>
                <a:latin typeface="Century Schoolbook" panose="02040604050505020304" pitchFamily="18" charset="0"/>
              </a:rPr>
              <a:t>Roots will swell to store high energy compounds like starch or sugar, think about a potato. Other roots will focus on proteins and nutrients but typically they are storing high energy carbohydrates.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7</a:t>
            </a:fld>
            <a:endParaRPr lang="en-US"/>
          </a:p>
        </p:txBody>
      </p:sp>
    </p:spTree>
    <p:extLst>
      <p:ext uri="{BB962C8B-B14F-4D97-AF65-F5344CB8AC3E}">
        <p14:creationId xmlns:p14="http://schemas.microsoft.com/office/powerpoint/2010/main" val="2546480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https://extension.okstate.edu/fact-sheets/mycorrhizal-fungi.html#:~:text=Mycorrhiza%2C%20which%20means%20%E2%80%9Cfungus%2D,and%2For%20nutrients%20in%20return.</a:t>
            </a:r>
          </a:p>
          <a:p>
            <a:endParaRPr lang="en-US" dirty="0"/>
          </a:p>
          <a:p>
            <a:r>
              <a:rPr lang="en-US" sz="1800" b="0" i="0" dirty="0">
                <a:solidFill>
                  <a:srgbClr val="000000"/>
                </a:solidFill>
                <a:effectLst/>
                <a:highlight>
                  <a:srgbClr val="FFFFFF"/>
                </a:highlight>
                <a:latin typeface="Century Schoolbook" panose="02040604050505020304" pitchFamily="18" charset="0"/>
              </a:rPr>
              <a:t>Roots have a symbiotic relationship with mycorrhizal fungi. In a symbiotic relationship both parties are actively participating, and the relationship is mutually beneficial. Mycorrhiza means fungus root. The natural infection of this fungus supplies the roots with sugars and carbon and receives water and nutrients in return. The excretions, exudates, from roots supply the plants with mineral nutrients it can actively use. There are two types of Mycorrhizae, and they are classified based on their location, inside the root or outside the root.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8</a:t>
            </a:fld>
            <a:endParaRPr lang="en-US"/>
          </a:p>
        </p:txBody>
      </p:sp>
    </p:spTree>
    <p:extLst>
      <p:ext uri="{BB962C8B-B14F-4D97-AF65-F5344CB8AC3E}">
        <p14:creationId xmlns:p14="http://schemas.microsoft.com/office/powerpoint/2010/main" val="2069433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Plants play an important role in building soil and improving soil quality, especially through their root systems. Scientists recognize that plants have various types, including fibrous and taproots. There are other types of roots, but for our lesson today- we will discuss these two types.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9</a:t>
            </a:fld>
            <a:endParaRPr lang="en-US"/>
          </a:p>
        </p:txBody>
      </p:sp>
    </p:spTree>
    <p:extLst>
      <p:ext uri="{BB962C8B-B14F-4D97-AF65-F5344CB8AC3E}">
        <p14:creationId xmlns:p14="http://schemas.microsoft.com/office/powerpoint/2010/main" val="10297592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Fibrous roots are thin, branch-like roots that spread out in various directions from the plant's base. Many grasses, like wheat, rice and corn have a fibrous root system. Most cacti do as well.  What might be the advantages of having a fibrous root system? (</a:t>
            </a:r>
            <a:r>
              <a:rPr lang="en-US" sz="1800" b="0" i="1" dirty="0">
                <a:solidFill>
                  <a:srgbClr val="000000"/>
                </a:solidFill>
                <a:effectLst/>
                <a:highlight>
                  <a:srgbClr val="FFFFFF"/>
                </a:highlight>
                <a:latin typeface="Century Schoolbook" panose="02040604050505020304" pitchFamily="18" charset="0"/>
              </a:rPr>
              <a:t>anticipate answers, such as can be broad reaching, lots of “branching”, </a:t>
            </a:r>
            <a:r>
              <a:rPr lang="en-US" sz="1800" b="0" i="1" dirty="0" err="1">
                <a:solidFill>
                  <a:srgbClr val="000000"/>
                </a:solidFill>
                <a:effectLst/>
                <a:highlight>
                  <a:srgbClr val="FFFFFF"/>
                </a:highlight>
                <a:latin typeface="Century Schoolbook" panose="02040604050505020304" pitchFamily="18" charset="0"/>
              </a:rPr>
              <a:t>etc</a:t>
            </a:r>
            <a:r>
              <a:rPr lang="en-US" sz="1800" b="0" i="1" dirty="0">
                <a:solidFill>
                  <a:srgbClr val="000000"/>
                </a:solidFill>
                <a:effectLst/>
                <a:highlight>
                  <a:srgbClr val="FFFFFF"/>
                </a:highlight>
                <a:latin typeface="Century Schoolbook" panose="02040604050505020304" pitchFamily="18" charset="0"/>
              </a:rPr>
              <a:t>)</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19069D49-E610-4F56-9913-5C641AA6458C}" type="slidenum">
              <a:rPr lang="en-US" smtClean="0"/>
              <a:t>11</a:t>
            </a:fld>
            <a:endParaRPr lang="en-US"/>
          </a:p>
        </p:txBody>
      </p:sp>
    </p:spTree>
    <p:extLst>
      <p:ext uri="{BB962C8B-B14F-4D97-AF65-F5344CB8AC3E}">
        <p14:creationId xmlns:p14="http://schemas.microsoft.com/office/powerpoint/2010/main" val="3493204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538E6-AE6A-451B-0A28-42661B4E90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EBD0E96-8A20-87BE-1E88-90770E4A74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ED09182-7DC5-A8A2-BC63-BE5CC257BEB8}"/>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5" name="Footer Placeholder 4">
            <a:extLst>
              <a:ext uri="{FF2B5EF4-FFF2-40B4-BE49-F238E27FC236}">
                <a16:creationId xmlns:a16="http://schemas.microsoft.com/office/drawing/2014/main" id="{0CE97CE3-8FE3-95DA-B827-2E73DC45A1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C6686E-A541-3003-1DD8-ED8DFBFEB275}"/>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405741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6A3AE-0E09-90C4-0246-CF180717D2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7C0C34-AD41-7EBF-AB10-69E1A3238B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8C18FB-72B4-9F60-C28E-79D3474077C2}"/>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5" name="Footer Placeholder 4">
            <a:extLst>
              <a:ext uri="{FF2B5EF4-FFF2-40B4-BE49-F238E27FC236}">
                <a16:creationId xmlns:a16="http://schemas.microsoft.com/office/drawing/2014/main" id="{081D1EAC-B8B3-7807-984C-ED0EDDDCD0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4A8D1C-8B33-9009-CAF9-D4AC1D5D650C}"/>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992439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0E8A1E-6854-2861-14C0-8A3F39534C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5DD449-079A-C877-651C-D5085815F0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2879A9-7EB6-B39D-6F7D-F748F29D62B2}"/>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5" name="Footer Placeholder 4">
            <a:extLst>
              <a:ext uri="{FF2B5EF4-FFF2-40B4-BE49-F238E27FC236}">
                <a16:creationId xmlns:a16="http://schemas.microsoft.com/office/drawing/2014/main" id="{E9AD5CC4-DFD7-B605-DACA-CCE2EF8E74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1F19B7-F733-4104-48A4-22723AF70C21}"/>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1281346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B3F0B-DD8F-55C7-D23E-30C29DC7C6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D37F63-DDE3-B780-C463-70BED2A1B2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3A7ACB-F89B-3DAA-1713-8CE3E427AA82}"/>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5" name="Footer Placeholder 4">
            <a:extLst>
              <a:ext uri="{FF2B5EF4-FFF2-40B4-BE49-F238E27FC236}">
                <a16:creationId xmlns:a16="http://schemas.microsoft.com/office/drawing/2014/main" id="{9B3759F5-8812-20D8-423A-5BFDC5E134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110BFE-9BB2-2E4B-82F7-17CB014C75EB}"/>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4046389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C4AAE-3278-A82C-F11E-09F0D01F0D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7B4432-DACD-9B98-E9A7-50C4AAFA80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89C605-0F0D-5665-27A8-EDAD872739B0}"/>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5" name="Footer Placeholder 4">
            <a:extLst>
              <a:ext uri="{FF2B5EF4-FFF2-40B4-BE49-F238E27FC236}">
                <a16:creationId xmlns:a16="http://schemas.microsoft.com/office/drawing/2014/main" id="{89D9F4B3-C7A7-DA0B-1C8D-D862604BFF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565E87-4CE6-59EE-AA6F-B680EF8CCB2F}"/>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2077770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3DF84-EBBF-5C00-72AE-7B781490F4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41B918-EF15-07F7-8520-BB4C6DFCAF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443A8D2-69F1-80C5-6682-D67ECACD20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0A42FF-F4F9-3969-0117-FC7692596DDC}"/>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6" name="Footer Placeholder 5">
            <a:extLst>
              <a:ext uri="{FF2B5EF4-FFF2-40B4-BE49-F238E27FC236}">
                <a16:creationId xmlns:a16="http://schemas.microsoft.com/office/drawing/2014/main" id="{7BF7C03C-7C4C-074B-C9F0-504A875B77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76C685-563F-FC1D-DB01-9D44E1DD73EC}"/>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3858884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604DA-2E2B-E5D2-2E85-4E174C0B17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F6A0B05-AB52-4D2E-DF00-46EFFB2474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ACE741-B71B-EBEF-483B-A2EFFA61E6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74EDAC-572B-C51E-7F24-E90D381DED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572207-13AF-16ED-41ED-74BE1E45C8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5A58A26-C493-0E7B-5659-B04E4464BCBC}"/>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8" name="Footer Placeholder 7">
            <a:extLst>
              <a:ext uri="{FF2B5EF4-FFF2-40B4-BE49-F238E27FC236}">
                <a16:creationId xmlns:a16="http://schemas.microsoft.com/office/drawing/2014/main" id="{957D1513-A312-1C7C-6CE8-F0E23BD3E4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2F37B6A-51E3-414E-15F2-DF56E14D4E3F}"/>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699056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92D90-2D75-6550-0720-A7EEE927FC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7C1CDC-7BC9-B3A1-9D5E-7DFBC3F9EE3F}"/>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4" name="Footer Placeholder 3">
            <a:extLst>
              <a:ext uri="{FF2B5EF4-FFF2-40B4-BE49-F238E27FC236}">
                <a16:creationId xmlns:a16="http://schemas.microsoft.com/office/drawing/2014/main" id="{0CB1C92B-DE67-F9D9-2B68-64A07F7715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EFE246-2D46-DA5A-9D19-1A509AF447FD}"/>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3218187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29A9342-1476-064C-FF63-F91310668F7F}"/>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3" name="Footer Placeholder 2">
            <a:extLst>
              <a:ext uri="{FF2B5EF4-FFF2-40B4-BE49-F238E27FC236}">
                <a16:creationId xmlns:a16="http://schemas.microsoft.com/office/drawing/2014/main" id="{1819D244-A65C-0C04-A924-6C97424170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30E630B-D8BE-8C63-0E0C-27FDF5D65E01}"/>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34526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AED91-73CA-D4A5-B9E9-38C582A387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A3E3162-270F-4FE5-093B-5C5F8A7484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121082-D25A-A371-CCD8-19B3C17EF3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45B32-7E3E-B1D2-EB0F-7C85F0853D6B}"/>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6" name="Footer Placeholder 5">
            <a:extLst>
              <a:ext uri="{FF2B5EF4-FFF2-40B4-BE49-F238E27FC236}">
                <a16:creationId xmlns:a16="http://schemas.microsoft.com/office/drawing/2014/main" id="{7A91193E-CF20-7EAF-8B45-80092B9434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55B40B-8D97-0BCE-869C-682607AD5F3B}"/>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786829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5FF41-B0C5-0D38-7000-F1E03FB27D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3289CA3-D56D-D3F6-C121-C13EDD04DF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AC4C17-B12B-7731-F08F-AD5092389C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201214-7A27-E3B5-0D76-5015477563F3}"/>
              </a:ext>
            </a:extLst>
          </p:cNvPr>
          <p:cNvSpPr>
            <a:spLocks noGrp="1"/>
          </p:cNvSpPr>
          <p:nvPr>
            <p:ph type="dt" sz="half" idx="10"/>
          </p:nvPr>
        </p:nvSpPr>
        <p:spPr/>
        <p:txBody>
          <a:bodyPr/>
          <a:lstStyle/>
          <a:p>
            <a:fld id="{13EE2455-1730-42F9-BA13-0B35D852DD3E}" type="datetimeFigureOut">
              <a:rPr lang="en-US" smtClean="0"/>
              <a:t>7/30/2024</a:t>
            </a:fld>
            <a:endParaRPr lang="en-US"/>
          </a:p>
        </p:txBody>
      </p:sp>
      <p:sp>
        <p:nvSpPr>
          <p:cNvPr id="6" name="Footer Placeholder 5">
            <a:extLst>
              <a:ext uri="{FF2B5EF4-FFF2-40B4-BE49-F238E27FC236}">
                <a16:creationId xmlns:a16="http://schemas.microsoft.com/office/drawing/2014/main" id="{B4E4EA6E-2700-4BAF-92A0-75B9B790F1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943E59-036F-1F08-B4E5-0F72B054240D}"/>
              </a:ext>
            </a:extLst>
          </p:cNvPr>
          <p:cNvSpPr>
            <a:spLocks noGrp="1"/>
          </p:cNvSpPr>
          <p:nvPr>
            <p:ph type="sldNum" sz="quarter" idx="12"/>
          </p:nvPr>
        </p:nvSpPr>
        <p:spPr/>
        <p:txBody>
          <a:bodyPr/>
          <a:lstStyle/>
          <a:p>
            <a:fld id="{722C2D28-B992-4472-878E-8E8EACB86C46}" type="slidenum">
              <a:rPr lang="en-US" smtClean="0"/>
              <a:t>‹#›</a:t>
            </a:fld>
            <a:endParaRPr lang="en-US"/>
          </a:p>
        </p:txBody>
      </p:sp>
    </p:spTree>
    <p:extLst>
      <p:ext uri="{BB962C8B-B14F-4D97-AF65-F5344CB8AC3E}">
        <p14:creationId xmlns:p14="http://schemas.microsoft.com/office/powerpoint/2010/main" val="2774170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F5358F5-25B0-99DE-1D20-46A26A39B8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0D4492-B765-F1A3-339B-1AA449B324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83FE6-CA9C-AEC8-3C82-F5250A3EC0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3EE2455-1730-42F9-BA13-0B35D852DD3E}" type="datetimeFigureOut">
              <a:rPr lang="en-US" smtClean="0"/>
              <a:t>7/30/2024</a:t>
            </a:fld>
            <a:endParaRPr lang="en-US"/>
          </a:p>
        </p:txBody>
      </p:sp>
      <p:sp>
        <p:nvSpPr>
          <p:cNvPr id="5" name="Footer Placeholder 4">
            <a:extLst>
              <a:ext uri="{FF2B5EF4-FFF2-40B4-BE49-F238E27FC236}">
                <a16:creationId xmlns:a16="http://schemas.microsoft.com/office/drawing/2014/main" id="{DFAEB0C9-66CE-4B7E-5DA3-04FEA9AC61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2151414-664E-A003-851E-24047D051D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2C2D28-B992-4472-878E-8E8EACB86C46}" type="slidenum">
              <a:rPr lang="en-US" smtClean="0"/>
              <a:t>‹#›</a:t>
            </a:fld>
            <a:endParaRPr lang="en-US"/>
          </a:p>
        </p:txBody>
      </p:sp>
    </p:spTree>
    <p:extLst>
      <p:ext uri="{BB962C8B-B14F-4D97-AF65-F5344CB8AC3E}">
        <p14:creationId xmlns:p14="http://schemas.microsoft.com/office/powerpoint/2010/main" val="2955232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stock.adobe.com/search?k=%22fibrous+root%22"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midwestcovercrops.org/selector-tool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image" Target="../media/image24.jpg"/><Relationship Id="rId7" Type="http://schemas.openxmlformats.org/officeDocument/2006/relationships/diagramData" Target="../diagrams/data6.xml"/><Relationship Id="rId12" Type="http://schemas.openxmlformats.org/officeDocument/2006/relationships/hyperlink" Target="https://creativecommons.org/licenses/by-nc/3.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6.jpeg"/><Relationship Id="rId11" Type="http://schemas.microsoft.com/office/2007/relationships/diagramDrawing" Target="../diagrams/drawing6.xml"/><Relationship Id="rId5" Type="http://schemas.openxmlformats.org/officeDocument/2006/relationships/hyperlink" Target="https://www.forestryimages.org/browse/detail.cfm?imgnum=5395801" TargetMode="External"/><Relationship Id="rId10" Type="http://schemas.openxmlformats.org/officeDocument/2006/relationships/diagramColors" Target="../diagrams/colors6.xml"/><Relationship Id="rId4" Type="http://schemas.openxmlformats.org/officeDocument/2006/relationships/image" Target="../media/image25.jpg"/><Relationship Id="rId9" Type="http://schemas.openxmlformats.org/officeDocument/2006/relationships/diagramQuickStyle" Target="../diagrams/quickStyle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7.jpg"/><Relationship Id="rId7" Type="http://schemas.openxmlformats.org/officeDocument/2006/relationships/diagramColors" Target="../diagrams/colors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28.jpg"/><Relationship Id="rId7" Type="http://schemas.openxmlformats.org/officeDocument/2006/relationships/diagramQuickStyle" Target="../diagrams/quickStyle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hyperlink" Target="https://pixabay.com/en/rye-mature-grain-summer-1474036/" TargetMode="External"/><Relationship Id="rId9" Type="http://schemas.microsoft.com/office/2007/relationships/diagramDrawing" Target="../diagrams/drawing8.xml"/></Relationships>
</file>

<file path=ppt/slides/_rels/slide26.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29.jpg"/><Relationship Id="rId7" Type="http://schemas.openxmlformats.org/officeDocument/2006/relationships/diagramQuickStyle" Target="../diagrams/quickStyle9.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hyperlink" Target="https://creativecommons.org/licenses/by-sa/3.0/" TargetMode="External"/><Relationship Id="rId4" Type="http://schemas.openxmlformats.org/officeDocument/2006/relationships/hyperlink" Target="https://en.wikipedia.org/wiki/Millet" TargetMode="External"/><Relationship Id="rId9" Type="http://schemas.microsoft.com/office/2007/relationships/diagramDrawing" Target="../diagrams/drawing9.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image" Target="../media/image31.jpg"/><Relationship Id="rId7" Type="http://schemas.openxmlformats.org/officeDocument/2006/relationships/diagramLayout" Target="../diagrams/layout10.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Data" Target="../diagrams/data10.xml"/><Relationship Id="rId5" Type="http://schemas.openxmlformats.org/officeDocument/2006/relationships/hyperlink" Target="https://creativecommons.org/licenses/by-nd/3.0/" TargetMode="External"/><Relationship Id="rId10" Type="http://schemas.microsoft.com/office/2007/relationships/diagramDrawing" Target="../diagrams/drawing10.xml"/><Relationship Id="rId4" Type="http://schemas.openxmlformats.org/officeDocument/2006/relationships/hyperlink" Target="http://www.flickr.com/photos/myfwcmedia/8577411977/" TargetMode="External"/><Relationship Id="rId9" Type="http://schemas.openxmlformats.org/officeDocument/2006/relationships/diagramColors" Target="../diagrams/colors10.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ipmimages.org/browse/detail.cfm?imgnum=5536692"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diagramColors" Target="../diagrams/colors11.xml"/><Relationship Id="rId3" Type="http://schemas.openxmlformats.org/officeDocument/2006/relationships/image" Target="../media/image33.jpg"/><Relationship Id="rId7" Type="http://schemas.openxmlformats.org/officeDocument/2006/relationships/diagramQuickStyle" Target="../diagrams/quickStyle11.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Layout" Target="../diagrams/layout11.xml"/><Relationship Id="rId5" Type="http://schemas.openxmlformats.org/officeDocument/2006/relationships/diagramData" Target="../diagrams/data11.xml"/><Relationship Id="rId10" Type="http://schemas.openxmlformats.org/officeDocument/2006/relationships/hyperlink" Target="https://creativecommons.org/licenses/by-nc-sa/3.0/" TargetMode="External"/><Relationship Id="rId4" Type="http://schemas.openxmlformats.org/officeDocument/2006/relationships/hyperlink" Target="https://www.flickr.com/photos/janet_powell/1424355278/" TargetMode="External"/><Relationship Id="rId9" Type="http://schemas.microsoft.com/office/2007/relationships/diagramDrawing" Target="../diagrams/drawing11.xml"/></Relationships>
</file>

<file path=ppt/slides/_rels/slide31.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34.jpeg"/><Relationship Id="rId7" Type="http://schemas.openxmlformats.org/officeDocument/2006/relationships/diagramQuickStyle" Target="../diagrams/quickStyle12.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hyperlink" Target="https://www.pexels.com/photo/mustard-mustard-fields-nature-photography-972950/" TargetMode="External"/><Relationship Id="rId9" Type="http://schemas.microsoft.com/office/2007/relationships/diagramDrawing" Target="../diagrams/drawing12.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38.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49.jpeg"/><Relationship Id="rId7" Type="http://schemas.openxmlformats.org/officeDocument/2006/relationships/diagramColors" Target="../diagrams/colors1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public-domain-image.com/flora-plants-public-domain-images-pictures/trees-public-domain-images-pictures/roots-of-big-old-tree.jpg.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nc/3.0/" TargetMode="External"/><Relationship Id="rId4" Type="http://schemas.openxmlformats.org/officeDocument/2006/relationships/hyperlink" Target="https://plantae.org/mycorrhizal-fungi-shaped-the-evolution-of-terrestrial-plants/"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Plant with a bulb and roots">
            <a:extLst>
              <a:ext uri="{FF2B5EF4-FFF2-40B4-BE49-F238E27FC236}">
                <a16:creationId xmlns:a16="http://schemas.microsoft.com/office/drawing/2014/main" id="{4E30E7D4-FF4A-DB93-8654-850A20A66DB3}"/>
              </a:ext>
            </a:extLst>
          </p:cNvPr>
          <p:cNvPicPr>
            <a:picLocks noChangeAspect="1"/>
          </p:cNvPicPr>
          <p:nvPr/>
        </p:nvPicPr>
        <p:blipFill rotWithShape="1">
          <a:blip r:embed="rId3">
            <a:extLst>
              <a:ext uri="{28A0092B-C50C-407E-A947-70E740481C1C}">
                <a14:useLocalDpi xmlns:a14="http://schemas.microsoft.com/office/drawing/2010/main" val="0"/>
              </a:ext>
            </a:extLst>
          </a:blip>
          <a:srcRect t="48474" b="7511"/>
          <a:stretch/>
        </p:blipFill>
        <p:spPr>
          <a:xfrm>
            <a:off x="1" y="10"/>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746FA87-53A7-92ED-D0B0-0A5D9A316262}"/>
              </a:ext>
            </a:extLst>
          </p:cNvPr>
          <p:cNvSpPr>
            <a:spLocks noGrp="1"/>
          </p:cNvSpPr>
          <p:nvPr>
            <p:ph type="ctrTitle"/>
          </p:nvPr>
        </p:nvSpPr>
        <p:spPr>
          <a:xfrm>
            <a:off x="-2379345" y="-2086526"/>
            <a:ext cx="10058400" cy="3574778"/>
          </a:xfrm>
          <a:effectLst>
            <a:outerShdw blurRad="50800" dist="38100" dir="2700000" algn="tl" rotWithShape="0">
              <a:prstClr val="black">
                <a:alpha val="40000"/>
              </a:prstClr>
            </a:outerShdw>
          </a:effectLst>
        </p:spPr>
        <p:txBody>
          <a:bodyPr>
            <a:normAutofit/>
          </a:bodyPr>
          <a:lstStyle/>
          <a:p>
            <a:r>
              <a:rPr lang="en-US" sz="5200" dirty="0">
                <a:solidFill>
                  <a:srgbClr val="FFFFFF"/>
                </a:solidFill>
              </a:rPr>
              <a:t>Living Roots</a:t>
            </a:r>
          </a:p>
        </p:txBody>
      </p:sp>
    </p:spTree>
    <p:extLst>
      <p:ext uri="{BB962C8B-B14F-4D97-AF65-F5344CB8AC3E}">
        <p14:creationId xmlns:p14="http://schemas.microsoft.com/office/powerpoint/2010/main" val="1529385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hlinkClick r:id="rId2"/>
            <a:extLst>
              <a:ext uri="{FF2B5EF4-FFF2-40B4-BE49-F238E27FC236}">
                <a16:creationId xmlns:a16="http://schemas.microsoft.com/office/drawing/2014/main" id="{350744D3-FADB-1B7B-3CD8-7B837B7EC4FD}"/>
              </a:ext>
            </a:extLst>
          </p:cNvPr>
          <p:cNvPicPr>
            <a:picLocks noGrp="1" noChangeAspect="1"/>
          </p:cNvPicPr>
          <p:nvPr>
            <p:ph idx="1"/>
          </p:nvPr>
        </p:nvPicPr>
        <p:blipFill rotWithShape="1">
          <a:blip r:embed="rId3"/>
          <a:srcRect t="8886" b="15730"/>
          <a:stretch/>
        </p:blipFill>
        <p:spPr>
          <a:xfrm>
            <a:off x="0" y="-1"/>
            <a:ext cx="12191980" cy="6134853"/>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2BEDBA-45C4-B695-AF2A-BB90A18CE18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Types of Roots: Fibrous vs. Taproots</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28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E56962-8994-A047-2F74-71C7FBF01E26}"/>
              </a:ext>
            </a:extLst>
          </p:cNvPr>
          <p:cNvSpPr>
            <a:spLocks noGrp="1"/>
          </p:cNvSpPr>
          <p:nvPr>
            <p:ph type="title"/>
          </p:nvPr>
        </p:nvSpPr>
        <p:spPr>
          <a:xfrm>
            <a:off x="804672" y="802955"/>
            <a:ext cx="4977976" cy="1454051"/>
          </a:xfrm>
        </p:spPr>
        <p:txBody>
          <a:bodyPr>
            <a:normAutofit/>
          </a:bodyPr>
          <a:lstStyle/>
          <a:p>
            <a:r>
              <a:rPr lang="en-US" sz="3600" dirty="0"/>
              <a:t>Fibrous</a:t>
            </a:r>
          </a:p>
        </p:txBody>
      </p:sp>
      <p:sp>
        <p:nvSpPr>
          <p:cNvPr id="3" name="Content Placeholder 2">
            <a:extLst>
              <a:ext uri="{FF2B5EF4-FFF2-40B4-BE49-F238E27FC236}">
                <a16:creationId xmlns:a16="http://schemas.microsoft.com/office/drawing/2014/main" id="{D92F3BB6-C4D9-F2B3-1F52-72268984E7B7}"/>
              </a:ext>
            </a:extLst>
          </p:cNvPr>
          <p:cNvSpPr>
            <a:spLocks noGrp="1"/>
          </p:cNvSpPr>
          <p:nvPr>
            <p:ph idx="1"/>
          </p:nvPr>
        </p:nvSpPr>
        <p:spPr>
          <a:xfrm>
            <a:off x="804672" y="2421682"/>
            <a:ext cx="4977578" cy="3639289"/>
          </a:xfrm>
        </p:spPr>
        <p:txBody>
          <a:bodyPr anchor="ctr">
            <a:normAutofit/>
          </a:bodyPr>
          <a:lstStyle/>
          <a:p>
            <a:r>
              <a:rPr lang="en-US" sz="2000" dirty="0"/>
              <a:t>Thin</a:t>
            </a:r>
          </a:p>
          <a:p>
            <a:r>
              <a:rPr lang="en-US" sz="2000" dirty="0"/>
              <a:t>Branchlike</a:t>
            </a:r>
          </a:p>
          <a:p>
            <a:r>
              <a:rPr lang="en-US" sz="2000" dirty="0"/>
              <a:t>Spread in various directions from the base of the plant</a:t>
            </a:r>
          </a:p>
          <a:p>
            <a:r>
              <a:rPr lang="en-US" sz="2000" dirty="0"/>
              <a:t>Typically grasses, wheat, race, corn, have a fibrous root system</a:t>
            </a:r>
          </a:p>
          <a:p>
            <a:r>
              <a:rPr lang="en-US" sz="2000" dirty="0"/>
              <a:t>Cacti typically have a fibrous root system as well </a:t>
            </a:r>
          </a:p>
          <a:p>
            <a:endParaRPr lang="en-US" sz="2000" dirty="0"/>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Plant With Roots with solid fill">
            <a:extLst>
              <a:ext uri="{FF2B5EF4-FFF2-40B4-BE49-F238E27FC236}">
                <a16:creationId xmlns:a16="http://schemas.microsoft.com/office/drawing/2014/main" id="{CADC464F-7DE4-2014-E611-D89B9873C2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121726" y="1629089"/>
            <a:ext cx="3620021" cy="3620021"/>
          </a:xfrm>
          <a:prstGeom prst="rect">
            <a:avLst/>
          </a:prstGeom>
        </p:spPr>
      </p:pic>
    </p:spTree>
    <p:extLst>
      <p:ext uri="{BB962C8B-B14F-4D97-AF65-F5344CB8AC3E}">
        <p14:creationId xmlns:p14="http://schemas.microsoft.com/office/powerpoint/2010/main" val="3613978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2E40C4D-376F-23B0-4B0F-441F276F8C76}"/>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95000"/>
                    <a:lumOff val="5000"/>
                  </a:schemeClr>
                </a:solidFill>
              </a:rPr>
              <a:t>Discussion Point: What are some advantages of having a fibrous root system?</a:t>
            </a:r>
            <a:br>
              <a:rPr lang="en-US" sz="5400">
                <a:solidFill>
                  <a:schemeClr val="bg1">
                    <a:lumMod val="95000"/>
                    <a:lumOff val="5000"/>
                  </a:schemeClr>
                </a:solidFill>
              </a:rPr>
            </a:br>
            <a:endParaRPr lang="en-US" sz="5400">
              <a:solidFill>
                <a:schemeClr val="bg1">
                  <a:lumMod val="95000"/>
                  <a:lumOff val="5000"/>
                </a:schemeClr>
              </a:solidFill>
            </a:endParaRPr>
          </a:p>
        </p:txBody>
      </p:sp>
    </p:spTree>
    <p:extLst>
      <p:ext uri="{BB962C8B-B14F-4D97-AF65-F5344CB8AC3E}">
        <p14:creationId xmlns:p14="http://schemas.microsoft.com/office/powerpoint/2010/main" val="340720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96DCC7-BC7A-50B8-3C5A-8EAD80E8D2D7}"/>
              </a:ext>
            </a:extLst>
          </p:cNvPr>
          <p:cNvSpPr>
            <a:spLocks noGrp="1"/>
          </p:cNvSpPr>
          <p:nvPr>
            <p:ph type="title"/>
          </p:nvPr>
        </p:nvSpPr>
        <p:spPr>
          <a:xfrm>
            <a:off x="838200" y="557188"/>
            <a:ext cx="10515600" cy="1133499"/>
          </a:xfrm>
        </p:spPr>
        <p:txBody>
          <a:bodyPr>
            <a:normAutofit/>
          </a:bodyPr>
          <a:lstStyle/>
          <a:p>
            <a:pPr algn="ctr"/>
            <a:r>
              <a:rPr lang="en-US" sz="5200"/>
              <a:t>Taproot</a:t>
            </a:r>
          </a:p>
        </p:txBody>
      </p:sp>
      <p:graphicFrame>
        <p:nvGraphicFramePr>
          <p:cNvPr id="5" name="Content Placeholder 2">
            <a:extLst>
              <a:ext uri="{FF2B5EF4-FFF2-40B4-BE49-F238E27FC236}">
                <a16:creationId xmlns:a16="http://schemas.microsoft.com/office/drawing/2014/main" id="{47A3685B-F5E6-9AA6-429A-08E2E77063F9}"/>
              </a:ext>
            </a:extLst>
          </p:cNvPr>
          <p:cNvGraphicFramePr>
            <a:graphicFrameLocks noGrp="1"/>
          </p:cNvGraphicFramePr>
          <p:nvPr>
            <p:ph idx="1"/>
            <p:extLst>
              <p:ext uri="{D42A27DB-BD31-4B8C-83A1-F6EECF244321}">
                <p14:modId xmlns:p14="http://schemas.microsoft.com/office/powerpoint/2010/main" val="410617038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45520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90D6E17-4363-850D-75F5-3628CF400A82}"/>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a:solidFill>
                  <a:schemeClr val="bg1">
                    <a:lumMod val="95000"/>
                    <a:lumOff val="5000"/>
                  </a:schemeClr>
                </a:solidFill>
              </a:rPr>
              <a:t>Discussion Point: What are the advantages to having a taproot system?</a:t>
            </a:r>
          </a:p>
        </p:txBody>
      </p:sp>
    </p:spTree>
    <p:extLst>
      <p:ext uri="{BB962C8B-B14F-4D97-AF65-F5344CB8AC3E}">
        <p14:creationId xmlns:p14="http://schemas.microsoft.com/office/powerpoint/2010/main" val="108819322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DCCD47-9D23-9D18-7FB8-95FA8F76FD11}"/>
              </a:ext>
            </a:extLst>
          </p:cNvPr>
          <p:cNvSpPr>
            <a:spLocks noGrp="1"/>
          </p:cNvSpPr>
          <p:nvPr>
            <p:ph type="title"/>
          </p:nvPr>
        </p:nvSpPr>
        <p:spPr>
          <a:xfrm>
            <a:off x="1629751" y="934327"/>
            <a:ext cx="8924392" cy="1058275"/>
          </a:xfrm>
        </p:spPr>
        <p:txBody>
          <a:bodyPr>
            <a:normAutofit/>
          </a:bodyPr>
          <a:lstStyle/>
          <a:p>
            <a:pPr algn="ctr"/>
            <a:r>
              <a:rPr lang="en-US" dirty="0"/>
              <a:t>To Review</a:t>
            </a:r>
          </a:p>
        </p:txBody>
      </p:sp>
      <p:sp>
        <p:nvSpPr>
          <p:cNvPr id="10"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2">
            <a:extLst>
              <a:ext uri="{FF2B5EF4-FFF2-40B4-BE49-F238E27FC236}">
                <a16:creationId xmlns:a16="http://schemas.microsoft.com/office/drawing/2014/main" id="{EBDAEFB5-B356-3C2E-1349-5678176A7DC7}"/>
              </a:ext>
            </a:extLst>
          </p:cNvPr>
          <p:cNvSpPr>
            <a:spLocks noGrp="1"/>
          </p:cNvSpPr>
          <p:nvPr>
            <p:ph idx="1"/>
          </p:nvPr>
        </p:nvSpPr>
        <p:spPr>
          <a:xfrm>
            <a:off x="1941207" y="2752316"/>
            <a:ext cx="8309586" cy="2756848"/>
          </a:xfrm>
        </p:spPr>
        <p:txBody>
          <a:bodyPr>
            <a:normAutofit/>
          </a:bodyPr>
          <a:lstStyle/>
          <a:p>
            <a:r>
              <a:rPr lang="en-US" sz="2000" dirty="0"/>
              <a:t>Both root types provide anchorage</a:t>
            </a:r>
          </a:p>
          <a:p>
            <a:r>
              <a:rPr lang="en-US" sz="2000" dirty="0"/>
              <a:t>Roots help to anchor the plant and the soil</a:t>
            </a:r>
          </a:p>
          <a:p>
            <a:r>
              <a:rPr lang="en-US" sz="2000" dirty="0"/>
              <a:t>Roots hold water in place</a:t>
            </a:r>
          </a:p>
          <a:p>
            <a:r>
              <a:rPr lang="en-US" sz="2000" dirty="0"/>
              <a:t>Roots absorb nutrients from the soil </a:t>
            </a:r>
          </a:p>
          <a:p>
            <a:endParaRPr lang="en-US" sz="2000" dirty="0"/>
          </a:p>
        </p:txBody>
      </p:sp>
    </p:spTree>
    <p:extLst>
      <p:ext uri="{BB962C8B-B14F-4D97-AF65-F5344CB8AC3E}">
        <p14:creationId xmlns:p14="http://schemas.microsoft.com/office/powerpoint/2010/main" val="1799573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 y="0"/>
            <a:ext cx="4654286"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A7763B-931F-DC0E-3967-E52EEB22F7BE}"/>
              </a:ext>
            </a:extLst>
          </p:cNvPr>
          <p:cNvSpPr>
            <a:spLocks noGrp="1"/>
          </p:cNvSpPr>
          <p:nvPr>
            <p:ph type="title"/>
          </p:nvPr>
        </p:nvSpPr>
        <p:spPr>
          <a:xfrm>
            <a:off x="1155559" y="637762"/>
            <a:ext cx="2899568" cy="5576770"/>
          </a:xfrm>
        </p:spPr>
        <p:txBody>
          <a:bodyPr vert="horz" lIns="91440" tIns="45720" rIns="91440" bIns="45720" rtlCol="0" anchor="ctr">
            <a:normAutofit/>
          </a:bodyPr>
          <a:lstStyle/>
          <a:p>
            <a:r>
              <a:rPr lang="en-US" sz="4800" kern="1200">
                <a:solidFill>
                  <a:schemeClr val="bg1"/>
                </a:solidFill>
                <a:latin typeface="+mj-lt"/>
                <a:ea typeface="+mj-ea"/>
                <a:cs typeface="+mj-cs"/>
              </a:rPr>
              <a:t>Optional Activity</a:t>
            </a:r>
          </a:p>
        </p:txBody>
      </p:sp>
      <p:sp>
        <p:nvSpPr>
          <p:cNvPr id="10" name="Rectangle 9">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535" y="0"/>
            <a:ext cx="7539455"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02C3C15-5FEE-B959-7A37-9FDE65F97933}"/>
              </a:ext>
            </a:extLst>
          </p:cNvPr>
          <p:cNvSpPr>
            <a:spLocks noGrp="1"/>
          </p:cNvSpPr>
          <p:nvPr>
            <p:ph idx="1"/>
          </p:nvPr>
        </p:nvSpPr>
        <p:spPr>
          <a:xfrm>
            <a:off x="5444775" y="637762"/>
            <a:ext cx="5600580" cy="5576770"/>
          </a:xfrm>
        </p:spPr>
        <p:txBody>
          <a:bodyPr vert="horz" lIns="91440" tIns="45720" rIns="91440" bIns="45720" rtlCol="0" anchor="ctr">
            <a:normAutofit/>
          </a:bodyPr>
          <a:lstStyle/>
          <a:p>
            <a:pPr marL="0" indent="0">
              <a:buNone/>
            </a:pPr>
            <a:r>
              <a:rPr lang="en-US" sz="3200" kern="1200">
                <a:solidFill>
                  <a:schemeClr val="tx1"/>
                </a:solidFill>
                <a:latin typeface="+mn-lt"/>
                <a:ea typeface="+mn-ea"/>
                <a:cs typeface="+mn-cs"/>
              </a:rPr>
              <a:t>Why do you think this plant’s roots look the way they do?</a:t>
            </a:r>
          </a:p>
        </p:txBody>
      </p:sp>
    </p:spTree>
    <p:extLst>
      <p:ext uri="{BB962C8B-B14F-4D97-AF65-F5344CB8AC3E}">
        <p14:creationId xmlns:p14="http://schemas.microsoft.com/office/powerpoint/2010/main" val="37367795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160F34-A5D8-4D01-FC5F-4BC1629988D2}"/>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Optional Activity: Midwest Cover Crop Tool</a:t>
            </a:r>
          </a:p>
        </p:txBody>
      </p:sp>
      <p:pic>
        <p:nvPicPr>
          <p:cNvPr id="5" name="Content Placeholder 4">
            <a:hlinkClick r:id="rId2"/>
            <a:extLst>
              <a:ext uri="{FF2B5EF4-FFF2-40B4-BE49-F238E27FC236}">
                <a16:creationId xmlns:a16="http://schemas.microsoft.com/office/drawing/2014/main" id="{320715A1-199D-0E94-A80E-9E627BF7E238}"/>
              </a:ext>
            </a:extLst>
          </p:cNvPr>
          <p:cNvPicPr>
            <a:picLocks noGrp="1" noChangeAspect="1"/>
          </p:cNvPicPr>
          <p:nvPr>
            <p:ph idx="1"/>
          </p:nvPr>
        </p:nvPicPr>
        <p:blipFill>
          <a:blip r:embed="rId3"/>
          <a:stretch>
            <a:fillRect/>
          </a:stretch>
        </p:blipFill>
        <p:spPr>
          <a:xfrm>
            <a:off x="643467" y="2222935"/>
            <a:ext cx="10905066" cy="3298782"/>
          </a:xfrm>
          <a:prstGeom prst="rect">
            <a:avLst/>
          </a:prstGeom>
        </p:spPr>
      </p:pic>
    </p:spTree>
    <p:extLst>
      <p:ext uri="{BB962C8B-B14F-4D97-AF65-F5344CB8AC3E}">
        <p14:creationId xmlns:p14="http://schemas.microsoft.com/office/powerpoint/2010/main" val="36366520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1FD8F0B-F315-5E75-ADA2-A1695583E0F8}"/>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Interest Approach</a:t>
            </a:r>
          </a:p>
        </p:txBody>
      </p:sp>
      <p:graphicFrame>
        <p:nvGraphicFramePr>
          <p:cNvPr id="5" name="Content Placeholder 2">
            <a:extLst>
              <a:ext uri="{FF2B5EF4-FFF2-40B4-BE49-F238E27FC236}">
                <a16:creationId xmlns:a16="http://schemas.microsoft.com/office/drawing/2014/main" id="{FB1E5FBE-4529-76C9-5FCB-3DCEB3027970}"/>
              </a:ext>
            </a:extLst>
          </p:cNvPr>
          <p:cNvGraphicFramePr>
            <a:graphicFrameLocks noGrp="1"/>
          </p:cNvGraphicFramePr>
          <p:nvPr>
            <p:ph idx="1"/>
            <p:extLst>
              <p:ext uri="{D42A27DB-BD31-4B8C-83A1-F6EECF244321}">
                <p14:modId xmlns:p14="http://schemas.microsoft.com/office/powerpoint/2010/main" val="4283933911"/>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63753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Close-up of wheat growing in a field">
            <a:extLst>
              <a:ext uri="{FF2B5EF4-FFF2-40B4-BE49-F238E27FC236}">
                <a16:creationId xmlns:a16="http://schemas.microsoft.com/office/drawing/2014/main" id="{D584EED6-644B-4D3F-9855-6804D00F1B7B}"/>
              </a:ext>
            </a:extLst>
          </p:cNvPr>
          <p:cNvPicPr>
            <a:picLocks noChangeAspect="1"/>
          </p:cNvPicPr>
          <p:nvPr/>
        </p:nvPicPr>
        <p:blipFill rotWithShape="1">
          <a:blip r:embed="rId3">
            <a:extLst>
              <a:ext uri="{28A0092B-C50C-407E-A947-70E740481C1C}">
                <a14:useLocalDpi xmlns:a14="http://schemas.microsoft.com/office/drawing/2010/main" val="0"/>
              </a:ext>
            </a:extLst>
          </a:blip>
          <a:srcRect t="7391" b="8339"/>
          <a:stretch/>
        </p:blipFill>
        <p:spPr>
          <a:xfrm>
            <a:off x="-3047" y="10"/>
            <a:ext cx="12191999" cy="6857990"/>
          </a:xfrm>
          <a:prstGeom prst="rect">
            <a:avLst/>
          </a:prstGeom>
        </p:spPr>
      </p:pic>
      <p:sp>
        <p:nvSpPr>
          <p:cNvPr id="14" name="Rectangle 1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D39EEE4-BC23-9E0B-58B2-A876BB2A85DC}"/>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a:solidFill>
                  <a:srgbClr val="FFFFFF"/>
                </a:solidFill>
              </a:rPr>
              <a:t>Cover Crops: What is a Cover Crop?</a:t>
            </a:r>
          </a:p>
        </p:txBody>
      </p:sp>
    </p:spTree>
    <p:extLst>
      <p:ext uri="{BB962C8B-B14F-4D97-AF65-F5344CB8AC3E}">
        <p14:creationId xmlns:p14="http://schemas.microsoft.com/office/powerpoint/2010/main" val="2825987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912FF-093E-08F9-4AEB-95790775E63A}"/>
              </a:ext>
            </a:extLst>
          </p:cNvPr>
          <p:cNvSpPr>
            <a:spLocks noGrp="1"/>
          </p:cNvSpPr>
          <p:nvPr>
            <p:ph type="title"/>
          </p:nvPr>
        </p:nvSpPr>
        <p:spPr/>
        <p:txBody>
          <a:bodyPr/>
          <a:lstStyle/>
          <a:p>
            <a:r>
              <a:rPr lang="en-US" dirty="0"/>
              <a:t>Lesson Vocabulary</a:t>
            </a:r>
          </a:p>
        </p:txBody>
      </p:sp>
      <p:graphicFrame>
        <p:nvGraphicFramePr>
          <p:cNvPr id="5" name="Content Placeholder 2">
            <a:extLst>
              <a:ext uri="{FF2B5EF4-FFF2-40B4-BE49-F238E27FC236}">
                <a16:creationId xmlns:a16="http://schemas.microsoft.com/office/drawing/2014/main" id="{C0DEC492-CDC5-E887-0111-5949BDF442D1}"/>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3931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B10BB-AC61-0548-E179-E2A9A2AEF209}"/>
              </a:ext>
            </a:extLst>
          </p:cNvPr>
          <p:cNvSpPr>
            <a:spLocks noGrp="1"/>
          </p:cNvSpPr>
          <p:nvPr>
            <p:ph type="title"/>
          </p:nvPr>
        </p:nvSpPr>
        <p:spPr/>
        <p:txBody>
          <a:bodyPr/>
          <a:lstStyle/>
          <a:p>
            <a:r>
              <a:rPr lang="en-US" dirty="0"/>
              <a:t>Benefits</a:t>
            </a:r>
          </a:p>
        </p:txBody>
      </p:sp>
      <p:graphicFrame>
        <p:nvGraphicFramePr>
          <p:cNvPr id="5" name="Content Placeholder 2">
            <a:extLst>
              <a:ext uri="{FF2B5EF4-FFF2-40B4-BE49-F238E27FC236}">
                <a16:creationId xmlns:a16="http://schemas.microsoft.com/office/drawing/2014/main" id="{883F2BC0-A7A1-12D9-B7C0-387D3BBA4103}"/>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82773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07C6BE1-C6E7-61F1-938E-398839DA50E4}"/>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000">
                <a:solidFill>
                  <a:schemeClr val="bg1">
                    <a:lumMod val="95000"/>
                    <a:lumOff val="5000"/>
                  </a:schemeClr>
                </a:solidFill>
              </a:rPr>
              <a:t>Discussion Point: From what we learned yesterday about living roots, what might be some of the benefits of cover crops?</a:t>
            </a:r>
          </a:p>
        </p:txBody>
      </p:sp>
    </p:spTree>
    <p:extLst>
      <p:ext uri="{BB962C8B-B14F-4D97-AF65-F5344CB8AC3E}">
        <p14:creationId xmlns:p14="http://schemas.microsoft.com/office/powerpoint/2010/main" val="59824409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9C2950-05A5-78C4-1DDC-AC2AE6987837}"/>
              </a:ext>
            </a:extLst>
          </p:cNvPr>
          <p:cNvSpPr>
            <a:spLocks noGrp="1"/>
          </p:cNvSpPr>
          <p:nvPr>
            <p:ph type="title"/>
          </p:nvPr>
        </p:nvSpPr>
        <p:spPr>
          <a:xfrm>
            <a:off x="971368" y="371719"/>
            <a:ext cx="6125964" cy="1906863"/>
          </a:xfrm>
        </p:spPr>
        <p:txBody>
          <a:bodyPr anchor="b">
            <a:normAutofit/>
          </a:bodyPr>
          <a:lstStyle/>
          <a:p>
            <a:r>
              <a:rPr lang="en-US"/>
              <a:t>Cover Crop Varieties</a:t>
            </a:r>
          </a:p>
        </p:txBody>
      </p:sp>
      <p:pic>
        <p:nvPicPr>
          <p:cNvPr id="8" name="Picture 7" descr="Long blades of grass with water drops">
            <a:extLst>
              <a:ext uri="{FF2B5EF4-FFF2-40B4-BE49-F238E27FC236}">
                <a16:creationId xmlns:a16="http://schemas.microsoft.com/office/drawing/2014/main" id="{7AA52303-1908-3DF6-E427-F9A96B2870A2}"/>
              </a:ext>
            </a:extLst>
          </p:cNvPr>
          <p:cNvPicPr>
            <a:picLocks noChangeAspect="1"/>
          </p:cNvPicPr>
          <p:nvPr/>
        </p:nvPicPr>
        <p:blipFill rotWithShape="1">
          <a:blip r:embed="rId3">
            <a:extLst>
              <a:ext uri="{28A0092B-C50C-407E-A947-70E740481C1C}">
                <a14:useLocalDpi xmlns:a14="http://schemas.microsoft.com/office/drawing/2010/main" val="0"/>
              </a:ext>
            </a:extLst>
          </a:blip>
          <a:srcRect l="1541" r="19701" b="-1"/>
          <a:stretch/>
        </p:blipFill>
        <p:spPr>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16" name="Picture 15" descr="Close-up of a plantain leaf&#10;&#10;Description automatically generated">
            <a:extLst>
              <a:ext uri="{FF2B5EF4-FFF2-40B4-BE49-F238E27FC236}">
                <a16:creationId xmlns:a16="http://schemas.microsoft.com/office/drawing/2014/main" id="{59671A03-7F78-C35E-06A0-31BDEA35F149}"/>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t="20839" r="2" b="12067"/>
          <a:stretch/>
        </p:blipFill>
        <p:spPr>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12" name="Picture 11" descr="Close up of green soybean plant">
            <a:extLst>
              <a:ext uri="{FF2B5EF4-FFF2-40B4-BE49-F238E27FC236}">
                <a16:creationId xmlns:a16="http://schemas.microsoft.com/office/drawing/2014/main" id="{99EA861A-F046-A54D-DB41-427974E772E8}"/>
              </a:ext>
            </a:extLst>
          </p:cNvPr>
          <p:cNvPicPr>
            <a:picLocks noChangeAspect="1"/>
          </p:cNvPicPr>
          <p:nvPr/>
        </p:nvPicPr>
        <p:blipFill rotWithShape="1">
          <a:blip r:embed="rId6">
            <a:extLst>
              <a:ext uri="{28A0092B-C50C-407E-A947-70E740481C1C}">
                <a14:useLocalDpi xmlns:a14="http://schemas.microsoft.com/office/drawing/2010/main" val="0"/>
              </a:ext>
            </a:extLst>
          </a:blip>
          <a:srcRect r="13880" b="-1"/>
          <a:stretch/>
        </p:blipFill>
        <p:spPr>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graphicFrame>
        <p:nvGraphicFramePr>
          <p:cNvPr id="5" name="Content Placeholder 2">
            <a:extLst>
              <a:ext uri="{FF2B5EF4-FFF2-40B4-BE49-F238E27FC236}">
                <a16:creationId xmlns:a16="http://schemas.microsoft.com/office/drawing/2014/main" id="{7471752C-DA4D-5D9E-2FD0-C48F8678C3AC}"/>
              </a:ext>
            </a:extLst>
          </p:cNvPr>
          <p:cNvGraphicFramePr>
            <a:graphicFrameLocks noGrp="1"/>
          </p:cNvGraphicFramePr>
          <p:nvPr>
            <p:ph idx="1"/>
            <p:extLst>
              <p:ext uri="{D42A27DB-BD31-4B8C-83A1-F6EECF244321}">
                <p14:modId xmlns:p14="http://schemas.microsoft.com/office/powerpoint/2010/main" val="311329880"/>
              </p:ext>
            </p:extLst>
          </p:nvPr>
        </p:nvGraphicFramePr>
        <p:xfrm>
          <a:off x="971368" y="2711395"/>
          <a:ext cx="4114801" cy="34655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8" name="TextBox 17">
            <a:extLst>
              <a:ext uri="{FF2B5EF4-FFF2-40B4-BE49-F238E27FC236}">
                <a16:creationId xmlns:a16="http://schemas.microsoft.com/office/drawing/2014/main" id="{C8B7A6F5-DA43-D033-9A63-8DD35E7D1B39}"/>
              </a:ext>
            </a:extLst>
          </p:cNvPr>
          <p:cNvSpPr txBox="1"/>
          <p:nvPr/>
        </p:nvSpPr>
        <p:spPr>
          <a:xfrm>
            <a:off x="9737482" y="6657945"/>
            <a:ext cx="245451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5" tooltip="https://www.forestryimages.org/browse/detail.cfm?imgnum=5395801">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2"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2812306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A02D0511-B799-681B-468A-18CBDE15A99D}"/>
              </a:ext>
            </a:extLst>
          </p:cNvPr>
          <p:cNvSpPr>
            <a:spLocks noGrp="1"/>
          </p:cNvSpPr>
          <p:nvPr>
            <p:ph type="title"/>
          </p:nvPr>
        </p:nvSpPr>
        <p:spPr>
          <a:xfrm>
            <a:off x="838200" y="365125"/>
            <a:ext cx="10515600" cy="930275"/>
          </a:xfrm>
        </p:spPr>
        <p:txBody>
          <a:bodyPr vert="horz" lIns="91440" tIns="45720" rIns="91440" bIns="45720" rtlCol="0" anchor="ctr">
            <a:normAutofit/>
          </a:bodyPr>
          <a:lstStyle/>
          <a:p>
            <a:r>
              <a:rPr lang="en-US" kern="1200" dirty="0">
                <a:solidFill>
                  <a:schemeClr val="tx1"/>
                </a:solidFill>
                <a:latin typeface="+mj-lt"/>
                <a:ea typeface="+mj-ea"/>
                <a:cs typeface="+mj-cs"/>
              </a:rPr>
              <a:t>Types of Cover Crops</a:t>
            </a:r>
          </a:p>
        </p:txBody>
      </p:sp>
      <p:sp>
        <p:nvSpPr>
          <p:cNvPr id="9" name="Content Placeholder 8">
            <a:extLst>
              <a:ext uri="{FF2B5EF4-FFF2-40B4-BE49-F238E27FC236}">
                <a16:creationId xmlns:a16="http://schemas.microsoft.com/office/drawing/2014/main" id="{FEC5E680-F735-3106-DFD8-AC2C9D73B839}"/>
              </a:ext>
            </a:extLst>
          </p:cNvPr>
          <p:cNvSpPr>
            <a:spLocks/>
          </p:cNvSpPr>
          <p:nvPr/>
        </p:nvSpPr>
        <p:spPr>
          <a:xfrm>
            <a:off x="839788" y="2505075"/>
            <a:ext cx="5157787" cy="3684588"/>
          </a:xfrm>
          <a:prstGeom prst="rect">
            <a:avLst/>
          </a:prstGeom>
        </p:spPr>
        <p:txBody>
          <a:bodyPr/>
          <a:lstStyle/>
          <a:p>
            <a:endParaRPr lang="en-US" dirty="0"/>
          </a:p>
        </p:txBody>
      </p:sp>
      <p:sp>
        <p:nvSpPr>
          <p:cNvPr id="10" name="Text Placeholder 9">
            <a:extLst>
              <a:ext uri="{FF2B5EF4-FFF2-40B4-BE49-F238E27FC236}">
                <a16:creationId xmlns:a16="http://schemas.microsoft.com/office/drawing/2014/main" id="{4CCBB879-F306-E1AB-A42D-DD77DC95C722}"/>
              </a:ext>
            </a:extLst>
          </p:cNvPr>
          <p:cNvSpPr>
            <a:spLocks/>
          </p:cNvSpPr>
          <p:nvPr/>
        </p:nvSpPr>
        <p:spPr>
          <a:xfrm>
            <a:off x="6172200" y="1681163"/>
            <a:ext cx="5183188" cy="823912"/>
          </a:xfrm>
          <a:prstGeom prst="rect">
            <a:avLst/>
          </a:prstGeom>
        </p:spPr>
        <p:txBody>
          <a:bodyPr/>
          <a:lstStyle/>
          <a:p>
            <a:endParaRPr lang="en-US" dirty="0"/>
          </a:p>
        </p:txBody>
      </p:sp>
      <p:sp>
        <p:nvSpPr>
          <p:cNvPr id="11" name="Content Placeholder 10">
            <a:extLst>
              <a:ext uri="{FF2B5EF4-FFF2-40B4-BE49-F238E27FC236}">
                <a16:creationId xmlns:a16="http://schemas.microsoft.com/office/drawing/2014/main" id="{9720B236-535B-9744-8FA1-74DEDDD97E45}"/>
              </a:ext>
            </a:extLst>
          </p:cNvPr>
          <p:cNvSpPr>
            <a:spLocks/>
          </p:cNvSpPr>
          <p:nvPr/>
        </p:nvSpPr>
        <p:spPr>
          <a:xfrm>
            <a:off x="6172200" y="2505075"/>
            <a:ext cx="5183188" cy="3684588"/>
          </a:xfrm>
          <a:prstGeom prst="rect">
            <a:avLst/>
          </a:prstGeom>
        </p:spPr>
        <p:txBody>
          <a:bodyPr/>
          <a:lstStyle/>
          <a:p>
            <a:endParaRPr lang="en-US" dirty="0"/>
          </a:p>
        </p:txBody>
      </p:sp>
      <p:sp>
        <p:nvSpPr>
          <p:cNvPr id="5" name="Text Placeholder 4">
            <a:extLst>
              <a:ext uri="{FF2B5EF4-FFF2-40B4-BE49-F238E27FC236}">
                <a16:creationId xmlns:a16="http://schemas.microsoft.com/office/drawing/2014/main" id="{F1407564-7AC0-F217-333A-D8621004D0A5}"/>
              </a:ext>
            </a:extLst>
          </p:cNvPr>
          <p:cNvSpPr>
            <a:spLocks/>
          </p:cNvSpPr>
          <p:nvPr/>
        </p:nvSpPr>
        <p:spPr>
          <a:xfrm>
            <a:off x="1243643" y="2011363"/>
            <a:ext cx="4760056" cy="760378"/>
          </a:xfrm>
          <a:prstGeom prst="rect">
            <a:avLst/>
          </a:prstGeom>
        </p:spPr>
        <p:txBody>
          <a:bodyPr/>
          <a:lstStyle/>
          <a:p>
            <a:pPr defTabSz="832836">
              <a:spcAft>
                <a:spcPts val="594"/>
              </a:spcAft>
            </a:pPr>
            <a:r>
              <a:rPr lang="en-US" sz="2376" b="1" kern="1200" dirty="0">
                <a:solidFill>
                  <a:schemeClr val="tx1"/>
                </a:solidFill>
                <a:latin typeface="+mn-lt"/>
                <a:ea typeface="+mn-ea"/>
                <a:cs typeface="+mn-cs"/>
              </a:rPr>
              <a:t>Cool Season</a:t>
            </a:r>
          </a:p>
          <a:p>
            <a:pPr>
              <a:spcAft>
                <a:spcPts val="600"/>
              </a:spcAft>
            </a:pPr>
            <a:endParaRPr lang="en-US" sz="2800" b="1" dirty="0"/>
          </a:p>
        </p:txBody>
      </p:sp>
      <p:sp>
        <p:nvSpPr>
          <p:cNvPr id="3" name="Content Placeholder 2">
            <a:extLst>
              <a:ext uri="{FF2B5EF4-FFF2-40B4-BE49-F238E27FC236}">
                <a16:creationId xmlns:a16="http://schemas.microsoft.com/office/drawing/2014/main" id="{34D6A2BD-A983-1D99-B4D8-1C1B113F8578}"/>
              </a:ext>
            </a:extLst>
          </p:cNvPr>
          <p:cNvSpPr>
            <a:spLocks/>
          </p:cNvSpPr>
          <p:nvPr/>
        </p:nvSpPr>
        <p:spPr>
          <a:xfrm>
            <a:off x="1243643" y="2771741"/>
            <a:ext cx="4760056" cy="3400459"/>
          </a:xfrm>
          <a:prstGeom prst="rect">
            <a:avLst/>
          </a:prstGeom>
        </p:spPr>
        <p:txBody>
          <a:bodyPr/>
          <a:lstStyle/>
          <a:p>
            <a:pPr defTabSz="832836">
              <a:spcAft>
                <a:spcPts val="594"/>
              </a:spcAft>
            </a:pPr>
            <a:r>
              <a:rPr lang="en-US" sz="2376" kern="1200">
                <a:solidFill>
                  <a:schemeClr val="tx1"/>
                </a:solidFill>
                <a:latin typeface="+mn-lt"/>
                <a:ea typeface="+mn-ea"/>
                <a:cs typeface="+mn-cs"/>
              </a:rPr>
              <a:t>Germinate when soil temp reaches 40 degrees</a:t>
            </a:r>
          </a:p>
          <a:p>
            <a:pPr defTabSz="832836">
              <a:spcAft>
                <a:spcPts val="594"/>
              </a:spcAft>
            </a:pPr>
            <a:r>
              <a:rPr lang="en-US" sz="2376" kern="1200">
                <a:solidFill>
                  <a:schemeClr val="tx1"/>
                </a:solidFill>
                <a:latin typeface="+mn-lt"/>
                <a:ea typeface="+mn-ea"/>
                <a:cs typeface="+mn-cs"/>
              </a:rPr>
              <a:t>Require cold to germinate and flower</a:t>
            </a:r>
          </a:p>
          <a:p>
            <a:pPr defTabSz="832836">
              <a:spcAft>
                <a:spcPts val="594"/>
              </a:spcAft>
            </a:pPr>
            <a:r>
              <a:rPr lang="en-US" sz="2376" kern="1200">
                <a:solidFill>
                  <a:schemeClr val="tx1"/>
                </a:solidFill>
                <a:latin typeface="+mn-lt"/>
                <a:ea typeface="+mn-ea"/>
                <a:cs typeface="+mn-cs"/>
              </a:rPr>
              <a:t>Can tolerate cold at or below freezing</a:t>
            </a:r>
            <a:endParaRPr lang="en-US" sz="2800"/>
          </a:p>
        </p:txBody>
      </p:sp>
      <p:sp>
        <p:nvSpPr>
          <p:cNvPr id="6" name="Text Placeholder 5">
            <a:extLst>
              <a:ext uri="{FF2B5EF4-FFF2-40B4-BE49-F238E27FC236}">
                <a16:creationId xmlns:a16="http://schemas.microsoft.com/office/drawing/2014/main" id="{5180CEFD-1121-F6F5-E257-B32A2CD3B345}"/>
              </a:ext>
            </a:extLst>
          </p:cNvPr>
          <p:cNvSpPr>
            <a:spLocks/>
          </p:cNvSpPr>
          <p:nvPr/>
        </p:nvSpPr>
        <p:spPr>
          <a:xfrm>
            <a:off x="6164858" y="2011363"/>
            <a:ext cx="4783498" cy="760378"/>
          </a:xfrm>
          <a:prstGeom prst="rect">
            <a:avLst/>
          </a:prstGeom>
        </p:spPr>
        <p:txBody>
          <a:bodyPr/>
          <a:lstStyle/>
          <a:p>
            <a:pPr defTabSz="832836">
              <a:spcAft>
                <a:spcPts val="594"/>
              </a:spcAft>
            </a:pPr>
            <a:r>
              <a:rPr lang="en-US" sz="2376" b="1" kern="1200" dirty="0">
                <a:solidFill>
                  <a:schemeClr val="tx1"/>
                </a:solidFill>
                <a:latin typeface="+mn-lt"/>
                <a:ea typeface="+mn-ea"/>
                <a:cs typeface="+mn-cs"/>
              </a:rPr>
              <a:t>Warm Season</a:t>
            </a:r>
          </a:p>
          <a:p>
            <a:pPr>
              <a:spcAft>
                <a:spcPts val="600"/>
              </a:spcAft>
            </a:pPr>
            <a:endParaRPr lang="en-US" sz="2800" b="1" dirty="0"/>
          </a:p>
        </p:txBody>
      </p:sp>
      <p:sp>
        <p:nvSpPr>
          <p:cNvPr id="4" name="Content Placeholder 3">
            <a:extLst>
              <a:ext uri="{FF2B5EF4-FFF2-40B4-BE49-F238E27FC236}">
                <a16:creationId xmlns:a16="http://schemas.microsoft.com/office/drawing/2014/main" id="{6C1158A3-68DB-8E10-0ADC-0A5E2923344E}"/>
              </a:ext>
            </a:extLst>
          </p:cNvPr>
          <p:cNvSpPr>
            <a:spLocks/>
          </p:cNvSpPr>
          <p:nvPr/>
        </p:nvSpPr>
        <p:spPr>
          <a:xfrm>
            <a:off x="6164858" y="2771741"/>
            <a:ext cx="4783498" cy="3400459"/>
          </a:xfrm>
          <a:prstGeom prst="rect">
            <a:avLst/>
          </a:prstGeom>
        </p:spPr>
        <p:txBody>
          <a:bodyPr/>
          <a:lstStyle/>
          <a:p>
            <a:pPr defTabSz="832836">
              <a:spcAft>
                <a:spcPts val="594"/>
              </a:spcAft>
            </a:pPr>
            <a:r>
              <a:rPr lang="en-US" sz="2376" kern="1200">
                <a:solidFill>
                  <a:schemeClr val="tx1"/>
                </a:solidFill>
                <a:latin typeface="+mn-lt"/>
                <a:ea typeface="+mn-ea"/>
                <a:cs typeface="+mn-cs"/>
              </a:rPr>
              <a:t>Require soil temp above 50 degrees</a:t>
            </a:r>
          </a:p>
          <a:p>
            <a:pPr defTabSz="832836">
              <a:spcAft>
                <a:spcPts val="594"/>
              </a:spcAft>
            </a:pPr>
            <a:r>
              <a:rPr lang="en-US" sz="2376" kern="1200">
                <a:solidFill>
                  <a:schemeClr val="tx1"/>
                </a:solidFill>
                <a:latin typeface="+mn-lt"/>
                <a:ea typeface="+mn-ea"/>
                <a:cs typeface="+mn-cs"/>
              </a:rPr>
              <a:t>Very susceptible to frost damage</a:t>
            </a:r>
          </a:p>
          <a:p>
            <a:pPr defTabSz="832836">
              <a:spcAft>
                <a:spcPts val="594"/>
              </a:spcAft>
            </a:pPr>
            <a:r>
              <a:rPr lang="en-US" sz="2376" kern="1200">
                <a:solidFill>
                  <a:schemeClr val="tx1"/>
                </a:solidFill>
                <a:latin typeface="+mn-lt"/>
                <a:ea typeface="+mn-ea"/>
                <a:cs typeface="+mn-cs"/>
              </a:rPr>
              <a:t>Will die if sustained cold below 32 degrees</a:t>
            </a:r>
          </a:p>
          <a:p>
            <a:pPr defTabSz="832836">
              <a:spcAft>
                <a:spcPts val="594"/>
              </a:spcAft>
            </a:pPr>
            <a:r>
              <a:rPr lang="en-US" sz="2376" kern="1200">
                <a:solidFill>
                  <a:schemeClr val="tx1"/>
                </a:solidFill>
                <a:latin typeface="+mn-lt"/>
                <a:ea typeface="+mn-ea"/>
                <a:cs typeface="+mn-cs"/>
              </a:rPr>
              <a:t>Only flower during the warm part of the year</a:t>
            </a:r>
            <a:endParaRPr lang="en-US" sz="2800"/>
          </a:p>
        </p:txBody>
      </p:sp>
    </p:spTree>
    <p:extLst>
      <p:ext uri="{BB962C8B-B14F-4D97-AF65-F5344CB8AC3E}">
        <p14:creationId xmlns:p14="http://schemas.microsoft.com/office/powerpoint/2010/main" val="2784846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atch of short green grass">
            <a:extLst>
              <a:ext uri="{FF2B5EF4-FFF2-40B4-BE49-F238E27FC236}">
                <a16:creationId xmlns:a16="http://schemas.microsoft.com/office/drawing/2014/main" id="{2AE49538-6F75-0AFA-EE1F-53D120D25F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181" y="-1"/>
            <a:ext cx="12961855" cy="7863787"/>
          </a:xfrm>
          <a:prstGeom prst="rect">
            <a:avLst/>
          </a:prstGeom>
        </p:spPr>
      </p:pic>
      <p:sp>
        <p:nvSpPr>
          <p:cNvPr id="2" name="Title 1">
            <a:extLst>
              <a:ext uri="{FF2B5EF4-FFF2-40B4-BE49-F238E27FC236}">
                <a16:creationId xmlns:a16="http://schemas.microsoft.com/office/drawing/2014/main" id="{DA0815F4-174B-DD45-FDEF-6B06D18EE1F2}"/>
              </a:ext>
            </a:extLst>
          </p:cNvPr>
          <p:cNvSpPr>
            <a:spLocks noGrp="1"/>
          </p:cNvSpPr>
          <p:nvPr>
            <p:ph type="title"/>
          </p:nvPr>
        </p:nvSpPr>
        <p:spPr>
          <a:xfrm>
            <a:off x="838200" y="365125"/>
            <a:ext cx="2178377" cy="1325563"/>
          </a:xfrm>
        </p:spPr>
        <p:style>
          <a:lnRef idx="2">
            <a:schemeClr val="accent3"/>
          </a:lnRef>
          <a:fillRef idx="1">
            <a:schemeClr val="lt1"/>
          </a:fillRef>
          <a:effectRef idx="0">
            <a:schemeClr val="accent3"/>
          </a:effectRef>
          <a:fontRef idx="minor">
            <a:schemeClr val="dk1"/>
          </a:fontRef>
        </p:style>
        <p:txBody>
          <a:bodyPr/>
          <a:lstStyle/>
          <a:p>
            <a:r>
              <a:rPr lang="en-US" dirty="0">
                <a:solidFill>
                  <a:schemeClr val="tx1"/>
                </a:solidFill>
              </a:rPr>
              <a:t>Grasses</a:t>
            </a:r>
          </a:p>
        </p:txBody>
      </p:sp>
      <p:graphicFrame>
        <p:nvGraphicFramePr>
          <p:cNvPr id="5" name="Content Placeholder 2">
            <a:extLst>
              <a:ext uri="{FF2B5EF4-FFF2-40B4-BE49-F238E27FC236}">
                <a16:creationId xmlns:a16="http://schemas.microsoft.com/office/drawing/2014/main" id="{4F892D24-EB20-3A43-2C8E-C12746B3047F}"/>
              </a:ext>
            </a:extLst>
          </p:cNvPr>
          <p:cNvGraphicFramePr>
            <a:graphicFrameLocks noGrp="1"/>
          </p:cNvGraphicFramePr>
          <p:nvPr>
            <p:ph idx="1"/>
            <p:extLst>
              <p:ext uri="{D42A27DB-BD31-4B8C-83A1-F6EECF244321}">
                <p14:modId xmlns:p14="http://schemas.microsoft.com/office/powerpoint/2010/main" val="80345450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12033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AF674F-50F0-C122-E48A-CFA2D4D4A1A9}"/>
              </a:ext>
            </a:extLst>
          </p:cNvPr>
          <p:cNvSpPr>
            <a:spLocks noGrp="1"/>
          </p:cNvSpPr>
          <p:nvPr>
            <p:ph type="title"/>
          </p:nvPr>
        </p:nvSpPr>
        <p:spPr>
          <a:xfrm>
            <a:off x="838201" y="365125"/>
            <a:ext cx="5251316" cy="1807305"/>
          </a:xfrm>
        </p:spPr>
        <p:txBody>
          <a:bodyPr>
            <a:normAutofit/>
          </a:bodyPr>
          <a:lstStyle/>
          <a:p>
            <a:r>
              <a:rPr lang="en-US"/>
              <a:t>Cool Season Grasses</a:t>
            </a:r>
          </a:p>
        </p:txBody>
      </p:sp>
      <p:pic>
        <p:nvPicPr>
          <p:cNvPr id="6" name="Picture 5" descr="A field of wheat with a few stalks&#10;&#10;Description automatically generated with medium confidence">
            <a:extLst>
              <a:ext uri="{FF2B5EF4-FFF2-40B4-BE49-F238E27FC236}">
                <a16:creationId xmlns:a16="http://schemas.microsoft.com/office/drawing/2014/main" id="{5C37B970-3467-E769-0BCF-D23D4349360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423" r="19367"/>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graphicFrame>
        <p:nvGraphicFramePr>
          <p:cNvPr id="5" name="Content Placeholder 2">
            <a:extLst>
              <a:ext uri="{FF2B5EF4-FFF2-40B4-BE49-F238E27FC236}">
                <a16:creationId xmlns:a16="http://schemas.microsoft.com/office/drawing/2014/main" id="{E9FAE0B1-6BDB-399C-8724-79C739973C08}"/>
              </a:ext>
            </a:extLst>
          </p:cNvPr>
          <p:cNvGraphicFramePr>
            <a:graphicFrameLocks noGrp="1"/>
          </p:cNvGraphicFramePr>
          <p:nvPr>
            <p:ph idx="1"/>
            <p:extLst>
              <p:ext uri="{D42A27DB-BD31-4B8C-83A1-F6EECF244321}">
                <p14:modId xmlns:p14="http://schemas.microsoft.com/office/powerpoint/2010/main" val="2327124244"/>
              </p:ext>
            </p:extLst>
          </p:nvPr>
        </p:nvGraphicFramePr>
        <p:xfrm>
          <a:off x="838200" y="2333297"/>
          <a:ext cx="4619621" cy="38436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4073867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FA49BB-9FDB-CC1D-3806-FE0EAF4005B1}"/>
              </a:ext>
            </a:extLst>
          </p:cNvPr>
          <p:cNvSpPr>
            <a:spLocks noGrp="1"/>
          </p:cNvSpPr>
          <p:nvPr>
            <p:ph type="title"/>
          </p:nvPr>
        </p:nvSpPr>
        <p:spPr>
          <a:xfrm>
            <a:off x="838201" y="365125"/>
            <a:ext cx="5251316" cy="1807305"/>
          </a:xfrm>
        </p:spPr>
        <p:txBody>
          <a:bodyPr>
            <a:normAutofit/>
          </a:bodyPr>
          <a:lstStyle/>
          <a:p>
            <a:r>
              <a:rPr lang="en-US"/>
              <a:t>Warm Season Grasses</a:t>
            </a:r>
          </a:p>
        </p:txBody>
      </p:sp>
      <p:pic>
        <p:nvPicPr>
          <p:cNvPr id="6" name="Picture 5" descr="A field of corn plants&#10;&#10;Description automatically generated">
            <a:extLst>
              <a:ext uri="{FF2B5EF4-FFF2-40B4-BE49-F238E27FC236}">
                <a16:creationId xmlns:a16="http://schemas.microsoft.com/office/drawing/2014/main" id="{516C7C0F-F2CC-4584-F581-2ED824AE8C9F}"/>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484" r="18306"/>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graphicFrame>
        <p:nvGraphicFramePr>
          <p:cNvPr id="5" name="Content Placeholder 2">
            <a:extLst>
              <a:ext uri="{FF2B5EF4-FFF2-40B4-BE49-F238E27FC236}">
                <a16:creationId xmlns:a16="http://schemas.microsoft.com/office/drawing/2014/main" id="{8A95598F-929B-8D3E-AC3C-420ABC26512C}"/>
              </a:ext>
            </a:extLst>
          </p:cNvPr>
          <p:cNvGraphicFramePr>
            <a:graphicFrameLocks noGrp="1"/>
          </p:cNvGraphicFramePr>
          <p:nvPr>
            <p:ph idx="1"/>
            <p:extLst>
              <p:ext uri="{D42A27DB-BD31-4B8C-83A1-F6EECF244321}">
                <p14:modId xmlns:p14="http://schemas.microsoft.com/office/powerpoint/2010/main" val="2168705477"/>
              </p:ext>
            </p:extLst>
          </p:nvPr>
        </p:nvGraphicFramePr>
        <p:xfrm>
          <a:off x="838200" y="2333297"/>
          <a:ext cx="4619621" cy="38436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631AEE83-FADA-50FC-DB51-D306BDE8AF86}"/>
              </a:ext>
            </a:extLst>
          </p:cNvPr>
          <p:cNvSpPr txBox="1"/>
          <p:nvPr/>
        </p:nvSpPr>
        <p:spPr>
          <a:xfrm>
            <a:off x="9759924" y="6657945"/>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en.wikipedia.org/wiki/Millet">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10"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3529439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oybeans on the vine">
            <a:extLst>
              <a:ext uri="{FF2B5EF4-FFF2-40B4-BE49-F238E27FC236}">
                <a16:creationId xmlns:a16="http://schemas.microsoft.com/office/drawing/2014/main" id="{BE984FE1-4EF1-FAEF-3A5F-DE916A80E221}"/>
              </a:ext>
            </a:extLst>
          </p:cNvPr>
          <p:cNvPicPr>
            <a:picLocks noChangeAspect="1"/>
          </p:cNvPicPr>
          <p:nvPr/>
        </p:nvPicPr>
        <p:blipFill rotWithShape="1">
          <a:blip r:embed="rId3">
            <a:extLst>
              <a:ext uri="{28A0092B-C50C-407E-A947-70E740481C1C}">
                <a14:useLocalDpi xmlns:a14="http://schemas.microsoft.com/office/drawing/2010/main" val="0"/>
              </a:ext>
            </a:extLst>
          </a:blip>
          <a:srcRect l="5169" r="714"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FC659C-5F57-E5BB-1C7C-C07DA8673EF0}"/>
              </a:ext>
            </a:extLst>
          </p:cNvPr>
          <p:cNvSpPr>
            <a:spLocks noGrp="1"/>
          </p:cNvSpPr>
          <p:nvPr>
            <p:ph type="title"/>
          </p:nvPr>
        </p:nvSpPr>
        <p:spPr>
          <a:xfrm>
            <a:off x="838200" y="365125"/>
            <a:ext cx="3822189" cy="1899912"/>
          </a:xfrm>
        </p:spPr>
        <p:txBody>
          <a:bodyPr>
            <a:normAutofit/>
          </a:bodyPr>
          <a:lstStyle/>
          <a:p>
            <a:r>
              <a:rPr lang="en-US" sz="4000"/>
              <a:t>Legumes</a:t>
            </a:r>
          </a:p>
        </p:txBody>
      </p:sp>
      <p:sp>
        <p:nvSpPr>
          <p:cNvPr id="3" name="Content Placeholder 2">
            <a:extLst>
              <a:ext uri="{FF2B5EF4-FFF2-40B4-BE49-F238E27FC236}">
                <a16:creationId xmlns:a16="http://schemas.microsoft.com/office/drawing/2014/main" id="{A90D0F04-944F-BDFF-EE9B-90E3A8CEBEC0}"/>
              </a:ext>
            </a:extLst>
          </p:cNvPr>
          <p:cNvSpPr>
            <a:spLocks noGrp="1"/>
          </p:cNvSpPr>
          <p:nvPr>
            <p:ph idx="1"/>
          </p:nvPr>
        </p:nvSpPr>
        <p:spPr>
          <a:xfrm>
            <a:off x="838200" y="2434201"/>
            <a:ext cx="3822189" cy="3742762"/>
          </a:xfrm>
        </p:spPr>
        <p:txBody>
          <a:bodyPr>
            <a:normAutofit/>
          </a:bodyPr>
          <a:lstStyle/>
          <a:p>
            <a:r>
              <a:rPr lang="en-US" sz="2000" dirty="0"/>
              <a:t>Fix atmospheric nitrogen for subsequent crops</a:t>
            </a:r>
          </a:p>
          <a:p>
            <a:r>
              <a:rPr lang="en-US" sz="2000" dirty="0"/>
              <a:t>Attract beneficial insects</a:t>
            </a:r>
          </a:p>
          <a:p>
            <a:r>
              <a:rPr lang="en-US" sz="2000" dirty="0"/>
              <a:t>Build soil matter</a:t>
            </a:r>
          </a:p>
          <a:p>
            <a:r>
              <a:rPr lang="en-US" sz="2000" dirty="0"/>
              <a:t>Prevent erosion</a:t>
            </a:r>
          </a:p>
        </p:txBody>
      </p:sp>
    </p:spTree>
    <p:extLst>
      <p:ext uri="{BB962C8B-B14F-4D97-AF65-F5344CB8AC3E}">
        <p14:creationId xmlns:p14="http://schemas.microsoft.com/office/powerpoint/2010/main" val="28074687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field of red flowers with Keukenhof in the background&#10;&#10;Description automatically generated">
            <a:extLst>
              <a:ext uri="{FF2B5EF4-FFF2-40B4-BE49-F238E27FC236}">
                <a16:creationId xmlns:a16="http://schemas.microsoft.com/office/drawing/2014/main" id="{9F0E0BE0-C8F3-3F78-FB1B-65B43DD6FE1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0" y="-230832"/>
            <a:ext cx="12325350" cy="9292158"/>
          </a:xfrm>
          <a:prstGeom prst="rect">
            <a:avLst/>
          </a:prstGeom>
        </p:spPr>
      </p:pic>
      <p:sp>
        <p:nvSpPr>
          <p:cNvPr id="13" name="TextBox 12">
            <a:extLst>
              <a:ext uri="{FF2B5EF4-FFF2-40B4-BE49-F238E27FC236}">
                <a16:creationId xmlns:a16="http://schemas.microsoft.com/office/drawing/2014/main" id="{D76FB137-7C45-445E-5DD5-2664508171D1}"/>
              </a:ext>
            </a:extLst>
          </p:cNvPr>
          <p:cNvSpPr txBox="1"/>
          <p:nvPr/>
        </p:nvSpPr>
        <p:spPr>
          <a:xfrm>
            <a:off x="0" y="6627168"/>
            <a:ext cx="12325350" cy="238602"/>
          </a:xfrm>
          <a:prstGeom prst="rect">
            <a:avLst/>
          </a:prstGeom>
          <a:noFill/>
        </p:spPr>
        <p:txBody>
          <a:bodyPr wrap="square" rtlCol="0">
            <a:spAutoFit/>
          </a:bodyPr>
          <a:lstStyle/>
          <a:p>
            <a:r>
              <a:rPr lang="en-US" sz="900">
                <a:hlinkClick r:id="rId4" tooltip="http://www.flickr.com/photos/myfwcmedia/8577411977/"/>
              </a:rPr>
              <a:t>This Photo</a:t>
            </a:r>
            <a:r>
              <a:rPr lang="en-US" sz="900"/>
              <a:t> by Unknown Author is licensed under </a:t>
            </a:r>
            <a:r>
              <a:rPr lang="en-US" sz="900">
                <a:hlinkClick r:id="rId5" tooltip="https://creativecommons.org/licenses/by-nd/3.0/"/>
              </a:rPr>
              <a:t>CC BY-ND</a:t>
            </a:r>
            <a:endParaRPr lang="en-US" sz="900"/>
          </a:p>
        </p:txBody>
      </p:sp>
      <p:sp>
        <p:nvSpPr>
          <p:cNvPr id="2" name="Title 1">
            <a:extLst>
              <a:ext uri="{FF2B5EF4-FFF2-40B4-BE49-F238E27FC236}">
                <a16:creationId xmlns:a16="http://schemas.microsoft.com/office/drawing/2014/main" id="{4D5081C1-988B-EDAF-1B85-EECE8B0B2375}"/>
              </a:ext>
            </a:extLst>
          </p:cNvPr>
          <p:cNvSpPr>
            <a:spLocks noGrp="1"/>
          </p:cNvSpPr>
          <p:nvPr>
            <p:ph type="title"/>
          </p:nvPr>
        </p:nvSpPr>
        <p:spPr/>
        <p:txBody>
          <a:bodyPr/>
          <a:lstStyle/>
          <a:p>
            <a:r>
              <a:rPr lang="en-US" dirty="0">
                <a:solidFill>
                  <a:schemeClr val="bg1"/>
                </a:solidFill>
              </a:rPr>
              <a:t>Cool Season Legumes</a:t>
            </a:r>
          </a:p>
        </p:txBody>
      </p:sp>
      <p:graphicFrame>
        <p:nvGraphicFramePr>
          <p:cNvPr id="12" name="Content Placeholder 2">
            <a:extLst>
              <a:ext uri="{FF2B5EF4-FFF2-40B4-BE49-F238E27FC236}">
                <a16:creationId xmlns:a16="http://schemas.microsoft.com/office/drawing/2014/main" id="{C79D036E-3D5F-7B0E-970C-7E78DC3AD71A}"/>
              </a:ext>
            </a:extLst>
          </p:cNvPr>
          <p:cNvGraphicFramePr>
            <a:graphicFrameLocks noGrp="1"/>
          </p:cNvGraphicFramePr>
          <p:nvPr>
            <p:ph idx="1"/>
            <p:extLst>
              <p:ext uri="{D42A27DB-BD31-4B8C-83A1-F6EECF244321}">
                <p14:modId xmlns:p14="http://schemas.microsoft.com/office/powerpoint/2010/main" val="373876293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498052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960F93-64D7-2307-AF9F-0F0729695D02}"/>
              </a:ext>
            </a:extLst>
          </p:cNvPr>
          <p:cNvSpPr>
            <a:spLocks noGrp="1"/>
          </p:cNvSpPr>
          <p:nvPr>
            <p:ph type="title"/>
          </p:nvPr>
        </p:nvSpPr>
        <p:spPr>
          <a:xfrm>
            <a:off x="1137035" y="609600"/>
            <a:ext cx="3595678" cy="1330839"/>
          </a:xfrm>
        </p:spPr>
        <p:txBody>
          <a:bodyPr>
            <a:normAutofit/>
          </a:bodyPr>
          <a:lstStyle/>
          <a:p>
            <a:r>
              <a:rPr lang="en-US" dirty="0"/>
              <a:t>Warm Season Legumes</a:t>
            </a:r>
          </a:p>
        </p:txBody>
      </p:sp>
      <p:sp>
        <p:nvSpPr>
          <p:cNvPr id="3" name="Content Placeholder 2">
            <a:extLst>
              <a:ext uri="{FF2B5EF4-FFF2-40B4-BE49-F238E27FC236}">
                <a16:creationId xmlns:a16="http://schemas.microsoft.com/office/drawing/2014/main" id="{4935833E-FDFC-4DBF-FA31-2F9E4C4BA1E8}"/>
              </a:ext>
            </a:extLst>
          </p:cNvPr>
          <p:cNvSpPr>
            <a:spLocks noGrp="1"/>
          </p:cNvSpPr>
          <p:nvPr>
            <p:ph idx="1"/>
          </p:nvPr>
        </p:nvSpPr>
        <p:spPr>
          <a:xfrm>
            <a:off x="1137034" y="2194102"/>
            <a:ext cx="3158741" cy="3908586"/>
          </a:xfrm>
        </p:spPr>
        <p:txBody>
          <a:bodyPr>
            <a:normAutofit/>
          </a:bodyPr>
          <a:lstStyle/>
          <a:p>
            <a:r>
              <a:rPr lang="en-US" sz="2000" dirty="0"/>
              <a:t>Cowpeas</a:t>
            </a:r>
          </a:p>
          <a:p>
            <a:r>
              <a:rPr lang="en-US" sz="2000" dirty="0" err="1"/>
              <a:t>Mungbeans</a:t>
            </a:r>
            <a:endParaRPr lang="en-US" sz="2000" dirty="0"/>
          </a:p>
          <a:p>
            <a:r>
              <a:rPr lang="en-US" sz="2000" dirty="0"/>
              <a:t>Forage soybeans</a:t>
            </a:r>
          </a:p>
          <a:p>
            <a:r>
              <a:rPr lang="en-US" sz="2000" dirty="0" err="1"/>
              <a:t>Sunhemp</a:t>
            </a:r>
            <a:endParaRPr lang="en-US" sz="2000" dirty="0"/>
          </a:p>
          <a:p>
            <a:r>
              <a:rPr lang="en-US" sz="2000" dirty="0"/>
              <a:t>Partridge pea</a:t>
            </a:r>
          </a:p>
          <a:p>
            <a:r>
              <a:rPr lang="en-US" sz="2000" dirty="0"/>
              <a:t>Lablab</a:t>
            </a:r>
          </a:p>
          <a:p>
            <a:r>
              <a:rPr lang="en-US" sz="2000" dirty="0"/>
              <a:t>Peanuts</a:t>
            </a:r>
          </a:p>
        </p:txBody>
      </p:sp>
      <p:pic>
        <p:nvPicPr>
          <p:cNvPr id="5" name="Picture 4" descr="A close-up of a plant&#10;&#10;Description automatically generated">
            <a:extLst>
              <a:ext uri="{FF2B5EF4-FFF2-40B4-BE49-F238E27FC236}">
                <a16:creationId xmlns:a16="http://schemas.microsoft.com/office/drawing/2014/main" id="{05C5BB49-0054-17D9-B2FA-20BE92F77DF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2995" r="7786"/>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
        <p:nvSpPr>
          <p:cNvPr id="6" name="TextBox 5">
            <a:extLst>
              <a:ext uri="{FF2B5EF4-FFF2-40B4-BE49-F238E27FC236}">
                <a16:creationId xmlns:a16="http://schemas.microsoft.com/office/drawing/2014/main" id="{5645238E-1B4F-103C-4180-8B9A79D50CB7}"/>
              </a:ext>
            </a:extLst>
          </p:cNvPr>
          <p:cNvSpPr txBox="1"/>
          <p:nvPr/>
        </p:nvSpPr>
        <p:spPr>
          <a:xfrm>
            <a:off x="9894576" y="6657945"/>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ipmimages.org/browse/detail.cfm?imgnum=5536692">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2641731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795773F-6FB2-9355-65C9-BC983CCF8240}"/>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5400" dirty="0">
                <a:solidFill>
                  <a:schemeClr val="bg1">
                    <a:lumMod val="95000"/>
                    <a:lumOff val="5000"/>
                  </a:schemeClr>
                </a:solidFill>
              </a:rPr>
              <a:t>Interest Approach: Guess the Plant</a:t>
            </a:r>
          </a:p>
        </p:txBody>
      </p:sp>
    </p:spTree>
    <p:extLst>
      <p:ext uri="{BB962C8B-B14F-4D97-AF65-F5344CB8AC3E}">
        <p14:creationId xmlns:p14="http://schemas.microsoft.com/office/powerpoint/2010/main" val="38116260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A33C7CC-6DBB-8599-DB7A-F698FE1B827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9207" b="9207"/>
          <a:stretch/>
        </p:blipFill>
        <p:spPr>
          <a:xfrm>
            <a:off x="20" y="10"/>
            <a:ext cx="12191980" cy="6857990"/>
          </a:xfrm>
          <a:prstGeom prst="rect">
            <a:avLst/>
          </a:prstGeom>
        </p:spPr>
      </p:pic>
      <p:sp>
        <p:nvSpPr>
          <p:cNvPr id="2" name="Title 1">
            <a:extLst>
              <a:ext uri="{FF2B5EF4-FFF2-40B4-BE49-F238E27FC236}">
                <a16:creationId xmlns:a16="http://schemas.microsoft.com/office/drawing/2014/main" id="{6624D5E5-C8F0-EAC2-D44E-63A7BB7DD4CE}"/>
              </a:ext>
            </a:extLst>
          </p:cNvPr>
          <p:cNvSpPr>
            <a:spLocks noGrp="1"/>
          </p:cNvSpPr>
          <p:nvPr>
            <p:ph type="title"/>
          </p:nvPr>
        </p:nvSpPr>
        <p:spPr>
          <a:xfrm>
            <a:off x="838200" y="365125"/>
            <a:ext cx="10515600" cy="1325563"/>
          </a:xfrm>
        </p:spPr>
        <p:txBody>
          <a:bodyPr>
            <a:normAutofit/>
          </a:bodyPr>
          <a:lstStyle/>
          <a:p>
            <a:r>
              <a:rPr lang="en-US" dirty="0"/>
              <a:t>Broadleaves</a:t>
            </a:r>
          </a:p>
        </p:txBody>
      </p:sp>
      <p:graphicFrame>
        <p:nvGraphicFramePr>
          <p:cNvPr id="5" name="Content Placeholder 2">
            <a:extLst>
              <a:ext uri="{FF2B5EF4-FFF2-40B4-BE49-F238E27FC236}">
                <a16:creationId xmlns:a16="http://schemas.microsoft.com/office/drawing/2014/main" id="{CFFFE123-1CAF-DF36-9CCE-E745F029868B}"/>
              </a:ext>
            </a:extLst>
          </p:cNvPr>
          <p:cNvGraphicFramePr>
            <a:graphicFrameLocks noGrp="1"/>
          </p:cNvGraphicFramePr>
          <p:nvPr>
            <p:ph idx="1"/>
            <p:extLst>
              <p:ext uri="{D42A27DB-BD31-4B8C-83A1-F6EECF244321}">
                <p14:modId xmlns:p14="http://schemas.microsoft.com/office/powerpoint/2010/main" val="185791966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4" name="TextBox 3">
            <a:extLst>
              <a:ext uri="{FF2B5EF4-FFF2-40B4-BE49-F238E27FC236}">
                <a16:creationId xmlns:a16="http://schemas.microsoft.com/office/drawing/2014/main" id="{F78DB026-AE23-928D-0D02-159F3124470A}"/>
              </a:ext>
            </a:extLst>
          </p:cNvPr>
          <p:cNvSpPr txBox="1"/>
          <p:nvPr/>
        </p:nvSpPr>
        <p:spPr>
          <a:xfrm>
            <a:off x="20" y="6858000"/>
            <a:ext cx="12191980" cy="230832"/>
          </a:xfrm>
          <a:prstGeom prst="rect">
            <a:avLst/>
          </a:prstGeom>
          <a:noFill/>
        </p:spPr>
        <p:txBody>
          <a:bodyPr wrap="square" rtlCol="0">
            <a:spAutoFit/>
          </a:bodyPr>
          <a:lstStyle/>
          <a:p>
            <a:r>
              <a:rPr lang="en-US" sz="900">
                <a:hlinkClick r:id="rId4" tooltip="https://www.flickr.com/photos/janet_powell/1424355278/"/>
              </a:rPr>
              <a:t>This Photo</a:t>
            </a:r>
            <a:r>
              <a:rPr lang="en-US" sz="900"/>
              <a:t> by Unknown Author is licensed under </a:t>
            </a:r>
            <a:r>
              <a:rPr lang="en-US" sz="900">
                <a:hlinkClick r:id="rId10" tooltip="https://creativecommons.org/licenses/by-nc-sa/3.0/"/>
              </a:rPr>
              <a:t>CC BY-SA-NC</a:t>
            </a:r>
            <a:endParaRPr lang="en-US" sz="900"/>
          </a:p>
        </p:txBody>
      </p:sp>
    </p:spTree>
    <p:extLst>
      <p:ext uri="{BB962C8B-B14F-4D97-AF65-F5344CB8AC3E}">
        <p14:creationId xmlns:p14="http://schemas.microsoft.com/office/powerpoint/2010/main" val="4201366619"/>
      </p:ext>
    </p:extLst>
  </p:cSld>
  <p:clrMapOvr>
    <a:overrideClrMapping bg1="dk1" tx1="lt1" bg2="dk2" tx2="lt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field of yellow flowers&#10;&#10;Description automatically generated">
            <a:extLst>
              <a:ext uri="{FF2B5EF4-FFF2-40B4-BE49-F238E27FC236}">
                <a16:creationId xmlns:a16="http://schemas.microsoft.com/office/drawing/2014/main" id="{D6D0B2DB-9363-7E7B-75B9-B13F37F5B01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526" y="0"/>
            <a:ext cx="13125359" cy="6858000"/>
          </a:xfrm>
          <a:prstGeom prst="rect">
            <a:avLst/>
          </a:prstGeom>
        </p:spPr>
      </p:pic>
      <p:sp>
        <p:nvSpPr>
          <p:cNvPr id="2" name="Title 1">
            <a:extLst>
              <a:ext uri="{FF2B5EF4-FFF2-40B4-BE49-F238E27FC236}">
                <a16:creationId xmlns:a16="http://schemas.microsoft.com/office/drawing/2014/main" id="{366DF809-B415-7C09-5B57-5B6180AD2D9E}"/>
              </a:ext>
            </a:extLst>
          </p:cNvPr>
          <p:cNvSpPr>
            <a:spLocks noGrp="1"/>
          </p:cNvSpPr>
          <p:nvPr>
            <p:ph type="title"/>
          </p:nvPr>
        </p:nvSpPr>
        <p:spPr/>
        <p:txBody>
          <a:bodyPr/>
          <a:lstStyle/>
          <a:p>
            <a:r>
              <a:rPr lang="en-US" dirty="0"/>
              <a:t>Cool Season Forbs – day dependent</a:t>
            </a:r>
          </a:p>
        </p:txBody>
      </p:sp>
      <p:graphicFrame>
        <p:nvGraphicFramePr>
          <p:cNvPr id="5" name="Content Placeholder 2">
            <a:extLst>
              <a:ext uri="{FF2B5EF4-FFF2-40B4-BE49-F238E27FC236}">
                <a16:creationId xmlns:a16="http://schemas.microsoft.com/office/drawing/2014/main" id="{0D1B506E-2C8F-BFBC-6689-DFD04B435F0E}"/>
              </a:ext>
            </a:extLst>
          </p:cNvPr>
          <p:cNvGraphicFramePr>
            <a:graphicFrameLocks noGrp="1"/>
          </p:cNvGraphicFramePr>
          <p:nvPr>
            <p:ph idx="1"/>
            <p:extLst>
              <p:ext uri="{D42A27DB-BD31-4B8C-83A1-F6EECF244321}">
                <p14:modId xmlns:p14="http://schemas.microsoft.com/office/powerpoint/2010/main" val="414805738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923534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358609-9020-C51B-1519-ED02BBE62832}"/>
              </a:ext>
            </a:extLst>
          </p:cNvPr>
          <p:cNvSpPr>
            <a:spLocks noGrp="1"/>
          </p:cNvSpPr>
          <p:nvPr>
            <p:ph type="title"/>
          </p:nvPr>
        </p:nvSpPr>
        <p:spPr>
          <a:xfrm>
            <a:off x="1137035" y="609600"/>
            <a:ext cx="3595678" cy="1330839"/>
          </a:xfrm>
        </p:spPr>
        <p:txBody>
          <a:bodyPr>
            <a:normAutofit/>
          </a:bodyPr>
          <a:lstStyle/>
          <a:p>
            <a:r>
              <a:rPr lang="en-US" dirty="0"/>
              <a:t>Warm Season Forbs </a:t>
            </a:r>
          </a:p>
        </p:txBody>
      </p:sp>
      <p:sp>
        <p:nvSpPr>
          <p:cNvPr id="3" name="Content Placeholder 2">
            <a:extLst>
              <a:ext uri="{FF2B5EF4-FFF2-40B4-BE49-F238E27FC236}">
                <a16:creationId xmlns:a16="http://schemas.microsoft.com/office/drawing/2014/main" id="{A8BD4B30-2B55-2126-99F6-C129CE551333}"/>
              </a:ext>
            </a:extLst>
          </p:cNvPr>
          <p:cNvSpPr>
            <a:spLocks noGrp="1"/>
          </p:cNvSpPr>
          <p:nvPr>
            <p:ph idx="1"/>
          </p:nvPr>
        </p:nvSpPr>
        <p:spPr>
          <a:xfrm>
            <a:off x="1137034" y="2194102"/>
            <a:ext cx="3158741" cy="3908586"/>
          </a:xfrm>
        </p:spPr>
        <p:txBody>
          <a:bodyPr>
            <a:normAutofit/>
          </a:bodyPr>
          <a:lstStyle/>
          <a:p>
            <a:r>
              <a:rPr lang="en-US" sz="2000"/>
              <a:t>Buckweat</a:t>
            </a:r>
          </a:p>
          <a:p>
            <a:r>
              <a:rPr lang="en-US" sz="2000"/>
              <a:t>Chicory</a:t>
            </a:r>
          </a:p>
          <a:p>
            <a:r>
              <a:rPr lang="en-US" sz="2000"/>
              <a:t>Safflower</a:t>
            </a:r>
          </a:p>
          <a:p>
            <a:r>
              <a:rPr lang="en-US" sz="2000"/>
              <a:t>Sunflowers</a:t>
            </a:r>
          </a:p>
        </p:txBody>
      </p:sp>
      <p:pic>
        <p:nvPicPr>
          <p:cNvPr id="9" name="Picture 8" descr="Field of sunflowers">
            <a:extLst>
              <a:ext uri="{FF2B5EF4-FFF2-40B4-BE49-F238E27FC236}">
                <a16:creationId xmlns:a16="http://schemas.microsoft.com/office/drawing/2014/main" id="{911D0FE3-C241-FADC-59D8-BBFCAC6D34FD}"/>
              </a:ext>
            </a:extLst>
          </p:cNvPr>
          <p:cNvPicPr>
            <a:picLocks noChangeAspect="1"/>
          </p:cNvPicPr>
          <p:nvPr/>
        </p:nvPicPr>
        <p:blipFill rotWithShape="1">
          <a:blip r:embed="rId3">
            <a:extLst>
              <a:ext uri="{28A0092B-C50C-407E-A947-70E740481C1C}">
                <a14:useLocalDpi xmlns:a14="http://schemas.microsoft.com/office/drawing/2010/main" val="0"/>
              </a:ext>
            </a:extLst>
          </a:blip>
          <a:srcRect l="11175" r="5910" b="1"/>
          <a:stretch/>
        </p:blipFill>
        <p:spPr>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p:spPr>
      </p:pic>
    </p:spTree>
    <p:extLst>
      <p:ext uri="{BB962C8B-B14F-4D97-AF65-F5344CB8AC3E}">
        <p14:creationId xmlns:p14="http://schemas.microsoft.com/office/powerpoint/2010/main" val="18135950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56DB2F5F-184C-4427-6D63-62952E1B087A}"/>
              </a:ext>
            </a:extLst>
          </p:cNvPr>
          <p:cNvSpPr>
            <a:spLocks noGrp="1"/>
          </p:cNvSpPr>
          <p:nvPr>
            <p:ph type="title"/>
          </p:nvPr>
        </p:nvSpPr>
        <p:spPr>
          <a:xfrm>
            <a:off x="479394" y="1070800"/>
            <a:ext cx="3939688" cy="5583126"/>
          </a:xfrm>
        </p:spPr>
        <p:txBody>
          <a:bodyPr>
            <a:normAutofit/>
          </a:bodyPr>
          <a:lstStyle/>
          <a:p>
            <a:pPr algn="r"/>
            <a:r>
              <a:rPr lang="en-US" sz="7400"/>
              <a:t>Cover Crop Selection</a:t>
            </a:r>
          </a:p>
        </p:txBody>
      </p:sp>
      <p:cxnSp>
        <p:nvCxnSpPr>
          <p:cNvPr id="14" name="Straight Connector 13">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2">
            <a:extLst>
              <a:ext uri="{FF2B5EF4-FFF2-40B4-BE49-F238E27FC236}">
                <a16:creationId xmlns:a16="http://schemas.microsoft.com/office/drawing/2014/main" id="{BFF8C8D1-07C8-122E-F759-9866817F9789}"/>
              </a:ext>
            </a:extLst>
          </p:cNvPr>
          <p:cNvGraphicFramePr>
            <a:graphicFrameLocks noGrp="1"/>
          </p:cNvGraphicFramePr>
          <p:nvPr>
            <p:ph idx="1"/>
            <p:extLst>
              <p:ext uri="{D42A27DB-BD31-4B8C-83A1-F6EECF244321}">
                <p14:modId xmlns:p14="http://schemas.microsoft.com/office/powerpoint/2010/main" val="2022007543"/>
              </p:ext>
            </p:extLst>
          </p:nvPr>
        </p:nvGraphicFramePr>
        <p:xfrm>
          <a:off x="5108535" y="1070800"/>
          <a:ext cx="6245265" cy="55893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46992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C98A1ED-99BC-F57A-D78C-E8B092F3B38F}"/>
              </a:ext>
            </a:extLst>
          </p:cNvPr>
          <p:cNvPicPr>
            <a:picLocks noChangeAspect="1"/>
          </p:cNvPicPr>
          <p:nvPr/>
        </p:nvPicPr>
        <p:blipFill>
          <a:blip r:embed="rId3"/>
          <a:stretch>
            <a:fillRect/>
          </a:stretch>
        </p:blipFill>
        <p:spPr>
          <a:xfrm>
            <a:off x="1524000" y="0"/>
            <a:ext cx="9144000" cy="6858000"/>
          </a:xfrm>
          <a:prstGeom prst="rect">
            <a:avLst/>
          </a:prstGeom>
        </p:spPr>
      </p:pic>
    </p:spTree>
    <p:extLst>
      <p:ext uri="{BB962C8B-B14F-4D97-AF65-F5344CB8AC3E}">
        <p14:creationId xmlns:p14="http://schemas.microsoft.com/office/powerpoint/2010/main" val="19943839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0B4D48-EC07-9E6C-47F6-845C205AC622}"/>
              </a:ext>
            </a:extLst>
          </p:cNvPr>
          <p:cNvSpPr>
            <a:spLocks noGrp="1"/>
          </p:cNvSpPr>
          <p:nvPr>
            <p:ph type="title"/>
          </p:nvPr>
        </p:nvSpPr>
        <p:spPr>
          <a:xfrm>
            <a:off x="1043631" y="809898"/>
            <a:ext cx="10173010" cy="1554480"/>
          </a:xfrm>
        </p:spPr>
        <p:txBody>
          <a:bodyPr anchor="ctr">
            <a:normAutofit/>
          </a:bodyPr>
          <a:lstStyle/>
          <a:p>
            <a:r>
              <a:rPr lang="en-US" sz="4800"/>
              <a:t>Interest Approach: Chemistry Review</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099B03E-B6E0-5727-CF1E-D78E26880FA1}"/>
              </a:ext>
            </a:extLst>
          </p:cNvPr>
          <p:cNvGraphicFramePr>
            <a:graphicFrameLocks noGrp="1"/>
          </p:cNvGraphicFramePr>
          <p:nvPr>
            <p:ph idx="1"/>
            <p:extLst>
              <p:ext uri="{D42A27DB-BD31-4B8C-83A1-F6EECF244321}">
                <p14:modId xmlns:p14="http://schemas.microsoft.com/office/powerpoint/2010/main" val="100774653"/>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01131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5F0E11-E553-F9CA-162A-106220467EBA}"/>
              </a:ext>
            </a:extLst>
          </p:cNvPr>
          <p:cNvSpPr>
            <a:spLocks noGrp="1"/>
          </p:cNvSpPr>
          <p:nvPr>
            <p:ph type="title"/>
          </p:nvPr>
        </p:nvSpPr>
        <p:spPr>
          <a:xfrm>
            <a:off x="834968" y="-457280"/>
            <a:ext cx="9681682" cy="3542045"/>
          </a:xfrm>
        </p:spPr>
        <p:txBody>
          <a:bodyPr vert="horz" lIns="91440" tIns="45720" rIns="91440" bIns="45720" rtlCol="0" anchor="b">
            <a:normAutofit/>
          </a:bodyPr>
          <a:lstStyle/>
          <a:p>
            <a:r>
              <a:rPr lang="en-US" sz="6300" b="1" kern="1200" dirty="0">
                <a:latin typeface="+mj-lt"/>
                <a:ea typeface="+mj-ea"/>
                <a:cs typeface="+mj-cs"/>
              </a:rPr>
              <a:t>Interest Approach: </a:t>
            </a:r>
            <a:br>
              <a:rPr lang="en-US" sz="6300" dirty="0"/>
            </a:br>
            <a:r>
              <a:rPr lang="en-US" sz="6300" dirty="0"/>
              <a:t>Chemistry Review/Warm Up</a:t>
            </a:r>
            <a:endParaRPr lang="en-US" sz="6300" kern="1200" dirty="0">
              <a:latin typeface="+mj-lt"/>
            </a:endParaRPr>
          </a:p>
        </p:txBody>
      </p:sp>
    </p:spTree>
    <p:extLst>
      <p:ext uri="{BB962C8B-B14F-4D97-AF65-F5344CB8AC3E}">
        <p14:creationId xmlns:p14="http://schemas.microsoft.com/office/powerpoint/2010/main" val="17805958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8EA499-1EBA-331B-79A9-277D2F231CCB}"/>
              </a:ext>
            </a:extLst>
          </p:cNvPr>
          <p:cNvSpPr>
            <a:spLocks noGrp="1"/>
          </p:cNvSpPr>
          <p:nvPr>
            <p:ph type="title"/>
          </p:nvPr>
        </p:nvSpPr>
        <p:spPr>
          <a:xfrm>
            <a:off x="635000" y="640823"/>
            <a:ext cx="3418659" cy="5583148"/>
          </a:xfrm>
        </p:spPr>
        <p:txBody>
          <a:bodyPr anchor="ctr">
            <a:normAutofit/>
          </a:bodyPr>
          <a:lstStyle/>
          <a:p>
            <a:r>
              <a:rPr lang="en-US" sz="5400"/>
              <a:t>Nutrients</a:t>
            </a:r>
          </a:p>
        </p:txBody>
      </p:sp>
      <p:sp>
        <p:nvSpPr>
          <p:cNvPr id="22"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3" name="Content Placeholder 2">
            <a:extLst>
              <a:ext uri="{FF2B5EF4-FFF2-40B4-BE49-F238E27FC236}">
                <a16:creationId xmlns:a16="http://schemas.microsoft.com/office/drawing/2014/main" id="{EDBC12C2-CB9C-94CA-198A-721A8A1648EC}"/>
              </a:ext>
            </a:extLst>
          </p:cNvPr>
          <p:cNvGraphicFramePr>
            <a:graphicFrameLocks noGrp="1"/>
          </p:cNvGraphicFramePr>
          <p:nvPr>
            <p:ph idx="1"/>
            <p:extLst>
              <p:ext uri="{D42A27DB-BD31-4B8C-83A1-F6EECF244321}">
                <p14:modId xmlns:p14="http://schemas.microsoft.com/office/powerpoint/2010/main" val="45846897"/>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07177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descr="A close-up of a building&#10;&#10;Description automatically generated">
            <a:extLst>
              <a:ext uri="{FF2B5EF4-FFF2-40B4-BE49-F238E27FC236}">
                <a16:creationId xmlns:a16="http://schemas.microsoft.com/office/drawing/2014/main" id="{7BCAA003-8A0D-8F8C-F417-1241DCCE1397}"/>
              </a:ext>
            </a:extLst>
          </p:cNvPr>
          <p:cNvPicPr>
            <a:picLocks noChangeAspect="1"/>
          </p:cNvPicPr>
          <p:nvPr/>
        </p:nvPicPr>
        <p:blipFill rotWithShape="1">
          <a:blip r:embed="rId3">
            <a:duotone>
              <a:schemeClr val="bg2">
                <a:shade val="45000"/>
                <a:satMod val="135000"/>
              </a:schemeClr>
              <a:prstClr val="white"/>
            </a:duotone>
          </a:blip>
          <a:srcRect b="12791"/>
          <a:stretch/>
        </p:blipFill>
        <p:spPr>
          <a:xfrm>
            <a:off x="20" y="10"/>
            <a:ext cx="12191980" cy="6857990"/>
          </a:xfrm>
          <a:prstGeom prst="rect">
            <a:avLst/>
          </a:prstGeom>
        </p:spPr>
      </p:pic>
      <p:sp>
        <p:nvSpPr>
          <p:cNvPr id="25" name="Rectangle 24">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C1E844-97E9-D54A-52E1-4EF661F5B04A}"/>
              </a:ext>
            </a:extLst>
          </p:cNvPr>
          <p:cNvSpPr>
            <a:spLocks noGrp="1"/>
          </p:cNvSpPr>
          <p:nvPr>
            <p:ph type="title"/>
          </p:nvPr>
        </p:nvSpPr>
        <p:spPr>
          <a:xfrm>
            <a:off x="838200" y="365125"/>
            <a:ext cx="10515600" cy="1325563"/>
          </a:xfrm>
        </p:spPr>
        <p:txBody>
          <a:bodyPr>
            <a:normAutofit/>
          </a:bodyPr>
          <a:lstStyle/>
          <a:p>
            <a:r>
              <a:rPr lang="en-US"/>
              <a:t>Carbon to Nitrogen Ration (C:N)</a:t>
            </a:r>
            <a:endParaRPr lang="en-US" dirty="0"/>
          </a:p>
        </p:txBody>
      </p:sp>
      <p:graphicFrame>
        <p:nvGraphicFramePr>
          <p:cNvPr id="19" name="Content Placeholder 2">
            <a:extLst>
              <a:ext uri="{FF2B5EF4-FFF2-40B4-BE49-F238E27FC236}">
                <a16:creationId xmlns:a16="http://schemas.microsoft.com/office/drawing/2014/main" id="{505D7FF2-B5A3-63FC-FBF6-3C49B5F90CAA}"/>
              </a:ext>
            </a:extLst>
          </p:cNvPr>
          <p:cNvGraphicFramePr>
            <a:graphicFrameLocks noGrp="1"/>
          </p:cNvGraphicFramePr>
          <p:nvPr>
            <p:ph idx="1"/>
            <p:extLst>
              <p:ext uri="{D42A27DB-BD31-4B8C-83A1-F6EECF244321}">
                <p14:modId xmlns:p14="http://schemas.microsoft.com/office/powerpoint/2010/main" val="323226587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62415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5" name="Rectangle 2074">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DCDA52-C73E-1755-9B58-0D1050D47155}"/>
              </a:ext>
            </a:extLst>
          </p:cNvPr>
          <p:cNvSpPr>
            <a:spLocks noGrp="1"/>
          </p:cNvSpPr>
          <p:nvPr>
            <p:ph type="title"/>
          </p:nvPr>
        </p:nvSpPr>
        <p:spPr>
          <a:xfrm>
            <a:off x="630936" y="639520"/>
            <a:ext cx="3429000" cy="1719072"/>
          </a:xfrm>
        </p:spPr>
        <p:txBody>
          <a:bodyPr anchor="b">
            <a:normAutofit/>
          </a:bodyPr>
          <a:lstStyle/>
          <a:p>
            <a:r>
              <a:rPr lang="en-US" sz="5400"/>
              <a:t>Example</a:t>
            </a:r>
          </a:p>
        </p:txBody>
      </p:sp>
      <p:sp>
        <p:nvSpPr>
          <p:cNvPr id="2077"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19459C49-7A60-D0EE-463A-F280CC1C299A}"/>
              </a:ext>
            </a:extLst>
          </p:cNvPr>
          <p:cNvSpPr>
            <a:spLocks noGrp="1"/>
          </p:cNvSpPr>
          <p:nvPr>
            <p:ph idx="1"/>
          </p:nvPr>
        </p:nvSpPr>
        <p:spPr>
          <a:xfrm>
            <a:off x="630936" y="2807208"/>
            <a:ext cx="3429000" cy="3410712"/>
          </a:xfrm>
        </p:spPr>
        <p:txBody>
          <a:bodyPr anchor="t">
            <a:normAutofit/>
          </a:bodyPr>
          <a:lstStyle/>
          <a:p>
            <a:r>
              <a:rPr lang="en-US" sz="2000"/>
              <a:t>The higher the ratio, the slower the decomposition rate</a:t>
            </a:r>
          </a:p>
          <a:p>
            <a:r>
              <a:rPr lang="en-US" sz="2000"/>
              <a:t>Soil microbes average at 8:1 and the ideal diet is 24:1</a:t>
            </a:r>
          </a:p>
          <a:p>
            <a:r>
              <a:rPr lang="en-US" sz="2000"/>
              <a:t>Microorganisms must acquire enough carbon and nitrogen from the environment to maintain that ratio</a:t>
            </a:r>
          </a:p>
        </p:txBody>
      </p:sp>
      <p:pic>
        <p:nvPicPr>
          <p:cNvPr id="2050" name="Picture 2">
            <a:extLst>
              <a:ext uri="{FF2B5EF4-FFF2-40B4-BE49-F238E27FC236}">
                <a16:creationId xmlns:a16="http://schemas.microsoft.com/office/drawing/2014/main" id="{8BBA1259-E579-3C42-697A-C2C33D4E1D6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111914" y="308067"/>
            <a:ext cx="8080086" cy="6241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167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Rectangle 103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C3D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9" name="Rectangle 103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B4B3B826-3EFB-C8F5-688A-E0C93546E3BA}"/>
              </a:ext>
            </a:extLst>
          </p:cNvPr>
          <p:cNvPicPr>
            <a:picLocks noChangeAspect="1"/>
          </p:cNvPicPr>
          <p:nvPr/>
        </p:nvPicPr>
        <p:blipFill>
          <a:blip r:embed="rId3"/>
          <a:stretch>
            <a:fillRect/>
          </a:stretch>
        </p:blipFill>
        <p:spPr>
          <a:xfrm>
            <a:off x="1529551" y="643467"/>
            <a:ext cx="9132897" cy="5571066"/>
          </a:xfrm>
          <a:prstGeom prst="rect">
            <a:avLst/>
          </a:prstGeom>
        </p:spPr>
      </p:pic>
    </p:spTree>
    <p:extLst>
      <p:ext uri="{BB962C8B-B14F-4D97-AF65-F5344CB8AC3E}">
        <p14:creationId xmlns:p14="http://schemas.microsoft.com/office/powerpoint/2010/main" val="1004492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BA78AB-9265-D36A-499D-655764E09BF1}"/>
              </a:ext>
            </a:extLst>
          </p:cNvPr>
          <p:cNvSpPr>
            <a:spLocks noGrp="1"/>
          </p:cNvSpPr>
          <p:nvPr>
            <p:ph type="title"/>
          </p:nvPr>
        </p:nvSpPr>
        <p:spPr>
          <a:xfrm>
            <a:off x="838200" y="557189"/>
            <a:ext cx="3374136" cy="5567891"/>
          </a:xfrm>
        </p:spPr>
        <p:txBody>
          <a:bodyPr>
            <a:normAutofit/>
          </a:bodyPr>
          <a:lstStyle/>
          <a:p>
            <a:r>
              <a:rPr lang="en-US" sz="5200"/>
              <a:t>C:N Continued</a:t>
            </a:r>
          </a:p>
        </p:txBody>
      </p:sp>
      <p:graphicFrame>
        <p:nvGraphicFramePr>
          <p:cNvPr id="5" name="Content Placeholder 2">
            <a:extLst>
              <a:ext uri="{FF2B5EF4-FFF2-40B4-BE49-F238E27FC236}">
                <a16:creationId xmlns:a16="http://schemas.microsoft.com/office/drawing/2014/main" id="{064B3C6E-1DEC-DEDA-DEFF-50D2CD36E827}"/>
              </a:ext>
            </a:extLst>
          </p:cNvPr>
          <p:cNvGraphicFramePr>
            <a:graphicFrameLocks noGrp="1"/>
          </p:cNvGraphicFramePr>
          <p:nvPr>
            <p:ph idx="1"/>
            <p:extLst>
              <p:ext uri="{D42A27DB-BD31-4B8C-83A1-F6EECF244321}">
                <p14:modId xmlns:p14="http://schemas.microsoft.com/office/powerpoint/2010/main" val="4267103550"/>
              </p:ext>
            </p:extLst>
          </p:nvPr>
        </p:nvGraphicFramePr>
        <p:xfrm>
          <a:off x="5093208" y="620392"/>
          <a:ext cx="6263640" cy="55046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615386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36868E-2B1A-1320-4D8A-2A9CC9D230F3}"/>
              </a:ext>
            </a:extLst>
          </p:cNvPr>
          <p:cNvSpPr>
            <a:spLocks noGrp="1"/>
          </p:cNvSpPr>
          <p:nvPr>
            <p:ph type="title"/>
          </p:nvPr>
        </p:nvSpPr>
        <p:spPr>
          <a:xfrm>
            <a:off x="635000" y="640823"/>
            <a:ext cx="3418659" cy="5583148"/>
          </a:xfrm>
        </p:spPr>
        <p:txBody>
          <a:bodyPr anchor="ctr">
            <a:normAutofit/>
          </a:bodyPr>
          <a:lstStyle/>
          <a:p>
            <a:r>
              <a:rPr lang="en-US" sz="5400"/>
              <a:t>Changing the Ratio</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49BC6EF-408B-83A1-7AD3-5BA69E14A4F4}"/>
              </a:ext>
            </a:extLst>
          </p:cNvPr>
          <p:cNvGraphicFramePr>
            <a:graphicFrameLocks noGrp="1"/>
          </p:cNvGraphicFramePr>
          <p:nvPr>
            <p:ph idx="1"/>
            <p:extLst>
              <p:ext uri="{D42A27DB-BD31-4B8C-83A1-F6EECF244321}">
                <p14:modId xmlns:p14="http://schemas.microsoft.com/office/powerpoint/2010/main" val="4185298073"/>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55005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255CBB-FAB4-EF41-C736-16A202A7116E}"/>
              </a:ext>
            </a:extLst>
          </p:cNvPr>
          <p:cNvSpPr>
            <a:spLocks noGrp="1"/>
          </p:cNvSpPr>
          <p:nvPr>
            <p:ph type="title"/>
          </p:nvPr>
        </p:nvSpPr>
        <p:spPr>
          <a:xfrm>
            <a:off x="411480" y="991443"/>
            <a:ext cx="4443154" cy="1087819"/>
          </a:xfrm>
        </p:spPr>
        <p:txBody>
          <a:bodyPr anchor="b">
            <a:normAutofit/>
          </a:bodyPr>
          <a:lstStyle/>
          <a:p>
            <a:r>
              <a:rPr lang="en-US" sz="3400"/>
              <a:t>Mineralization vs. Immobilization</a:t>
            </a:r>
          </a:p>
        </p:txBody>
      </p:sp>
      <p:sp>
        <p:nvSpPr>
          <p:cNvPr id="3081" name="Rectangle 3080">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083" name="Rectangle 3082">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AFCC4DCE-132B-134E-666D-06A98D7C1569}"/>
              </a:ext>
            </a:extLst>
          </p:cNvPr>
          <p:cNvSpPr>
            <a:spLocks noGrp="1"/>
          </p:cNvSpPr>
          <p:nvPr>
            <p:ph idx="1"/>
          </p:nvPr>
        </p:nvSpPr>
        <p:spPr>
          <a:xfrm>
            <a:off x="411480" y="2684095"/>
            <a:ext cx="4443154" cy="3492868"/>
          </a:xfrm>
        </p:spPr>
        <p:txBody>
          <a:bodyPr>
            <a:normAutofit/>
          </a:bodyPr>
          <a:lstStyle/>
          <a:p>
            <a:r>
              <a:rPr lang="en-US" sz="1800" dirty="0"/>
              <a:t>Mineralization: a process which microbes decompose organic N from compost, manure, residues, </a:t>
            </a:r>
            <a:r>
              <a:rPr lang="en-US" sz="1800" dirty="0" err="1"/>
              <a:t>etc</a:t>
            </a:r>
            <a:endParaRPr lang="en-US" sz="1800" dirty="0"/>
          </a:p>
          <a:p>
            <a:r>
              <a:rPr lang="en-US" sz="1800" dirty="0"/>
              <a:t>Mineralization rates varies based on soil temp, moisture, and amount of oxygen in the soil</a:t>
            </a:r>
          </a:p>
          <a:p>
            <a:r>
              <a:rPr lang="en-US" sz="1800" dirty="0"/>
              <a:t>Immobilization: the reverse of mineralization </a:t>
            </a:r>
          </a:p>
          <a:p>
            <a:r>
              <a:rPr lang="en-US" sz="1800" dirty="0"/>
              <a:t>Immobilization is the process in which nitrate and ammonium are taken up by soil organisms and therefore become unavailable to crops</a:t>
            </a:r>
          </a:p>
        </p:txBody>
      </p:sp>
      <p:pic>
        <p:nvPicPr>
          <p:cNvPr id="3074" name="Picture 2">
            <a:extLst>
              <a:ext uri="{FF2B5EF4-FFF2-40B4-BE49-F238E27FC236}">
                <a16:creationId xmlns:a16="http://schemas.microsoft.com/office/drawing/2014/main" id="{585C91F9-C7DB-EDA2-2DF4-55A642D932E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85816" y="1710711"/>
            <a:ext cx="6440424" cy="3381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4156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3" name="Rectangle 4112">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A332E5DF-9416-BC10-F016-607A3D69DE29}"/>
              </a:ext>
            </a:extLst>
          </p:cNvPr>
          <p:cNvSpPr>
            <a:spLocks noGrp="1"/>
          </p:cNvSpPr>
          <p:nvPr>
            <p:ph type="title"/>
          </p:nvPr>
        </p:nvSpPr>
        <p:spPr>
          <a:xfrm>
            <a:off x="8379725" y="640081"/>
            <a:ext cx="3206143" cy="5489009"/>
          </a:xfrm>
        </p:spPr>
        <p:txBody>
          <a:bodyPr>
            <a:normAutofit/>
          </a:bodyPr>
          <a:lstStyle/>
          <a:p>
            <a:r>
              <a:rPr lang="en-US" sz="2900" b="0" i="0" dirty="0">
                <a:effectLst/>
                <a:highlight>
                  <a:srgbClr val="FFFFFF"/>
                </a:highlight>
                <a:latin typeface="Aptos" panose="020B0004020202020204" pitchFamily="34" charset="0"/>
              </a:rPr>
              <a:t>Everything is made up of differing amounts of carbon and nitrogen. </a:t>
            </a:r>
            <a:br>
              <a:rPr lang="en-US" sz="2900" b="0" i="0" dirty="0">
                <a:effectLst/>
                <a:highlight>
                  <a:srgbClr val="FFFFFF"/>
                </a:highlight>
                <a:latin typeface="Aptos" panose="020B0004020202020204" pitchFamily="34" charset="0"/>
              </a:rPr>
            </a:br>
            <a:r>
              <a:rPr lang="en-US" sz="2900" b="0" i="0" dirty="0">
                <a:effectLst/>
                <a:highlight>
                  <a:srgbClr val="FFFFFF"/>
                </a:highlight>
                <a:latin typeface="Aptos" panose="020B0004020202020204" pitchFamily="34" charset="0"/>
              </a:rPr>
              <a:t>C/N ratios vary between species but generally Bacteria have a lower C/N ratio than a Nematode. </a:t>
            </a:r>
            <a:br>
              <a:rPr lang="en-US" sz="2900" dirty="0"/>
            </a:br>
            <a:endParaRPr lang="en-US" sz="2900" dirty="0"/>
          </a:p>
        </p:txBody>
      </p:sp>
      <p:pic>
        <p:nvPicPr>
          <p:cNvPr id="4098" name="Picture 2" descr="A close-up of a microorganism&#10;&#10;Description automatically generated">
            <a:extLst>
              <a:ext uri="{FF2B5EF4-FFF2-40B4-BE49-F238E27FC236}">
                <a16:creationId xmlns:a16="http://schemas.microsoft.com/office/drawing/2014/main" id="{D59FF3B5-D33B-707C-6651-731D5FBD04B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1115063"/>
            <a:ext cx="7345825" cy="4627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9716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7" name="Rectangle 5126">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BCA7E5A-01BE-8D9D-0689-9BA0C4A5D876}"/>
              </a:ext>
            </a:extLst>
          </p:cNvPr>
          <p:cNvSpPr>
            <a:spLocks noGrp="1"/>
          </p:cNvSpPr>
          <p:nvPr>
            <p:ph type="title"/>
          </p:nvPr>
        </p:nvSpPr>
        <p:spPr>
          <a:xfrm>
            <a:off x="8379725" y="640081"/>
            <a:ext cx="3206143" cy="5489009"/>
          </a:xfrm>
        </p:spPr>
        <p:txBody>
          <a:bodyPr>
            <a:normAutofit/>
          </a:bodyPr>
          <a:lstStyle/>
          <a:p>
            <a:pPr algn="ctr"/>
            <a:r>
              <a:rPr lang="en-US" sz="2900" b="0" i="0" dirty="0">
                <a:effectLst/>
                <a:highlight>
                  <a:srgbClr val="FFFFFF"/>
                </a:highlight>
                <a:latin typeface="Aptos" panose="020B0004020202020204" pitchFamily="34" charset="0"/>
              </a:rPr>
              <a:t>Bacteria are around 5:1 and a Nematode, which eats the bacteria, is 10:1.  A Nematode will need to eat two Bacteria to get 10 units of Carbon but it only needs one of the Nitrogen units. </a:t>
            </a:r>
            <a:endParaRPr lang="en-US" sz="2900" dirty="0"/>
          </a:p>
        </p:txBody>
      </p:sp>
      <p:pic>
        <p:nvPicPr>
          <p:cNvPr id="5122" name="Picture 2" descr="A close-up of a microorganism&#10;&#10;Description automatically generated">
            <a:extLst>
              <a:ext uri="{FF2B5EF4-FFF2-40B4-BE49-F238E27FC236}">
                <a16:creationId xmlns:a16="http://schemas.microsoft.com/office/drawing/2014/main" id="{69C650A9-B4E9-E43E-2F85-79471579B72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3467" y="1179339"/>
            <a:ext cx="7345825" cy="44993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4814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8F94079-9C5F-6B77-65A2-F6DAAD9CF782}"/>
              </a:ext>
            </a:extLst>
          </p:cNvPr>
          <p:cNvSpPr>
            <a:spLocks noGrp="1"/>
          </p:cNvSpPr>
          <p:nvPr>
            <p:ph type="title"/>
          </p:nvPr>
        </p:nvSpPr>
        <p:spPr>
          <a:xfrm>
            <a:off x="8379725" y="640081"/>
            <a:ext cx="3206143" cy="5489009"/>
          </a:xfrm>
        </p:spPr>
        <p:txBody>
          <a:bodyPr>
            <a:normAutofit/>
          </a:bodyPr>
          <a:lstStyle/>
          <a:p>
            <a:pPr algn="ctr"/>
            <a:r>
              <a:rPr lang="en-US" sz="2100" b="0" i="0" dirty="0">
                <a:effectLst/>
                <a:highlight>
                  <a:srgbClr val="FFFFFF"/>
                </a:highlight>
                <a:latin typeface="Aptos" panose="020B0004020202020204" pitchFamily="34" charset="0"/>
              </a:rPr>
              <a:t>The Nematode excretes the extra Nitrogen into the soil in  a form that a plant can very readily take up.  That is exactly what we want to happen if there is a plant there to take up that Nitrogen. This scenario works best after a low carbon to nitrogen mix is planted before planting a high carbon to nitrogen plan like corn or wheat.</a:t>
            </a:r>
            <a:endParaRPr lang="en-US" sz="2100" dirty="0"/>
          </a:p>
        </p:txBody>
      </p:sp>
      <p:pic>
        <p:nvPicPr>
          <p:cNvPr id="6146" name="Picture 2">
            <a:extLst>
              <a:ext uri="{FF2B5EF4-FFF2-40B4-BE49-F238E27FC236}">
                <a16:creationId xmlns:a16="http://schemas.microsoft.com/office/drawing/2014/main" id="{978DAC8C-307F-412E-BECB-B713B6DA1E9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830411"/>
            <a:ext cx="7345825" cy="5197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5490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2" name="Rectangle 7181">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0" name="Picture 2">
            <a:extLst>
              <a:ext uri="{FF2B5EF4-FFF2-40B4-BE49-F238E27FC236}">
                <a16:creationId xmlns:a16="http://schemas.microsoft.com/office/drawing/2014/main" id="{3296497D-70F8-56CA-ED1B-FA77CFD1F98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8542" y="728906"/>
            <a:ext cx="6835674" cy="54001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72B2034-2ED0-C128-8F7F-EB45A980EFAA}"/>
              </a:ext>
            </a:extLst>
          </p:cNvPr>
          <p:cNvSpPr>
            <a:spLocks noGrp="1"/>
          </p:cNvSpPr>
          <p:nvPr>
            <p:ph type="title"/>
          </p:nvPr>
        </p:nvSpPr>
        <p:spPr>
          <a:xfrm>
            <a:off x="8379725" y="640081"/>
            <a:ext cx="3206143" cy="5489009"/>
          </a:xfrm>
        </p:spPr>
        <p:txBody>
          <a:bodyPr>
            <a:normAutofit/>
          </a:bodyPr>
          <a:lstStyle/>
          <a:p>
            <a:r>
              <a:rPr lang="en-US" sz="4000" dirty="0">
                <a:highlight>
                  <a:srgbClr val="FFFFFF"/>
                </a:highlight>
                <a:latin typeface="Aptos" panose="020B0004020202020204" pitchFamily="34" charset="0"/>
              </a:rPr>
              <a:t>S</a:t>
            </a:r>
            <a:r>
              <a:rPr lang="en-US" sz="4000" b="0" i="0" dirty="0">
                <a:effectLst/>
                <a:highlight>
                  <a:srgbClr val="FFFFFF"/>
                </a:highlight>
                <a:latin typeface="Aptos" panose="020B0004020202020204" pitchFamily="34" charset="0"/>
              </a:rPr>
              <a:t>ee the areas that are striped and look like there is more plant growth why is this? </a:t>
            </a:r>
            <a:endParaRPr lang="en-US" sz="4000" dirty="0"/>
          </a:p>
        </p:txBody>
      </p:sp>
      <p:sp>
        <p:nvSpPr>
          <p:cNvPr id="3" name="Rectangle 2">
            <a:extLst>
              <a:ext uri="{FF2B5EF4-FFF2-40B4-BE49-F238E27FC236}">
                <a16:creationId xmlns:a16="http://schemas.microsoft.com/office/drawing/2014/main" id="{45C3C46F-BF4E-1969-48BF-7036905BC571}"/>
              </a:ext>
            </a:extLst>
          </p:cNvPr>
          <p:cNvSpPr/>
          <p:nvPr/>
        </p:nvSpPr>
        <p:spPr>
          <a:xfrm rot="524414">
            <a:off x="3163896" y="902942"/>
            <a:ext cx="789425" cy="527428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EF3566C-78E4-FD58-7CC4-08D2840E2B2E}"/>
              </a:ext>
            </a:extLst>
          </p:cNvPr>
          <p:cNvSpPr/>
          <p:nvPr/>
        </p:nvSpPr>
        <p:spPr>
          <a:xfrm rot="20726590">
            <a:off x="4779102" y="791857"/>
            <a:ext cx="789425" cy="5274281"/>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7767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99" name="Rectangle 8198">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1BBE7C9-16F5-2214-AF15-3A4A6476A287}"/>
              </a:ext>
            </a:extLst>
          </p:cNvPr>
          <p:cNvSpPr>
            <a:spLocks noGrp="1"/>
          </p:cNvSpPr>
          <p:nvPr>
            <p:ph type="title"/>
          </p:nvPr>
        </p:nvSpPr>
        <p:spPr>
          <a:xfrm>
            <a:off x="8379725" y="640081"/>
            <a:ext cx="3206143" cy="5489009"/>
          </a:xfrm>
        </p:spPr>
        <p:txBody>
          <a:bodyPr>
            <a:normAutofit/>
          </a:bodyPr>
          <a:lstStyle/>
          <a:p>
            <a:r>
              <a:rPr lang="en-US" sz="3600" b="0" i="0" dirty="0">
                <a:effectLst/>
                <a:highlight>
                  <a:srgbClr val="FFFFFF"/>
                </a:highlight>
                <a:latin typeface="WordVisiCarriageReturn_MSFontService"/>
              </a:rPr>
              <a:t> </a:t>
            </a:r>
            <a:br>
              <a:rPr lang="en-US" sz="3600" b="0" i="0" dirty="0">
                <a:effectLst/>
                <a:highlight>
                  <a:srgbClr val="FFFFFF"/>
                </a:highlight>
                <a:latin typeface="WordVisiCarriageReturn_MSFontService"/>
              </a:rPr>
            </a:br>
            <a:r>
              <a:rPr lang="en-US" sz="3600" b="0" i="0" dirty="0">
                <a:effectLst/>
                <a:highlight>
                  <a:srgbClr val="FFFFFF"/>
                </a:highlight>
                <a:latin typeface="Aptos" panose="020B0004020202020204" pitchFamily="34" charset="0"/>
              </a:rPr>
              <a:t>If we were to plant corn into this high carbon to nitrogen ratio residue the opposite would happen.    </a:t>
            </a:r>
            <a:endParaRPr lang="en-US" sz="3600" dirty="0"/>
          </a:p>
        </p:txBody>
      </p:sp>
      <p:pic>
        <p:nvPicPr>
          <p:cNvPr id="8194" name="Picture 2">
            <a:extLst>
              <a:ext uri="{FF2B5EF4-FFF2-40B4-BE49-F238E27FC236}">
                <a16:creationId xmlns:a16="http://schemas.microsoft.com/office/drawing/2014/main" id="{7FBC54F9-4AE9-A4B1-445A-C6995D3693E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4217" y="728906"/>
            <a:ext cx="7224325" cy="5400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70596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1E5C8705-A9C9-BE7F-084F-F8E586C7F491}"/>
              </a:ext>
            </a:extLst>
          </p:cNvPr>
          <p:cNvSpPr>
            <a:spLocks noGrp="1"/>
          </p:cNvSpPr>
          <p:nvPr>
            <p:ph type="title"/>
          </p:nvPr>
        </p:nvSpPr>
        <p:spPr>
          <a:xfrm>
            <a:off x="8379725" y="640081"/>
            <a:ext cx="3206143" cy="5489009"/>
          </a:xfrm>
        </p:spPr>
        <p:txBody>
          <a:bodyPr>
            <a:normAutofit/>
          </a:bodyPr>
          <a:lstStyle/>
          <a:p>
            <a:r>
              <a:rPr lang="en-US" sz="3600" dirty="0"/>
              <a:t>The microbes in the soil will get all their carbon but will use up all N from the bacteria and will begin to consume the N in the soil</a:t>
            </a:r>
          </a:p>
        </p:txBody>
      </p:sp>
      <p:pic>
        <p:nvPicPr>
          <p:cNvPr id="9218" name="Picture 2">
            <a:extLst>
              <a:ext uri="{FF2B5EF4-FFF2-40B4-BE49-F238E27FC236}">
                <a16:creationId xmlns:a16="http://schemas.microsoft.com/office/drawing/2014/main" id="{629E1B2B-7AB0-9A72-55D1-0AECBD5FAAC1}"/>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1298708"/>
            <a:ext cx="7345825" cy="4260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64550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62" name="Rectangle 10261">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EB21A5C-7371-0115-32F4-AC855EFFD413}"/>
              </a:ext>
            </a:extLst>
          </p:cNvPr>
          <p:cNvSpPr>
            <a:spLocks noGrp="1"/>
          </p:cNvSpPr>
          <p:nvPr>
            <p:ph type="title"/>
          </p:nvPr>
        </p:nvSpPr>
        <p:spPr>
          <a:xfrm>
            <a:off x="8379725" y="640081"/>
            <a:ext cx="3206143" cy="5489009"/>
          </a:xfrm>
        </p:spPr>
        <p:txBody>
          <a:bodyPr>
            <a:normAutofit/>
          </a:bodyPr>
          <a:lstStyle/>
          <a:p>
            <a:pPr algn="ctr"/>
            <a:r>
              <a:rPr lang="en-US" sz="3200" dirty="0"/>
              <a:t>The cereal rye that comes up will be starved for N</a:t>
            </a:r>
            <a:br>
              <a:rPr lang="en-US" sz="3200" dirty="0"/>
            </a:br>
            <a:r>
              <a:rPr lang="en-US" sz="3200" dirty="0"/>
              <a:t>Leads to needing additional N or to plant a cover that has a lower C:N ratio </a:t>
            </a:r>
          </a:p>
        </p:txBody>
      </p:sp>
      <p:pic>
        <p:nvPicPr>
          <p:cNvPr id="10242" name="Picture 2">
            <a:extLst>
              <a:ext uri="{FF2B5EF4-FFF2-40B4-BE49-F238E27FC236}">
                <a16:creationId xmlns:a16="http://schemas.microsoft.com/office/drawing/2014/main" id="{829A78B4-66BE-7484-B08D-3BB7ACA23CB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43467" y="1298708"/>
            <a:ext cx="7345825" cy="42605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64064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A73189-3573-3FA3-6E47-93AF28CF6682}"/>
              </a:ext>
            </a:extLst>
          </p:cNvPr>
          <p:cNvPicPr>
            <a:picLocks noChangeAspect="1"/>
          </p:cNvPicPr>
          <p:nvPr/>
        </p:nvPicPr>
        <p:blipFill>
          <a:blip r:embed="rId3"/>
          <a:stretch>
            <a:fillRect/>
          </a:stretch>
        </p:blipFill>
        <p:spPr>
          <a:xfrm>
            <a:off x="0" y="252411"/>
            <a:ext cx="7931555" cy="6353175"/>
          </a:xfrm>
          <a:prstGeom prst="rect">
            <a:avLst/>
          </a:prstGeom>
        </p:spPr>
      </p:pic>
      <p:sp>
        <p:nvSpPr>
          <p:cNvPr id="7" name="TextBox 6">
            <a:extLst>
              <a:ext uri="{FF2B5EF4-FFF2-40B4-BE49-F238E27FC236}">
                <a16:creationId xmlns:a16="http://schemas.microsoft.com/office/drawing/2014/main" id="{43BBD346-4542-46B4-3FF1-8F3A003495E6}"/>
              </a:ext>
            </a:extLst>
          </p:cNvPr>
          <p:cNvSpPr txBox="1"/>
          <p:nvPr/>
        </p:nvSpPr>
        <p:spPr>
          <a:xfrm>
            <a:off x="7647102" y="474344"/>
            <a:ext cx="4086225" cy="5909310"/>
          </a:xfrm>
          <a:prstGeom prst="rect">
            <a:avLst/>
          </a:prstGeom>
          <a:noFill/>
        </p:spPr>
        <p:txBody>
          <a:bodyPr wrap="square" rtlCol="0">
            <a:spAutoFit/>
          </a:bodyPr>
          <a:lstStyle/>
          <a:p>
            <a:r>
              <a:rPr lang="en-US" dirty="0"/>
              <a:t>Zone of cell differentiation – where the plant cells acquire their fate features</a:t>
            </a:r>
          </a:p>
          <a:p>
            <a:r>
              <a:rPr lang="en-US" dirty="0"/>
              <a:t>Zone of cell elongation – cells increase their length, growing the root</a:t>
            </a:r>
          </a:p>
          <a:p>
            <a:r>
              <a:rPr lang="en-US" dirty="0"/>
              <a:t>Zone of cell division – actively dividing cells that are undifferentiated </a:t>
            </a:r>
          </a:p>
          <a:p>
            <a:r>
              <a:rPr lang="en-US" dirty="0"/>
              <a:t>Root Cap – tissue at the tip of the root </a:t>
            </a:r>
          </a:p>
          <a:p>
            <a:r>
              <a:rPr lang="en-US" dirty="0"/>
              <a:t>Xylem – vascular tissue responsible for water and mineral transport</a:t>
            </a:r>
          </a:p>
          <a:p>
            <a:r>
              <a:rPr lang="en-US" dirty="0"/>
              <a:t>Phloem – vascular tissue responsible for nutrient transport</a:t>
            </a:r>
          </a:p>
          <a:p>
            <a:r>
              <a:rPr lang="en-US" dirty="0"/>
              <a:t>Root Hair – sponge for nutrient and water absorption</a:t>
            </a:r>
          </a:p>
          <a:p>
            <a:r>
              <a:rPr lang="en-US" dirty="0"/>
              <a:t>Epidermis - outermost layer of cells for the plant</a:t>
            </a:r>
          </a:p>
          <a:p>
            <a:r>
              <a:rPr lang="en-US" dirty="0"/>
              <a:t>Cortex – undifferentiated cell types in the plant  root</a:t>
            </a:r>
          </a:p>
          <a:p>
            <a:r>
              <a:rPr lang="en-US" dirty="0"/>
              <a:t>Endodermis – innermost layer of the plant root</a:t>
            </a:r>
          </a:p>
          <a:p>
            <a:r>
              <a:rPr lang="en-US" dirty="0"/>
              <a:t>Pericycle – layer of cells that surrounds the vascular tissue</a:t>
            </a:r>
          </a:p>
        </p:txBody>
      </p:sp>
    </p:spTree>
    <p:extLst>
      <p:ext uri="{BB962C8B-B14F-4D97-AF65-F5344CB8AC3E}">
        <p14:creationId xmlns:p14="http://schemas.microsoft.com/office/powerpoint/2010/main" val="26389393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E5A9F6AF-970F-138D-7045-F297C21013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1975" y="0"/>
            <a:ext cx="85280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5775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onnsiteX0" fmla="*/ 0 w 5649003"/>
              <a:gd name="connsiteY0" fmla="*/ 5325836 h 10651671"/>
              <a:gd name="connsiteX1" fmla="*/ 2824502 w 5649003"/>
              <a:gd name="connsiteY1" fmla="*/ 0 h 10651671"/>
              <a:gd name="connsiteX2" fmla="*/ 5649004 w 5649003"/>
              <a:gd name="connsiteY2" fmla="*/ 5325836 h 10651671"/>
              <a:gd name="connsiteX3" fmla="*/ 2824502 w 5649003"/>
              <a:gd name="connsiteY3" fmla="*/ 10651672 h 10651671"/>
              <a:gd name="connsiteX4" fmla="*/ 0 w 5649003"/>
              <a:gd name="connsiteY4" fmla="*/ 5325836 h 10651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chemeClr val="accent2"/>
          </a:solidFill>
          <a:ln w="57150">
            <a:solidFill>
              <a:schemeClr val="accent2"/>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A89432E6-B2BD-DF10-92EB-6B68DF8A0C88}"/>
              </a:ext>
            </a:extLst>
          </p:cNvPr>
          <p:cNvSpPr>
            <a:spLocks noGrp="1"/>
          </p:cNvSpPr>
          <p:nvPr>
            <p:ph type="title"/>
          </p:nvPr>
        </p:nvSpPr>
        <p:spPr>
          <a:xfrm>
            <a:off x="2066544" y="1911096"/>
            <a:ext cx="8055864" cy="2076651"/>
          </a:xfrm>
        </p:spPr>
        <p:txBody>
          <a:bodyPr vert="horz" lIns="91440" tIns="45720" rIns="91440" bIns="45720" rtlCol="0" anchor="b">
            <a:normAutofit/>
          </a:bodyPr>
          <a:lstStyle/>
          <a:p>
            <a:pPr algn="ctr"/>
            <a:r>
              <a:rPr lang="en-US" sz="6600" kern="1200">
                <a:solidFill>
                  <a:srgbClr val="FFFFFF"/>
                </a:solidFill>
                <a:latin typeface="+mj-lt"/>
                <a:ea typeface="+mj-ea"/>
                <a:cs typeface="+mj-cs"/>
              </a:rPr>
              <a:t>Microbe Math</a:t>
            </a:r>
          </a:p>
        </p:txBody>
      </p:sp>
      <p:sp>
        <p:nvSpPr>
          <p:cNvPr id="4" name="Content Placeholder 3">
            <a:extLst>
              <a:ext uri="{FF2B5EF4-FFF2-40B4-BE49-F238E27FC236}">
                <a16:creationId xmlns:a16="http://schemas.microsoft.com/office/drawing/2014/main" id="{3ADBDDA6-281F-99A4-5D0C-223E950C18EE}"/>
              </a:ext>
            </a:extLst>
          </p:cNvPr>
          <p:cNvSpPr>
            <a:spLocks noGrp="1"/>
          </p:cNvSpPr>
          <p:nvPr>
            <p:ph idx="1"/>
          </p:nvPr>
        </p:nvSpPr>
        <p:spPr>
          <a:xfrm>
            <a:off x="3227832" y="4353507"/>
            <a:ext cx="5733288" cy="932688"/>
          </a:xfrm>
        </p:spPr>
        <p:txBody>
          <a:bodyPr vert="horz" lIns="91440" tIns="45720" rIns="91440" bIns="45720" rtlCol="0">
            <a:normAutofit/>
          </a:bodyPr>
          <a:lstStyle/>
          <a:p>
            <a:pPr marL="0" indent="0" algn="ctr">
              <a:buNone/>
            </a:pPr>
            <a:r>
              <a:rPr lang="en-US" sz="2200" kern="1200">
                <a:solidFill>
                  <a:srgbClr val="FFFFFF"/>
                </a:solidFill>
                <a:latin typeface="+mn-lt"/>
                <a:ea typeface="+mn-ea"/>
                <a:cs typeface="+mn-cs"/>
              </a:rPr>
              <a:t>If we planted a mixture of plants how could we impact the Carbon and Nitrogen Ratios? </a:t>
            </a:r>
          </a:p>
        </p:txBody>
      </p:sp>
      <p:sp>
        <p:nvSpPr>
          <p:cNvPr id="13" name="sketch line">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7243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D67A70-0C7B-20F5-1D7E-9ADED73462C8}"/>
              </a:ext>
            </a:extLst>
          </p:cNvPr>
          <p:cNvSpPr>
            <a:spLocks noGrp="1"/>
          </p:cNvSpPr>
          <p:nvPr>
            <p:ph type="title"/>
          </p:nvPr>
        </p:nvSpPr>
        <p:spPr>
          <a:xfrm>
            <a:off x="838201" y="365125"/>
            <a:ext cx="5251316" cy="1807305"/>
          </a:xfrm>
        </p:spPr>
        <p:txBody>
          <a:bodyPr>
            <a:normAutofit/>
          </a:bodyPr>
          <a:lstStyle/>
          <a:p>
            <a:r>
              <a:rPr lang="en-US" dirty="0"/>
              <a:t>Absorption</a:t>
            </a:r>
          </a:p>
        </p:txBody>
      </p:sp>
      <p:sp>
        <p:nvSpPr>
          <p:cNvPr id="3" name="Content Placeholder 2">
            <a:extLst>
              <a:ext uri="{FF2B5EF4-FFF2-40B4-BE49-F238E27FC236}">
                <a16:creationId xmlns:a16="http://schemas.microsoft.com/office/drawing/2014/main" id="{0B79C80B-2E50-A078-FD64-A290B24C8E9C}"/>
              </a:ext>
            </a:extLst>
          </p:cNvPr>
          <p:cNvSpPr>
            <a:spLocks noGrp="1"/>
          </p:cNvSpPr>
          <p:nvPr>
            <p:ph idx="1"/>
          </p:nvPr>
        </p:nvSpPr>
        <p:spPr>
          <a:xfrm>
            <a:off x="838200" y="2333297"/>
            <a:ext cx="4619621" cy="3843666"/>
          </a:xfrm>
        </p:spPr>
        <p:txBody>
          <a:bodyPr>
            <a:normAutofit/>
          </a:bodyPr>
          <a:lstStyle/>
          <a:p>
            <a:r>
              <a:rPr lang="en-US" sz="2000"/>
              <a:t>Plants absorb water from the soil through osmosis</a:t>
            </a:r>
          </a:p>
          <a:p>
            <a:r>
              <a:rPr lang="en-US" sz="2000"/>
              <a:t>Osmosis – movement of water molecules from areas of high concentration to low concentration</a:t>
            </a:r>
          </a:p>
          <a:p>
            <a:r>
              <a:rPr lang="en-US" sz="2000"/>
              <a:t>Roots have the ability to grow towards wet spots in the soil – hydrotropism</a:t>
            </a:r>
          </a:p>
          <a:p>
            <a:endParaRPr lang="en-US" sz="2000"/>
          </a:p>
          <a:p>
            <a:endParaRPr lang="en-US" sz="2000"/>
          </a:p>
        </p:txBody>
      </p:sp>
      <p:pic>
        <p:nvPicPr>
          <p:cNvPr id="5" name="Picture 4" descr="Aerial photo of the river flowing through the forest">
            <a:extLst>
              <a:ext uri="{FF2B5EF4-FFF2-40B4-BE49-F238E27FC236}">
                <a16:creationId xmlns:a16="http://schemas.microsoft.com/office/drawing/2014/main" id="{19F69D0D-23EB-2906-B651-8985E0B62FB7}"/>
              </a:ext>
            </a:extLst>
          </p:cNvPr>
          <p:cNvPicPr>
            <a:picLocks noChangeAspect="1"/>
          </p:cNvPicPr>
          <p:nvPr/>
        </p:nvPicPr>
        <p:blipFill rotWithShape="1">
          <a:blip r:embed="rId3">
            <a:extLst>
              <a:ext uri="{28A0092B-C50C-407E-A947-70E740481C1C}">
                <a14:useLocalDpi xmlns:a14="http://schemas.microsoft.com/office/drawing/2010/main" val="0"/>
              </a:ext>
            </a:extLst>
          </a:blip>
          <a:srcRect l="26621" r="8169"/>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4143860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tree roots on the ground&#10;&#10;Description automatically generated">
            <a:extLst>
              <a:ext uri="{FF2B5EF4-FFF2-40B4-BE49-F238E27FC236}">
                <a16:creationId xmlns:a16="http://schemas.microsoft.com/office/drawing/2014/main" id="{0351952D-2828-E45D-8C3F-5E0C0731E2EA}"/>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24" b="4312"/>
          <a:stretch/>
        </p:blipFill>
        <p:spPr>
          <a:xfrm>
            <a:off x="1"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EE626A-DEE5-2E98-FE9C-6D1E881EC2DB}"/>
              </a:ext>
            </a:extLst>
          </p:cNvPr>
          <p:cNvSpPr>
            <a:spLocks noGrp="1"/>
          </p:cNvSpPr>
          <p:nvPr>
            <p:ph type="title"/>
          </p:nvPr>
        </p:nvSpPr>
        <p:spPr>
          <a:xfrm>
            <a:off x="7531610" y="365125"/>
            <a:ext cx="3822189" cy="1899912"/>
          </a:xfrm>
        </p:spPr>
        <p:txBody>
          <a:bodyPr>
            <a:normAutofit/>
          </a:bodyPr>
          <a:lstStyle/>
          <a:p>
            <a:r>
              <a:rPr lang="en-US" sz="4000"/>
              <a:t>Nutrient Storage</a:t>
            </a:r>
          </a:p>
        </p:txBody>
      </p:sp>
      <p:sp>
        <p:nvSpPr>
          <p:cNvPr id="3" name="Content Placeholder 2">
            <a:extLst>
              <a:ext uri="{FF2B5EF4-FFF2-40B4-BE49-F238E27FC236}">
                <a16:creationId xmlns:a16="http://schemas.microsoft.com/office/drawing/2014/main" id="{2061C8B0-AEEF-EF14-EB43-10C5B942208A}"/>
              </a:ext>
            </a:extLst>
          </p:cNvPr>
          <p:cNvSpPr>
            <a:spLocks noGrp="1"/>
          </p:cNvSpPr>
          <p:nvPr>
            <p:ph idx="1"/>
          </p:nvPr>
        </p:nvSpPr>
        <p:spPr>
          <a:xfrm>
            <a:off x="7531610" y="2434201"/>
            <a:ext cx="3822189" cy="3742762"/>
          </a:xfrm>
        </p:spPr>
        <p:txBody>
          <a:bodyPr>
            <a:normAutofit/>
          </a:bodyPr>
          <a:lstStyle/>
          <a:p>
            <a:r>
              <a:rPr lang="en-US" sz="2000" dirty="0"/>
              <a:t>Roots swell and store high-energy compounds like starch and sugar</a:t>
            </a:r>
          </a:p>
          <a:p>
            <a:r>
              <a:rPr lang="en-US" sz="2000" dirty="0"/>
              <a:t>Typically focus on high-energy carbohydrates</a:t>
            </a:r>
          </a:p>
          <a:p>
            <a:endParaRPr lang="en-US" sz="2000" dirty="0"/>
          </a:p>
        </p:txBody>
      </p:sp>
    </p:spTree>
    <p:extLst>
      <p:ext uri="{BB962C8B-B14F-4D97-AF65-F5344CB8AC3E}">
        <p14:creationId xmlns:p14="http://schemas.microsoft.com/office/powerpoint/2010/main" val="2395680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3B5B82-CE01-5749-261E-BEEF285CE88B}"/>
              </a:ext>
            </a:extLst>
          </p:cNvPr>
          <p:cNvSpPr>
            <a:spLocks noGrp="1"/>
          </p:cNvSpPr>
          <p:nvPr>
            <p:ph type="title"/>
          </p:nvPr>
        </p:nvSpPr>
        <p:spPr>
          <a:xfrm>
            <a:off x="481013" y="3752849"/>
            <a:ext cx="3290887" cy="2452687"/>
          </a:xfrm>
        </p:spPr>
        <p:txBody>
          <a:bodyPr anchor="ctr">
            <a:normAutofit/>
          </a:bodyPr>
          <a:lstStyle/>
          <a:p>
            <a:r>
              <a:rPr lang="en-US" sz="3600"/>
              <a:t>Symbiotic Relationships</a:t>
            </a:r>
          </a:p>
        </p:txBody>
      </p:sp>
      <p:pic>
        <p:nvPicPr>
          <p:cNvPr id="5" name="Picture 4" descr="A cartoon of a tree with roots&#10;&#10;Description automatically generated">
            <a:extLst>
              <a:ext uri="{FF2B5EF4-FFF2-40B4-BE49-F238E27FC236}">
                <a16:creationId xmlns:a16="http://schemas.microsoft.com/office/drawing/2014/main" id="{36C99807-D437-7299-9519-5C93EC6B85FB}"/>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1067" b="1806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0D957337-FEE9-EF07-1A5F-5088ED850112}"/>
              </a:ext>
            </a:extLst>
          </p:cNvPr>
          <p:cNvSpPr>
            <a:spLocks noGrp="1"/>
          </p:cNvSpPr>
          <p:nvPr>
            <p:ph idx="1"/>
          </p:nvPr>
        </p:nvSpPr>
        <p:spPr>
          <a:xfrm>
            <a:off x="3771900" y="3526644"/>
            <a:ext cx="8343900" cy="3331346"/>
          </a:xfrm>
        </p:spPr>
        <p:txBody>
          <a:bodyPr anchor="ctr">
            <a:normAutofit/>
          </a:bodyPr>
          <a:lstStyle/>
          <a:p>
            <a:r>
              <a:rPr lang="en-US" sz="1800" dirty="0"/>
              <a:t>Roots have a symbiotic relationship with mycorrhizal fungi</a:t>
            </a:r>
          </a:p>
          <a:p>
            <a:r>
              <a:rPr lang="en-US" sz="1800" dirty="0"/>
              <a:t>Symbiotic relationships are mutually beneficial to both organisms participating </a:t>
            </a:r>
          </a:p>
          <a:p>
            <a:r>
              <a:rPr lang="en-US" sz="1800" dirty="0"/>
              <a:t>Mycorrhiza “fungus root” </a:t>
            </a:r>
          </a:p>
          <a:p>
            <a:r>
              <a:rPr lang="en-US" sz="1800" dirty="0"/>
              <a:t>Plants supply fungi with sugars and carbon and in return receives water and/or nutrients in return</a:t>
            </a:r>
          </a:p>
          <a:p>
            <a:r>
              <a:rPr lang="en-US" sz="1800" dirty="0"/>
              <a:t>Root exudates solubilize mineral nutrients for plants</a:t>
            </a:r>
          </a:p>
          <a:p>
            <a:r>
              <a:rPr lang="en-US" sz="1800" dirty="0"/>
              <a:t>There are two types of Mycorrhizae – based on location</a:t>
            </a:r>
          </a:p>
          <a:p>
            <a:pPr lvl="1"/>
            <a:r>
              <a:rPr lang="en-US" sz="1800" dirty="0"/>
              <a:t>Inside the roots</a:t>
            </a:r>
          </a:p>
          <a:p>
            <a:pPr lvl="1"/>
            <a:r>
              <a:rPr lang="en-US" sz="1800" dirty="0"/>
              <a:t>Outside the roots</a:t>
            </a:r>
          </a:p>
        </p:txBody>
      </p:sp>
      <p:sp>
        <p:nvSpPr>
          <p:cNvPr id="6" name="TextBox 5">
            <a:extLst>
              <a:ext uri="{FF2B5EF4-FFF2-40B4-BE49-F238E27FC236}">
                <a16:creationId xmlns:a16="http://schemas.microsoft.com/office/drawing/2014/main" id="{F75C1405-B58C-53E8-7EB9-355FCCB46558}"/>
              </a:ext>
            </a:extLst>
          </p:cNvPr>
          <p:cNvSpPr txBox="1"/>
          <p:nvPr/>
        </p:nvSpPr>
        <p:spPr>
          <a:xfrm>
            <a:off x="9737482" y="6657945"/>
            <a:ext cx="2454518"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plantae.org/mycorrhizal-fungi-shaped-the-evolution-of-terrestrial-plants/">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nc/3.0/">
                  <a:extLst>
                    <a:ext uri="{A12FA001-AC4F-418D-AE19-62706E023703}">
                      <ahyp:hlinkClr xmlns:ahyp="http://schemas.microsoft.com/office/drawing/2018/hyperlinkcolor" val="tx"/>
                    </a:ext>
                  </a:extLst>
                </a:hlinkClick>
              </a:rPr>
              <a:t>CC BY-NC</a:t>
            </a:r>
            <a:endParaRPr lang="en-US" sz="700">
              <a:solidFill>
                <a:srgbClr val="FFFFFF"/>
              </a:solidFill>
            </a:endParaRPr>
          </a:p>
        </p:txBody>
      </p:sp>
    </p:spTree>
    <p:extLst>
      <p:ext uri="{BB962C8B-B14F-4D97-AF65-F5344CB8AC3E}">
        <p14:creationId xmlns:p14="http://schemas.microsoft.com/office/powerpoint/2010/main" val="4142952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5ECC7-629B-517D-E120-9466BCD7FD44}"/>
              </a:ext>
            </a:extLst>
          </p:cNvPr>
          <p:cNvSpPr>
            <a:spLocks noGrp="1"/>
          </p:cNvSpPr>
          <p:nvPr>
            <p:ph type="title"/>
          </p:nvPr>
        </p:nvSpPr>
        <p:spPr/>
        <p:txBody>
          <a:bodyPr/>
          <a:lstStyle/>
          <a:p>
            <a:r>
              <a:rPr lang="en-US" dirty="0"/>
              <a:t>Root Systems</a:t>
            </a:r>
          </a:p>
        </p:txBody>
      </p:sp>
      <p:graphicFrame>
        <p:nvGraphicFramePr>
          <p:cNvPr id="5" name="Content Placeholder 2">
            <a:extLst>
              <a:ext uri="{FF2B5EF4-FFF2-40B4-BE49-F238E27FC236}">
                <a16:creationId xmlns:a16="http://schemas.microsoft.com/office/drawing/2014/main" id="{04C76DB7-FD25-4BBB-49AC-4BBECFA8D215}"/>
              </a:ext>
            </a:extLst>
          </p:cNvPr>
          <p:cNvGraphicFramePr>
            <a:graphicFrameLocks noGrp="1"/>
          </p:cNvGraphicFramePr>
          <p:nvPr>
            <p:ph idx="1"/>
            <p:extLst>
              <p:ext uri="{D42A27DB-BD31-4B8C-83A1-F6EECF244321}">
                <p14:modId xmlns:p14="http://schemas.microsoft.com/office/powerpoint/2010/main" val="24170295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9568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810a318-5788-42c4-bc95-17272ed21e47" xsi:nil="true"/>
    <lcf76f155ced4ddcb4097134ff3c332f xmlns="5d8c711f-12c4-4b74-a160-ecf4c25002d6">
      <Terms xmlns="http://schemas.microsoft.com/office/infopath/2007/PartnerControls"/>
    </lcf76f155ced4ddcb4097134ff3c332f>
    <IconOverlay xmlns="http://schemas.microsoft.com/sharepoint/v4" xsi:nil="true"/>
    <Person xmlns="5d8c711f-12c4-4b74-a160-ecf4c25002d6">
      <UserInfo>
        <DisplayName/>
        <AccountId xsi:nil="true"/>
        <AccountType/>
      </UserInfo>
    </Person>
    <time xmlns="5d8c711f-12c4-4b74-a160-ecf4c25002d6" xsi:nil="true"/>
    <Thumbnail xmlns="5d8c711f-12c4-4b74-a160-ecf4c25002d6" xsi:nil="true"/>
    <Notes xmlns="5d8c711f-12c4-4b74-a160-ecf4c25002d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FB19818F9C5024198B6F78956A4E7F7" ma:contentTypeVersion="24" ma:contentTypeDescription="Create a new document." ma:contentTypeScope="" ma:versionID="2d8e6e0c2337ed2a88f89606db4d673b">
  <xsd:schema xmlns:xsd="http://www.w3.org/2001/XMLSchema" xmlns:xs="http://www.w3.org/2001/XMLSchema" xmlns:p="http://schemas.microsoft.com/office/2006/metadata/properties" xmlns:ns2="5d8c711f-12c4-4b74-a160-ecf4c25002d6" xmlns:ns3="d810a318-5788-42c4-bc95-17272ed21e47" xmlns:ns4="http://schemas.microsoft.com/sharepoint/v4" targetNamespace="http://schemas.microsoft.com/office/2006/metadata/properties" ma:root="true" ma:fieldsID="993a5a46480f9ca2fb03b012866cc231" ns2:_="" ns3:_="" ns4:_="">
    <xsd:import namespace="5d8c711f-12c4-4b74-a160-ecf4c25002d6"/>
    <xsd:import namespace="d810a318-5788-42c4-bc95-17272ed21e47"/>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time" minOccurs="0"/>
                <xsd:element ref="ns2:MediaLengthInSeconds" minOccurs="0"/>
                <xsd:element ref="ns2:lcf76f155ced4ddcb4097134ff3c332f" minOccurs="0"/>
                <xsd:element ref="ns3:TaxCatchAll" minOccurs="0"/>
                <xsd:element ref="ns4:IconOverlay" minOccurs="0"/>
                <xsd:element ref="ns2:Person" minOccurs="0"/>
                <xsd:element ref="ns2:MediaServiceObjectDetectorVersions" minOccurs="0"/>
                <xsd:element ref="ns2:MediaServiceSearchProperties" minOccurs="0"/>
                <xsd:element ref="ns2:Thumbnail"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c711f-12c4-4b74-a160-ecf4c25002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time" ma:index="20" nillable="true" ma:displayName="time" ma:format="DateOnly" ma:internalName="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ba17d1-332e-49f2-a71e-f3f541141499" ma:termSetId="09814cd3-568e-fe90-9814-8d621ff8fb84" ma:anchorId="fba54fb3-c3e1-fe81-a776-ca4b69148c4d" ma:open="true" ma:isKeyword="false">
      <xsd:complexType>
        <xsd:sequence>
          <xsd:element ref="pc:Terms" minOccurs="0" maxOccurs="1"/>
        </xsd:sequence>
      </xsd:complexType>
    </xsd:element>
    <xsd:element name="Person" ma:index="26"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Thumbnail" ma:index="29" nillable="true" ma:displayName="Thumbnail" ma:format="Thumbnail" ma:internalName="Thumbnail">
      <xsd:simpleType>
        <xsd:restriction base="dms:Unknow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10a318-5788-42c4-bc95-17272ed21e4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29c3865-c860-4cfe-bfb0-6374394e6f6f}" ma:internalName="TaxCatchAll" ma:showField="CatchAllData" ma:web="d810a318-5788-42c4-bc95-17272ed21e4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976F2F-6F28-4435-AB40-8C6056842371}">
  <ds:schemaRefs>
    <ds:schemaRef ds:uri="http://schemas.microsoft.com/office/2006/metadata/properties"/>
    <ds:schemaRef ds:uri="http://schemas.microsoft.com/office/infopath/2007/PartnerControls"/>
    <ds:schemaRef ds:uri="d810a318-5788-42c4-bc95-17272ed21e47"/>
    <ds:schemaRef ds:uri="5d8c711f-12c4-4b74-a160-ecf4c25002d6"/>
    <ds:schemaRef ds:uri="http://schemas.microsoft.com/sharepoint/v4"/>
  </ds:schemaRefs>
</ds:datastoreItem>
</file>

<file path=customXml/itemProps2.xml><?xml version="1.0" encoding="utf-8"?>
<ds:datastoreItem xmlns:ds="http://schemas.openxmlformats.org/officeDocument/2006/customXml" ds:itemID="{4C887756-07C7-4E5B-819F-B11471815B18}"/>
</file>

<file path=customXml/itemProps3.xml><?xml version="1.0" encoding="utf-8"?>
<ds:datastoreItem xmlns:ds="http://schemas.openxmlformats.org/officeDocument/2006/customXml" ds:itemID="{8D2730ED-4AB7-4487-AF79-073C01E23B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5472</TotalTime>
  <Words>5139</Words>
  <Application>Microsoft Office PowerPoint</Application>
  <PresentationFormat>Widescreen</PresentationFormat>
  <Paragraphs>308</Paragraphs>
  <Slides>51</Slides>
  <Notes>45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51</vt:i4>
      </vt:variant>
    </vt:vector>
  </HeadingPairs>
  <TitlesOfParts>
    <vt:vector size="60" baseType="lpstr">
      <vt:lpstr>Aptos</vt:lpstr>
      <vt:lpstr>Aptos Display</vt:lpstr>
      <vt:lpstr>Arial</vt:lpstr>
      <vt:lpstr>Calibri</vt:lpstr>
      <vt:lpstr>Century Schoolbook</vt:lpstr>
      <vt:lpstr>Roboto</vt:lpstr>
      <vt:lpstr>Segoe UI</vt:lpstr>
      <vt:lpstr>WordVisiCarriageReturn_MSFontService</vt:lpstr>
      <vt:lpstr>Office Theme</vt:lpstr>
      <vt:lpstr>Living Roots</vt:lpstr>
      <vt:lpstr>Lesson Vocabulary</vt:lpstr>
      <vt:lpstr>Interest Approach: Guess the Plant</vt:lpstr>
      <vt:lpstr>PowerPoint Presentation</vt:lpstr>
      <vt:lpstr>PowerPoint Presentation</vt:lpstr>
      <vt:lpstr>Absorption</vt:lpstr>
      <vt:lpstr>Nutrient Storage</vt:lpstr>
      <vt:lpstr>Symbiotic Relationships</vt:lpstr>
      <vt:lpstr>Root Systems</vt:lpstr>
      <vt:lpstr>Types of Roots: Fibrous vs. Taproots</vt:lpstr>
      <vt:lpstr>Fibrous</vt:lpstr>
      <vt:lpstr>Discussion Point: What are some advantages of having a fibrous root system? </vt:lpstr>
      <vt:lpstr>Taproot</vt:lpstr>
      <vt:lpstr>Discussion Point: What are the advantages to having a taproot system?</vt:lpstr>
      <vt:lpstr>To Review</vt:lpstr>
      <vt:lpstr>Optional Activity</vt:lpstr>
      <vt:lpstr>Optional Activity: Midwest Cover Crop Tool</vt:lpstr>
      <vt:lpstr>Interest Approach</vt:lpstr>
      <vt:lpstr>Cover Crops: What is a Cover Crop?</vt:lpstr>
      <vt:lpstr>Benefits</vt:lpstr>
      <vt:lpstr>Discussion Point: From what we learned yesterday about living roots, what might be some of the benefits of cover crops?</vt:lpstr>
      <vt:lpstr>Cover Crop Varieties</vt:lpstr>
      <vt:lpstr>Types of Cover Crops</vt:lpstr>
      <vt:lpstr>Grasses</vt:lpstr>
      <vt:lpstr>Cool Season Grasses</vt:lpstr>
      <vt:lpstr>Warm Season Grasses</vt:lpstr>
      <vt:lpstr>Legumes</vt:lpstr>
      <vt:lpstr>Cool Season Legumes</vt:lpstr>
      <vt:lpstr>Warm Season Legumes</vt:lpstr>
      <vt:lpstr>Broadleaves</vt:lpstr>
      <vt:lpstr>Cool Season Forbs – day dependent</vt:lpstr>
      <vt:lpstr>Warm Season Forbs </vt:lpstr>
      <vt:lpstr>Cover Crop Selection</vt:lpstr>
      <vt:lpstr>PowerPoint Presentation</vt:lpstr>
      <vt:lpstr>Interest Approach: Chemistry Review</vt:lpstr>
      <vt:lpstr>Interest Approach:  Chemistry Review/Warm Up</vt:lpstr>
      <vt:lpstr>Nutrients</vt:lpstr>
      <vt:lpstr>Carbon to Nitrogen Ration (C:N)</vt:lpstr>
      <vt:lpstr>Example</vt:lpstr>
      <vt:lpstr>C:N Continued</vt:lpstr>
      <vt:lpstr>Changing the Ratio</vt:lpstr>
      <vt:lpstr>Mineralization vs. Immobilization</vt:lpstr>
      <vt:lpstr>Everything is made up of differing amounts of carbon and nitrogen.  C/N ratios vary between species but generally Bacteria have a lower C/N ratio than a Nematode.  </vt:lpstr>
      <vt:lpstr>Bacteria are around 5:1 and a Nematode, which eats the bacteria, is 10:1.  A Nematode will need to eat two Bacteria to get 10 units of Carbon but it only needs one of the Nitrogen units. </vt:lpstr>
      <vt:lpstr>The Nematode excretes the extra Nitrogen into the soil in  a form that a plant can very readily take up.  That is exactly what we want to happen if there is a plant there to take up that Nitrogen. This scenario works best after a low carbon to nitrogen mix is planted before planting a high carbon to nitrogen plan like corn or wheat.</vt:lpstr>
      <vt:lpstr>See the areas that are striped and look like there is more plant growth why is this? </vt:lpstr>
      <vt:lpstr>  If we were to plant corn into this high carbon to nitrogen ratio residue the opposite would happen.    </vt:lpstr>
      <vt:lpstr>The microbes in the soil will get all their carbon but will use up all N from the bacteria and will begin to consume the N in the soil</vt:lpstr>
      <vt:lpstr>The cereal rye that comes up will be starved for N Leads to needing additional N or to plant a cover that has a lower C:N ratio </vt:lpstr>
      <vt:lpstr>PowerPoint Presentation</vt:lpstr>
      <vt:lpstr>Microbe Math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Platz</dc:creator>
  <cp:lastModifiedBy>Julie Platz</cp:lastModifiedBy>
  <cp:revision>13</cp:revision>
  <dcterms:created xsi:type="dcterms:W3CDTF">2024-06-24T18:31:47Z</dcterms:created>
  <dcterms:modified xsi:type="dcterms:W3CDTF">2024-08-02T14:57:27Z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0x0101006FB19818F9C5024198B6F78956A4E7F7</vt:lpwstr>
  </property>
  <property fmtid="{D5CDD505-2E9C-101B-9397-08002B2CF9AE}" pid="3" name="MediaServiceImageTags">
    <vt:lpwstr/>
  </property>
</Properties>
</file>