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90" r:id="rId6"/>
    <p:sldId id="288" r:id="rId7"/>
    <p:sldId id="257" r:id="rId8"/>
    <p:sldId id="258" r:id="rId9"/>
    <p:sldId id="259" r:id="rId10"/>
    <p:sldId id="262" r:id="rId11"/>
    <p:sldId id="270" r:id="rId12"/>
    <p:sldId id="260" r:id="rId13"/>
    <p:sldId id="261" r:id="rId14"/>
    <p:sldId id="263" r:id="rId15"/>
    <p:sldId id="271" r:id="rId16"/>
    <p:sldId id="272" r:id="rId17"/>
    <p:sldId id="273" r:id="rId18"/>
    <p:sldId id="289" r:id="rId19"/>
    <p:sldId id="264" r:id="rId20"/>
    <p:sldId id="267" r:id="rId21"/>
    <p:sldId id="268" r:id="rId22"/>
    <p:sldId id="265" r:id="rId23"/>
    <p:sldId id="266" r:id="rId24"/>
    <p:sldId id="26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D4DDD0-CC0C-4E62-8AB4-00E8E4B9C2AA}" v="291" dt="2024-08-05T15:01:15.4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990" autoAdjust="0"/>
  </p:normalViewPr>
  <p:slideViewPr>
    <p:cSldViewPr snapToGrid="0">
      <p:cViewPr varScale="1">
        <p:scale>
          <a:sx n="62" d="100"/>
          <a:sy n="62" d="100"/>
        </p:scale>
        <p:origin x="148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Platz" userId="ee3d9874-b684-4584-b941-76e3227206e8" providerId="ADAL" clId="{5ED4DDD0-CC0C-4E62-8AB4-00E8E4B9C2AA}"/>
    <pc:docChg chg="undo redo custSel addSld delSld modSld sldOrd">
      <pc:chgData name="Julie Platz" userId="ee3d9874-b684-4584-b941-76e3227206e8" providerId="ADAL" clId="{5ED4DDD0-CC0C-4E62-8AB4-00E8E4B9C2AA}" dt="2024-08-05T15:04:29.584" v="4199" actId="20577"/>
      <pc:docMkLst>
        <pc:docMk/>
      </pc:docMkLst>
      <pc:sldChg chg="addSp delSp modSp mod setBg setClrOvrMap modNotesTx">
        <pc:chgData name="Julie Platz" userId="ee3d9874-b684-4584-b941-76e3227206e8" providerId="ADAL" clId="{5ED4DDD0-CC0C-4E62-8AB4-00E8E4B9C2AA}" dt="2024-07-24T19:28:57.248" v="1061"/>
        <pc:sldMkLst>
          <pc:docMk/>
          <pc:sldMk cId="1747286291" sldId="257"/>
        </pc:sldMkLst>
        <pc:spChg chg="mod">
          <ac:chgData name="Julie Platz" userId="ee3d9874-b684-4584-b941-76e3227206e8" providerId="ADAL" clId="{5ED4DDD0-CC0C-4E62-8AB4-00E8E4B9C2AA}" dt="2024-07-24T19:16:23.870" v="573" actId="20577"/>
          <ac:spMkLst>
            <pc:docMk/>
            <pc:sldMk cId="1747286291" sldId="257"/>
            <ac:spMk id="2" creationId="{5869B628-6BFE-F6F5-DEE8-B513D76EE4FD}"/>
          </ac:spMkLst>
        </pc:spChg>
        <pc:spChg chg="del mod">
          <ac:chgData name="Julie Platz" userId="ee3d9874-b684-4584-b941-76e3227206e8" providerId="ADAL" clId="{5ED4DDD0-CC0C-4E62-8AB4-00E8E4B9C2AA}" dt="2024-07-24T19:10:07.627" v="259" actId="26606"/>
          <ac:spMkLst>
            <pc:docMk/>
            <pc:sldMk cId="1747286291" sldId="257"/>
            <ac:spMk id="3" creationId="{9B826F2A-3CB9-A955-775D-FB05157C1455}"/>
          </ac:spMkLst>
        </pc:spChg>
        <pc:spChg chg="add del">
          <ac:chgData name="Julie Platz" userId="ee3d9874-b684-4584-b941-76e3227206e8" providerId="ADAL" clId="{5ED4DDD0-CC0C-4E62-8AB4-00E8E4B9C2AA}" dt="2024-07-24T19:10:25.250" v="263" actId="26606"/>
          <ac:spMkLst>
            <pc:docMk/>
            <pc:sldMk cId="1747286291" sldId="257"/>
            <ac:spMk id="9" creationId="{BACC6370-2D7E-4714-9D71-7542949D7D5D}"/>
          </ac:spMkLst>
        </pc:spChg>
        <pc:spChg chg="add del">
          <ac:chgData name="Julie Platz" userId="ee3d9874-b684-4584-b941-76e3227206e8" providerId="ADAL" clId="{5ED4DDD0-CC0C-4E62-8AB4-00E8E4B9C2AA}" dt="2024-07-24T19:10:25.250" v="263" actId="26606"/>
          <ac:spMkLst>
            <pc:docMk/>
            <pc:sldMk cId="1747286291" sldId="257"/>
            <ac:spMk id="11" creationId="{F68B3F68-107C-434F-AA38-110D5EA91B85}"/>
          </ac:spMkLst>
        </pc:spChg>
        <pc:spChg chg="add del">
          <ac:chgData name="Julie Platz" userId="ee3d9874-b684-4584-b941-76e3227206e8" providerId="ADAL" clId="{5ED4DDD0-CC0C-4E62-8AB4-00E8E4B9C2AA}" dt="2024-07-24T19:10:25.250" v="263" actId="26606"/>
          <ac:spMkLst>
            <pc:docMk/>
            <pc:sldMk cId="1747286291" sldId="257"/>
            <ac:spMk id="13" creationId="{AAD0DBB9-1A4B-4391-81D4-CB19F9AB918A}"/>
          </ac:spMkLst>
        </pc:spChg>
        <pc:spChg chg="add del">
          <ac:chgData name="Julie Platz" userId="ee3d9874-b684-4584-b941-76e3227206e8" providerId="ADAL" clId="{5ED4DDD0-CC0C-4E62-8AB4-00E8E4B9C2AA}" dt="2024-07-24T19:10:25.250" v="263" actId="26606"/>
          <ac:spMkLst>
            <pc:docMk/>
            <pc:sldMk cId="1747286291" sldId="257"/>
            <ac:spMk id="15" creationId="{063BBA22-50EA-4C4D-BE05-F1CE4E63AA56}"/>
          </ac:spMkLst>
        </pc:spChg>
        <pc:graphicFrameChg chg="add mod modGraphic">
          <ac:chgData name="Julie Platz" userId="ee3d9874-b684-4584-b941-76e3227206e8" providerId="ADAL" clId="{5ED4DDD0-CC0C-4E62-8AB4-00E8E4B9C2AA}" dt="2024-07-24T19:16:06.366" v="559"/>
          <ac:graphicFrameMkLst>
            <pc:docMk/>
            <pc:sldMk cId="1747286291" sldId="257"/>
            <ac:graphicFrameMk id="6" creationId="{6113C050-82E0-442F-428A-317C5924D35A}"/>
          </ac:graphicFrameMkLst>
        </pc:graphicFrameChg>
        <pc:picChg chg="add del mod">
          <ac:chgData name="Julie Platz" userId="ee3d9874-b684-4584-b941-76e3227206e8" providerId="ADAL" clId="{5ED4DDD0-CC0C-4E62-8AB4-00E8E4B9C2AA}" dt="2024-07-24T19:10:04.119" v="258" actId="21"/>
          <ac:picMkLst>
            <pc:docMk/>
            <pc:sldMk cId="1747286291" sldId="257"/>
            <ac:picMk id="5" creationId="{9BAFCA0B-B40A-553E-A85F-A0CECE10524E}"/>
          </ac:picMkLst>
        </pc:picChg>
        <pc:picChg chg="add mod ord">
          <ac:chgData name="Julie Platz" userId="ee3d9874-b684-4584-b941-76e3227206e8" providerId="ADAL" clId="{5ED4DDD0-CC0C-4E62-8AB4-00E8E4B9C2AA}" dt="2024-07-24T19:10:34.253" v="265" actId="27614"/>
          <ac:picMkLst>
            <pc:docMk/>
            <pc:sldMk cId="1747286291" sldId="257"/>
            <ac:picMk id="7" creationId="{CF60B3A1-387F-01F1-B56E-2182B0D8138D}"/>
          </ac:picMkLst>
        </pc:picChg>
      </pc:sldChg>
      <pc:sldChg chg="addSp delSp modSp new mod setBg modNotesTx">
        <pc:chgData name="Julie Platz" userId="ee3d9874-b684-4584-b941-76e3227206e8" providerId="ADAL" clId="{5ED4DDD0-CC0C-4E62-8AB4-00E8E4B9C2AA}" dt="2024-08-05T15:00:36.230" v="3900"/>
        <pc:sldMkLst>
          <pc:docMk/>
          <pc:sldMk cId="3320779246" sldId="258"/>
        </pc:sldMkLst>
        <pc:spChg chg="mod">
          <ac:chgData name="Julie Platz" userId="ee3d9874-b684-4584-b941-76e3227206e8" providerId="ADAL" clId="{5ED4DDD0-CC0C-4E62-8AB4-00E8E4B9C2AA}" dt="2024-07-24T19:32:46.212" v="1167" actId="26606"/>
          <ac:spMkLst>
            <pc:docMk/>
            <pc:sldMk cId="3320779246" sldId="258"/>
            <ac:spMk id="2" creationId="{E2FB6889-E12D-E9A2-78FC-3A87ADCC8AC0}"/>
          </ac:spMkLst>
        </pc:spChg>
        <pc:spChg chg="mod">
          <ac:chgData name="Julie Platz" userId="ee3d9874-b684-4584-b941-76e3227206e8" providerId="ADAL" clId="{5ED4DDD0-CC0C-4E62-8AB4-00E8E4B9C2AA}" dt="2024-07-24T19:33:13.810" v="1176" actId="1076"/>
          <ac:spMkLst>
            <pc:docMk/>
            <pc:sldMk cId="3320779246" sldId="258"/>
            <ac:spMk id="3" creationId="{5952EC00-D468-AC14-2434-4E1FD47BA8C0}"/>
          </ac:spMkLst>
        </pc:spChg>
        <pc:spChg chg="add del">
          <ac:chgData name="Julie Platz" userId="ee3d9874-b684-4584-b941-76e3227206e8" providerId="ADAL" clId="{5ED4DDD0-CC0C-4E62-8AB4-00E8E4B9C2AA}" dt="2024-07-24T19:32:38.896" v="1164" actId="26606"/>
          <ac:spMkLst>
            <pc:docMk/>
            <pc:sldMk cId="3320779246" sldId="258"/>
            <ac:spMk id="10" creationId="{04812C46-200A-4DEB-A05E-3ED6C68C2387}"/>
          </ac:spMkLst>
        </pc:spChg>
        <pc:spChg chg="add del">
          <ac:chgData name="Julie Platz" userId="ee3d9874-b684-4584-b941-76e3227206e8" providerId="ADAL" clId="{5ED4DDD0-CC0C-4E62-8AB4-00E8E4B9C2AA}" dt="2024-07-24T19:32:38.896" v="1164" actId="26606"/>
          <ac:spMkLst>
            <pc:docMk/>
            <pc:sldMk cId="3320779246" sldId="258"/>
            <ac:spMk id="12" creationId="{D1EA859B-E555-4109-94F3-6700E046E008}"/>
          </ac:spMkLst>
        </pc:spChg>
        <pc:spChg chg="add del">
          <ac:chgData name="Julie Platz" userId="ee3d9874-b684-4584-b941-76e3227206e8" providerId="ADAL" clId="{5ED4DDD0-CC0C-4E62-8AB4-00E8E4B9C2AA}" dt="2024-07-24T19:32:45.859" v="1166" actId="26606"/>
          <ac:spMkLst>
            <pc:docMk/>
            <pc:sldMk cId="3320779246" sldId="258"/>
            <ac:spMk id="14" creationId="{AEDD7960-4866-4399-BEF6-DD1431AB4E34}"/>
          </ac:spMkLst>
        </pc:spChg>
        <pc:spChg chg="add del">
          <ac:chgData name="Julie Platz" userId="ee3d9874-b684-4584-b941-76e3227206e8" providerId="ADAL" clId="{5ED4DDD0-CC0C-4E62-8AB4-00E8E4B9C2AA}" dt="2024-07-24T19:32:45.859" v="1166" actId="26606"/>
          <ac:spMkLst>
            <pc:docMk/>
            <pc:sldMk cId="3320779246" sldId="258"/>
            <ac:spMk id="15" creationId="{6B5E2835-4E47-45B3-9CFE-732FF7B05472}"/>
          </ac:spMkLst>
        </pc:spChg>
        <pc:spChg chg="add del">
          <ac:chgData name="Julie Platz" userId="ee3d9874-b684-4584-b941-76e3227206e8" providerId="ADAL" clId="{5ED4DDD0-CC0C-4E62-8AB4-00E8E4B9C2AA}" dt="2024-07-24T19:32:45.859" v="1166" actId="26606"/>
          <ac:spMkLst>
            <pc:docMk/>
            <pc:sldMk cId="3320779246" sldId="258"/>
            <ac:spMk id="16" creationId="{55D4142C-5077-457F-A6AD-3FECFDB39685}"/>
          </ac:spMkLst>
        </pc:spChg>
        <pc:spChg chg="add del">
          <ac:chgData name="Julie Platz" userId="ee3d9874-b684-4584-b941-76e3227206e8" providerId="ADAL" clId="{5ED4DDD0-CC0C-4E62-8AB4-00E8E4B9C2AA}" dt="2024-07-24T19:32:45.859" v="1166" actId="26606"/>
          <ac:spMkLst>
            <pc:docMk/>
            <pc:sldMk cId="3320779246" sldId="258"/>
            <ac:spMk id="17" creationId="{5B45AD5D-AA52-4F7B-9362-576A39AD9E09}"/>
          </ac:spMkLst>
        </pc:spChg>
        <pc:spChg chg="add del">
          <ac:chgData name="Julie Platz" userId="ee3d9874-b684-4584-b941-76e3227206e8" providerId="ADAL" clId="{5ED4DDD0-CC0C-4E62-8AB4-00E8E4B9C2AA}" dt="2024-07-24T19:32:45.859" v="1166" actId="26606"/>
          <ac:spMkLst>
            <pc:docMk/>
            <pc:sldMk cId="3320779246" sldId="258"/>
            <ac:spMk id="18" creationId="{7A5F0580-5EE9-419F-96EE-B6529EF6E7D0}"/>
          </ac:spMkLst>
        </pc:spChg>
        <pc:spChg chg="add">
          <ac:chgData name="Julie Platz" userId="ee3d9874-b684-4584-b941-76e3227206e8" providerId="ADAL" clId="{5ED4DDD0-CC0C-4E62-8AB4-00E8E4B9C2AA}" dt="2024-07-24T19:32:46.212" v="1167" actId="26606"/>
          <ac:spMkLst>
            <pc:docMk/>
            <pc:sldMk cId="3320779246" sldId="258"/>
            <ac:spMk id="20" creationId="{C0A1ED06-4733-4020-9C60-81D4D801408D}"/>
          </ac:spMkLst>
        </pc:spChg>
        <pc:spChg chg="add">
          <ac:chgData name="Julie Platz" userId="ee3d9874-b684-4584-b941-76e3227206e8" providerId="ADAL" clId="{5ED4DDD0-CC0C-4E62-8AB4-00E8E4B9C2AA}" dt="2024-07-24T19:32:46.212" v="1167" actId="26606"/>
          <ac:spMkLst>
            <pc:docMk/>
            <pc:sldMk cId="3320779246" sldId="258"/>
            <ac:spMk id="21" creationId="{B0CA3509-3AF9-45FE-93ED-57BB5D5E8E07}"/>
          </ac:spMkLst>
        </pc:spChg>
        <pc:picChg chg="add mod ord">
          <ac:chgData name="Julie Platz" userId="ee3d9874-b684-4584-b941-76e3227206e8" providerId="ADAL" clId="{5ED4DDD0-CC0C-4E62-8AB4-00E8E4B9C2AA}" dt="2024-07-24T19:33:05.580" v="1173" actId="1076"/>
          <ac:picMkLst>
            <pc:docMk/>
            <pc:sldMk cId="3320779246" sldId="258"/>
            <ac:picMk id="5" creationId="{DDFCA720-17C5-AEC0-6A11-202858A5B898}"/>
          </ac:picMkLst>
        </pc:picChg>
      </pc:sldChg>
      <pc:sldChg chg="addSp modSp new mod setBg modNotesTx">
        <pc:chgData name="Julie Platz" userId="ee3d9874-b684-4584-b941-76e3227206e8" providerId="ADAL" clId="{5ED4DDD0-CC0C-4E62-8AB4-00E8E4B9C2AA}" dt="2024-08-05T15:00:49.924" v="3901"/>
        <pc:sldMkLst>
          <pc:docMk/>
          <pc:sldMk cId="2024308714" sldId="259"/>
        </pc:sldMkLst>
        <pc:spChg chg="mod">
          <ac:chgData name="Julie Platz" userId="ee3d9874-b684-4584-b941-76e3227206e8" providerId="ADAL" clId="{5ED4DDD0-CC0C-4E62-8AB4-00E8E4B9C2AA}" dt="2024-07-24T19:34:01.981" v="1179" actId="26606"/>
          <ac:spMkLst>
            <pc:docMk/>
            <pc:sldMk cId="2024308714" sldId="259"/>
            <ac:spMk id="2" creationId="{28831DDA-3867-387F-5E53-5AC7EEC625BE}"/>
          </ac:spMkLst>
        </pc:spChg>
        <pc:spChg chg="mod">
          <ac:chgData name="Julie Platz" userId="ee3d9874-b684-4584-b941-76e3227206e8" providerId="ADAL" clId="{5ED4DDD0-CC0C-4E62-8AB4-00E8E4B9C2AA}" dt="2024-07-24T19:44:34.771" v="2046" actId="403"/>
          <ac:spMkLst>
            <pc:docMk/>
            <pc:sldMk cId="2024308714" sldId="259"/>
            <ac:spMk id="3" creationId="{3A6AFA75-B9D5-5B8A-FE94-D565B7B33246}"/>
          </ac:spMkLst>
        </pc:spChg>
        <pc:spChg chg="add">
          <ac:chgData name="Julie Platz" userId="ee3d9874-b684-4584-b941-76e3227206e8" providerId="ADAL" clId="{5ED4DDD0-CC0C-4E62-8AB4-00E8E4B9C2AA}" dt="2024-07-24T19:34:01.981" v="1179" actId="26606"/>
          <ac:spMkLst>
            <pc:docMk/>
            <pc:sldMk cId="2024308714" sldId="259"/>
            <ac:spMk id="12" creationId="{99F1FFA9-D672-408C-9220-ADEEC6ABDD09}"/>
          </ac:spMkLst>
        </pc:spChg>
        <pc:picChg chg="add mod ord">
          <ac:chgData name="Julie Platz" userId="ee3d9874-b684-4584-b941-76e3227206e8" providerId="ADAL" clId="{5ED4DDD0-CC0C-4E62-8AB4-00E8E4B9C2AA}" dt="2024-07-24T19:34:01.981" v="1179" actId="26606"/>
          <ac:picMkLst>
            <pc:docMk/>
            <pc:sldMk cId="2024308714" sldId="259"/>
            <ac:picMk id="5" creationId="{BCEF835B-05F1-6843-73CC-FDBBFEB8ECDE}"/>
          </ac:picMkLst>
        </pc:picChg>
        <pc:picChg chg="add mod">
          <ac:chgData name="Julie Platz" userId="ee3d9874-b684-4584-b941-76e3227206e8" providerId="ADAL" clId="{5ED4DDD0-CC0C-4E62-8AB4-00E8E4B9C2AA}" dt="2024-07-24T19:34:01.981" v="1179" actId="26606"/>
          <ac:picMkLst>
            <pc:docMk/>
            <pc:sldMk cId="2024308714" sldId="259"/>
            <ac:picMk id="7" creationId="{0640D25E-A429-6815-00C8-858CC2715329}"/>
          </ac:picMkLst>
        </pc:picChg>
      </pc:sldChg>
      <pc:sldChg chg="addSp delSp modSp new mod setBg modNotesTx">
        <pc:chgData name="Julie Platz" userId="ee3d9874-b684-4584-b941-76e3227206e8" providerId="ADAL" clId="{5ED4DDD0-CC0C-4E62-8AB4-00E8E4B9C2AA}" dt="2024-08-05T15:01:15.417" v="3910" actId="20577"/>
        <pc:sldMkLst>
          <pc:docMk/>
          <pc:sldMk cId="2584564905" sldId="260"/>
        </pc:sldMkLst>
        <pc:spChg chg="mod">
          <ac:chgData name="Julie Platz" userId="ee3d9874-b684-4584-b941-76e3227206e8" providerId="ADAL" clId="{5ED4DDD0-CC0C-4E62-8AB4-00E8E4B9C2AA}" dt="2024-07-24T19:34:11.379" v="1180" actId="26606"/>
          <ac:spMkLst>
            <pc:docMk/>
            <pc:sldMk cId="2584564905" sldId="260"/>
            <ac:spMk id="2" creationId="{C20F1274-01D0-765F-E96E-AFF72AC0114A}"/>
          </ac:spMkLst>
        </pc:spChg>
        <pc:spChg chg="del mod">
          <ac:chgData name="Julie Platz" userId="ee3d9874-b684-4584-b941-76e3227206e8" providerId="ADAL" clId="{5ED4DDD0-CC0C-4E62-8AB4-00E8E4B9C2AA}" dt="2024-07-24T19:34:11.379" v="1180" actId="26606"/>
          <ac:spMkLst>
            <pc:docMk/>
            <pc:sldMk cId="2584564905" sldId="260"/>
            <ac:spMk id="3" creationId="{9C7F2422-8F8D-34C2-BA74-83DA56B5A4DC}"/>
          </ac:spMkLst>
        </pc:spChg>
        <pc:spChg chg="add">
          <ac:chgData name="Julie Platz" userId="ee3d9874-b684-4584-b941-76e3227206e8" providerId="ADAL" clId="{5ED4DDD0-CC0C-4E62-8AB4-00E8E4B9C2AA}" dt="2024-07-24T19:34:11.379" v="1180" actId="26606"/>
          <ac:spMkLst>
            <pc:docMk/>
            <pc:sldMk cId="2584564905" sldId="260"/>
            <ac:spMk id="9" creationId="{C5278130-DFE0-457B-8698-88DF69019DDE}"/>
          </ac:spMkLst>
        </pc:spChg>
        <pc:spChg chg="add">
          <ac:chgData name="Julie Platz" userId="ee3d9874-b684-4584-b941-76e3227206e8" providerId="ADAL" clId="{5ED4DDD0-CC0C-4E62-8AB4-00E8E4B9C2AA}" dt="2024-07-24T19:34:11.379" v="1180" actId="26606"/>
          <ac:spMkLst>
            <pc:docMk/>
            <pc:sldMk cId="2584564905" sldId="260"/>
            <ac:spMk id="11" creationId="{2F99531B-1681-4D6E-BECB-18325B33A618}"/>
          </ac:spMkLst>
        </pc:spChg>
        <pc:spChg chg="add">
          <ac:chgData name="Julie Platz" userId="ee3d9874-b684-4584-b941-76e3227206e8" providerId="ADAL" clId="{5ED4DDD0-CC0C-4E62-8AB4-00E8E4B9C2AA}" dt="2024-07-24T19:34:11.379" v="1180" actId="26606"/>
          <ac:spMkLst>
            <pc:docMk/>
            <pc:sldMk cId="2584564905" sldId="260"/>
            <ac:spMk id="13" creationId="{20344094-430A-400B-804B-910E696A1A90}"/>
          </ac:spMkLst>
        </pc:spChg>
        <pc:spChg chg="add">
          <ac:chgData name="Julie Platz" userId="ee3d9874-b684-4584-b941-76e3227206e8" providerId="ADAL" clId="{5ED4DDD0-CC0C-4E62-8AB4-00E8E4B9C2AA}" dt="2024-07-24T19:34:11.379" v="1180" actId="26606"/>
          <ac:spMkLst>
            <pc:docMk/>
            <pc:sldMk cId="2584564905" sldId="260"/>
            <ac:spMk id="15" creationId="{453C67DF-7782-4E57-AB9B-F1B4811AD8FE}"/>
          </ac:spMkLst>
        </pc:spChg>
        <pc:graphicFrameChg chg="add mod">
          <ac:chgData name="Julie Platz" userId="ee3d9874-b684-4584-b941-76e3227206e8" providerId="ADAL" clId="{5ED4DDD0-CC0C-4E62-8AB4-00E8E4B9C2AA}" dt="2024-08-05T15:01:15.417" v="3910" actId="20577"/>
          <ac:graphicFrameMkLst>
            <pc:docMk/>
            <pc:sldMk cId="2584564905" sldId="260"/>
            <ac:graphicFrameMk id="5" creationId="{54D72951-A0C6-89B2-0680-72056D85291B}"/>
          </ac:graphicFrameMkLst>
        </pc:graphicFrameChg>
        <pc:cxnChg chg="add">
          <ac:chgData name="Julie Platz" userId="ee3d9874-b684-4584-b941-76e3227206e8" providerId="ADAL" clId="{5ED4DDD0-CC0C-4E62-8AB4-00E8E4B9C2AA}" dt="2024-07-24T19:34:11.379" v="1180" actId="26606"/>
          <ac:cxnSpMkLst>
            <pc:docMk/>
            <pc:sldMk cId="2584564905" sldId="260"/>
            <ac:cxnSpMk id="17" creationId="{B03A5AE3-BD30-455C-842B-7626C8BEF097}"/>
          </ac:cxnSpMkLst>
        </pc:cxnChg>
        <pc:cxnChg chg="add">
          <ac:chgData name="Julie Platz" userId="ee3d9874-b684-4584-b941-76e3227206e8" providerId="ADAL" clId="{5ED4DDD0-CC0C-4E62-8AB4-00E8E4B9C2AA}" dt="2024-07-24T19:34:11.379" v="1180" actId="26606"/>
          <ac:cxnSpMkLst>
            <pc:docMk/>
            <pc:sldMk cId="2584564905" sldId="260"/>
            <ac:cxnSpMk id="19" creationId="{2DBECAA5-1F2D-470D-875C-8F2C2CA3E54B}"/>
          </ac:cxnSpMkLst>
        </pc:cxnChg>
      </pc:sldChg>
      <pc:sldChg chg="addSp delSp modSp new mod setBg modNotesTx">
        <pc:chgData name="Julie Platz" userId="ee3d9874-b684-4584-b941-76e3227206e8" providerId="ADAL" clId="{5ED4DDD0-CC0C-4E62-8AB4-00E8E4B9C2AA}" dt="2024-08-02T15:13:22.338" v="3680"/>
        <pc:sldMkLst>
          <pc:docMk/>
          <pc:sldMk cId="2283211834" sldId="261"/>
        </pc:sldMkLst>
        <pc:spChg chg="mod">
          <ac:chgData name="Julie Platz" userId="ee3d9874-b684-4584-b941-76e3227206e8" providerId="ADAL" clId="{5ED4DDD0-CC0C-4E62-8AB4-00E8E4B9C2AA}" dt="2024-07-24T19:37:09.819" v="1575" actId="26606"/>
          <ac:spMkLst>
            <pc:docMk/>
            <pc:sldMk cId="2283211834" sldId="261"/>
            <ac:spMk id="2" creationId="{B17F3996-9B76-6415-6E47-492154EC88F8}"/>
          </ac:spMkLst>
        </pc:spChg>
        <pc:spChg chg="mod">
          <ac:chgData name="Julie Platz" userId="ee3d9874-b684-4584-b941-76e3227206e8" providerId="ADAL" clId="{5ED4DDD0-CC0C-4E62-8AB4-00E8E4B9C2AA}" dt="2024-07-24T19:37:09.819" v="1575" actId="26606"/>
          <ac:spMkLst>
            <pc:docMk/>
            <pc:sldMk cId="2283211834" sldId="261"/>
            <ac:spMk id="3" creationId="{D6C3324D-3EAA-D059-A92A-288DBE3DB001}"/>
          </ac:spMkLst>
        </pc:spChg>
        <pc:spChg chg="add mod">
          <ac:chgData name="Julie Platz" userId="ee3d9874-b684-4584-b941-76e3227206e8" providerId="ADAL" clId="{5ED4DDD0-CC0C-4E62-8AB4-00E8E4B9C2AA}" dt="2024-07-24T19:37:09.819" v="1575" actId="26606"/>
          <ac:spMkLst>
            <pc:docMk/>
            <pc:sldMk cId="2283211834" sldId="261"/>
            <ac:spMk id="6" creationId="{A9815F35-B4F0-CBEF-1BD1-C312A56A8F12}"/>
          </ac:spMkLst>
        </pc:spChg>
        <pc:spChg chg="add del">
          <ac:chgData name="Julie Platz" userId="ee3d9874-b684-4584-b941-76e3227206e8" providerId="ADAL" clId="{5ED4DDD0-CC0C-4E62-8AB4-00E8E4B9C2AA}" dt="2024-07-24T19:37:09.819" v="1574" actId="26606"/>
          <ac:spMkLst>
            <pc:docMk/>
            <pc:sldMk cId="2283211834" sldId="261"/>
            <ac:spMk id="11" creationId="{C0A1ED06-4733-4020-9C60-81D4D801408D}"/>
          </ac:spMkLst>
        </pc:spChg>
        <pc:spChg chg="add del">
          <ac:chgData name="Julie Platz" userId="ee3d9874-b684-4584-b941-76e3227206e8" providerId="ADAL" clId="{5ED4DDD0-CC0C-4E62-8AB4-00E8E4B9C2AA}" dt="2024-07-24T19:37:09.819" v="1574" actId="26606"/>
          <ac:spMkLst>
            <pc:docMk/>
            <pc:sldMk cId="2283211834" sldId="261"/>
            <ac:spMk id="13" creationId="{B0CA3509-3AF9-45FE-93ED-57BB5D5E8E07}"/>
          </ac:spMkLst>
        </pc:spChg>
        <pc:spChg chg="add">
          <ac:chgData name="Julie Platz" userId="ee3d9874-b684-4584-b941-76e3227206e8" providerId="ADAL" clId="{5ED4DDD0-CC0C-4E62-8AB4-00E8E4B9C2AA}" dt="2024-07-24T19:37:09.819" v="1575" actId="26606"/>
          <ac:spMkLst>
            <pc:docMk/>
            <pc:sldMk cId="2283211834" sldId="261"/>
            <ac:spMk id="15" creationId="{C0763A76-9F1C-4FC5-82B7-DD475DA461B2}"/>
          </ac:spMkLst>
        </pc:spChg>
        <pc:spChg chg="add">
          <ac:chgData name="Julie Platz" userId="ee3d9874-b684-4584-b941-76e3227206e8" providerId="ADAL" clId="{5ED4DDD0-CC0C-4E62-8AB4-00E8E4B9C2AA}" dt="2024-07-24T19:37:09.819" v="1575" actId="26606"/>
          <ac:spMkLst>
            <pc:docMk/>
            <pc:sldMk cId="2283211834" sldId="261"/>
            <ac:spMk id="16" creationId="{E81BF4F6-F2CF-4984-9D14-D6966D92F99F}"/>
          </ac:spMkLst>
        </pc:spChg>
        <pc:picChg chg="add mod ord">
          <ac:chgData name="Julie Platz" userId="ee3d9874-b684-4584-b941-76e3227206e8" providerId="ADAL" clId="{5ED4DDD0-CC0C-4E62-8AB4-00E8E4B9C2AA}" dt="2024-07-24T19:37:09.819" v="1575" actId="26606"/>
          <ac:picMkLst>
            <pc:docMk/>
            <pc:sldMk cId="2283211834" sldId="261"/>
            <ac:picMk id="5" creationId="{0C4EF870-3680-AA07-4133-5C71B56F940B}"/>
          </ac:picMkLst>
        </pc:picChg>
      </pc:sldChg>
      <pc:sldChg chg="addSp delSp modSp new mod setBg addAnim setClrOvrMap modNotesTx">
        <pc:chgData name="Julie Platz" userId="ee3d9874-b684-4584-b941-76e3227206e8" providerId="ADAL" clId="{5ED4DDD0-CC0C-4E62-8AB4-00E8E4B9C2AA}" dt="2024-07-24T19:35:08.299" v="1290"/>
        <pc:sldMkLst>
          <pc:docMk/>
          <pc:sldMk cId="1551411206" sldId="262"/>
        </pc:sldMkLst>
        <pc:spChg chg="mod">
          <ac:chgData name="Julie Platz" userId="ee3d9874-b684-4584-b941-76e3227206e8" providerId="ADAL" clId="{5ED4DDD0-CC0C-4E62-8AB4-00E8E4B9C2AA}" dt="2024-07-24T19:34:55.360" v="1288" actId="26606"/>
          <ac:spMkLst>
            <pc:docMk/>
            <pc:sldMk cId="1551411206" sldId="262"/>
            <ac:spMk id="2" creationId="{28762277-C313-DAB0-036F-836D7C167BF0}"/>
          </ac:spMkLst>
        </pc:spChg>
        <pc:spChg chg="del">
          <ac:chgData name="Julie Platz" userId="ee3d9874-b684-4584-b941-76e3227206e8" providerId="ADAL" clId="{5ED4DDD0-CC0C-4E62-8AB4-00E8E4B9C2AA}" dt="2024-07-24T19:34:53.284" v="1287" actId="478"/>
          <ac:spMkLst>
            <pc:docMk/>
            <pc:sldMk cId="1551411206" sldId="262"/>
            <ac:spMk id="3" creationId="{9E2AA1F9-9E01-3353-70A0-60BA414C1D61}"/>
          </ac:spMkLst>
        </pc:spChg>
        <pc:spChg chg="add">
          <ac:chgData name="Julie Platz" userId="ee3d9874-b684-4584-b941-76e3227206e8" providerId="ADAL" clId="{5ED4DDD0-CC0C-4E62-8AB4-00E8E4B9C2AA}" dt="2024-07-24T19:34:55.360" v="1288" actId="26606"/>
          <ac:spMkLst>
            <pc:docMk/>
            <pc:sldMk cId="1551411206" sldId="262"/>
            <ac:spMk id="7" creationId="{66B332A4-D438-4773-A77F-5ED49A448D9D}"/>
          </ac:spMkLst>
        </pc:spChg>
        <pc:spChg chg="add">
          <ac:chgData name="Julie Platz" userId="ee3d9874-b684-4584-b941-76e3227206e8" providerId="ADAL" clId="{5ED4DDD0-CC0C-4E62-8AB4-00E8E4B9C2AA}" dt="2024-07-24T19:34:55.360" v="1288" actId="26606"/>
          <ac:spMkLst>
            <pc:docMk/>
            <pc:sldMk cId="1551411206" sldId="262"/>
            <ac:spMk id="9" creationId="{DF9AD32D-FF05-44F4-BD4D-9CEE89B71EB9}"/>
          </ac:spMkLst>
        </pc:spChg>
      </pc:sldChg>
      <pc:sldChg chg="addSp modSp new mod ord setBg modAnim modNotesTx">
        <pc:chgData name="Julie Platz" userId="ee3d9874-b684-4584-b941-76e3227206e8" providerId="ADAL" clId="{5ED4DDD0-CC0C-4E62-8AB4-00E8E4B9C2AA}" dt="2024-08-02T15:19:47.383" v="3683"/>
        <pc:sldMkLst>
          <pc:docMk/>
          <pc:sldMk cId="1333599590" sldId="263"/>
        </pc:sldMkLst>
        <pc:spChg chg="mod">
          <ac:chgData name="Julie Platz" userId="ee3d9874-b684-4584-b941-76e3227206e8" providerId="ADAL" clId="{5ED4DDD0-CC0C-4E62-8AB4-00E8E4B9C2AA}" dt="2024-07-24T19:43:26.219" v="2040" actId="207"/>
          <ac:spMkLst>
            <pc:docMk/>
            <pc:sldMk cId="1333599590" sldId="263"/>
            <ac:spMk id="2" creationId="{EF118F09-ABFF-835B-B95C-8B89CD58F9CE}"/>
          </ac:spMkLst>
        </pc:spChg>
        <pc:spChg chg="mod">
          <ac:chgData name="Julie Platz" userId="ee3d9874-b684-4584-b941-76e3227206e8" providerId="ADAL" clId="{5ED4DDD0-CC0C-4E62-8AB4-00E8E4B9C2AA}" dt="2024-07-24T19:45:45.887" v="2047" actId="1076"/>
          <ac:spMkLst>
            <pc:docMk/>
            <pc:sldMk cId="1333599590" sldId="263"/>
            <ac:spMk id="3" creationId="{596ECFE3-0E23-CC3F-0E2E-C01E38933DC6}"/>
          </ac:spMkLst>
        </pc:spChg>
        <pc:spChg chg="add mod">
          <ac:chgData name="Julie Platz" userId="ee3d9874-b684-4584-b941-76e3227206e8" providerId="ADAL" clId="{5ED4DDD0-CC0C-4E62-8AB4-00E8E4B9C2AA}" dt="2024-07-24T19:47:05.934" v="2192" actId="1076"/>
          <ac:spMkLst>
            <pc:docMk/>
            <pc:sldMk cId="1333599590" sldId="263"/>
            <ac:spMk id="6" creationId="{903EDA55-B1C3-069E-DA12-7DB13E789864}"/>
          </ac:spMkLst>
        </pc:spChg>
        <pc:spChg chg="add mod">
          <ac:chgData name="Julie Platz" userId="ee3d9874-b684-4584-b941-76e3227206e8" providerId="ADAL" clId="{5ED4DDD0-CC0C-4E62-8AB4-00E8E4B9C2AA}" dt="2024-07-24T19:46:22.828" v="2179" actId="20577"/>
          <ac:spMkLst>
            <pc:docMk/>
            <pc:sldMk cId="1333599590" sldId="263"/>
            <ac:spMk id="9" creationId="{D8AA04F4-8BAE-2DE5-8682-AD05A015B7A2}"/>
          </ac:spMkLst>
        </pc:spChg>
        <pc:spChg chg="add mod">
          <ac:chgData name="Julie Platz" userId="ee3d9874-b684-4584-b941-76e3227206e8" providerId="ADAL" clId="{5ED4DDD0-CC0C-4E62-8AB4-00E8E4B9C2AA}" dt="2024-07-24T19:46:36.595" v="2183"/>
          <ac:spMkLst>
            <pc:docMk/>
            <pc:sldMk cId="1333599590" sldId="263"/>
            <ac:spMk id="10" creationId="{13E7F661-4C34-177D-7370-F4A96E0B4BAF}"/>
          </ac:spMkLst>
        </pc:spChg>
        <pc:spChg chg="add">
          <ac:chgData name="Julie Platz" userId="ee3d9874-b684-4584-b941-76e3227206e8" providerId="ADAL" clId="{5ED4DDD0-CC0C-4E62-8AB4-00E8E4B9C2AA}" dt="2024-07-24T19:39:54.458" v="2004" actId="26606"/>
          <ac:spMkLst>
            <pc:docMk/>
            <pc:sldMk cId="1333599590" sldId="263"/>
            <ac:spMk id="11" creationId="{6C4028FD-8BAA-4A19-BFDE-594D991B7552}"/>
          </ac:spMkLst>
        </pc:spChg>
        <pc:picChg chg="add mod ord">
          <ac:chgData name="Julie Platz" userId="ee3d9874-b684-4584-b941-76e3227206e8" providerId="ADAL" clId="{5ED4DDD0-CC0C-4E62-8AB4-00E8E4B9C2AA}" dt="2024-07-24T19:47:02.389" v="2191" actId="1076"/>
          <ac:picMkLst>
            <pc:docMk/>
            <pc:sldMk cId="1333599590" sldId="263"/>
            <ac:picMk id="8" creationId="{12B2A215-39BD-CF59-BD09-892C6C52C7CB}"/>
          </ac:picMkLst>
        </pc:picChg>
        <pc:cxnChg chg="add mod">
          <ac:chgData name="Julie Platz" userId="ee3d9874-b684-4584-b941-76e3227206e8" providerId="ADAL" clId="{5ED4DDD0-CC0C-4E62-8AB4-00E8E4B9C2AA}" dt="2024-07-24T19:45:47.731" v="2048" actId="1076"/>
          <ac:cxnSpMkLst>
            <pc:docMk/>
            <pc:sldMk cId="1333599590" sldId="263"/>
            <ac:cxnSpMk id="5" creationId="{D2DEEFF2-1CB4-B4F3-EDF2-8FAC8E07D121}"/>
          </ac:cxnSpMkLst>
        </pc:cxnChg>
        <pc:cxnChg chg="add mod">
          <ac:chgData name="Julie Platz" userId="ee3d9874-b684-4584-b941-76e3227206e8" providerId="ADAL" clId="{5ED4DDD0-CC0C-4E62-8AB4-00E8E4B9C2AA}" dt="2024-07-24T19:47:14.702" v="2193" actId="1076"/>
          <ac:cxnSpMkLst>
            <pc:docMk/>
            <pc:sldMk cId="1333599590" sldId="263"/>
            <ac:cxnSpMk id="12" creationId="{28A25362-B6CF-895B-5761-63A6AA991A6E}"/>
          </ac:cxnSpMkLst>
        </pc:cxnChg>
      </pc:sldChg>
      <pc:sldChg chg="addSp delSp modSp new mod setBg modNotesTx">
        <pc:chgData name="Julie Platz" userId="ee3d9874-b684-4584-b941-76e3227206e8" providerId="ADAL" clId="{5ED4DDD0-CC0C-4E62-8AB4-00E8E4B9C2AA}" dt="2024-08-02T15:23:10.889" v="3768"/>
        <pc:sldMkLst>
          <pc:docMk/>
          <pc:sldMk cId="405452798" sldId="264"/>
        </pc:sldMkLst>
        <pc:spChg chg="mod">
          <ac:chgData name="Julie Platz" userId="ee3d9874-b684-4584-b941-76e3227206e8" providerId="ADAL" clId="{5ED4DDD0-CC0C-4E62-8AB4-00E8E4B9C2AA}" dt="2024-07-24T19:54:56.583" v="2271" actId="26606"/>
          <ac:spMkLst>
            <pc:docMk/>
            <pc:sldMk cId="405452798" sldId="264"/>
            <ac:spMk id="2" creationId="{B87C151C-FDA2-9D62-A4C4-F52D362F8A0C}"/>
          </ac:spMkLst>
        </pc:spChg>
        <pc:spChg chg="del">
          <ac:chgData name="Julie Platz" userId="ee3d9874-b684-4584-b941-76e3227206e8" providerId="ADAL" clId="{5ED4DDD0-CC0C-4E62-8AB4-00E8E4B9C2AA}" dt="2024-07-24T19:50:52.547" v="2234" actId="478"/>
          <ac:spMkLst>
            <pc:docMk/>
            <pc:sldMk cId="405452798" sldId="264"/>
            <ac:spMk id="3" creationId="{587BFB14-4462-1305-16C8-55103B2B29DA}"/>
          </ac:spMkLst>
        </pc:spChg>
        <pc:spChg chg="add">
          <ac:chgData name="Julie Platz" userId="ee3d9874-b684-4584-b941-76e3227206e8" providerId="ADAL" clId="{5ED4DDD0-CC0C-4E62-8AB4-00E8E4B9C2AA}" dt="2024-07-24T19:54:56.583" v="2271" actId="26606"/>
          <ac:spMkLst>
            <pc:docMk/>
            <pc:sldMk cId="405452798" sldId="264"/>
            <ac:spMk id="7" creationId="{FFD48BC7-DC40-47DE-87EE-9F4B6ECB9ABB}"/>
          </ac:spMkLst>
        </pc:spChg>
        <pc:spChg chg="add">
          <ac:chgData name="Julie Platz" userId="ee3d9874-b684-4584-b941-76e3227206e8" providerId="ADAL" clId="{5ED4DDD0-CC0C-4E62-8AB4-00E8E4B9C2AA}" dt="2024-07-24T19:54:56.583" v="2271" actId="26606"/>
          <ac:spMkLst>
            <pc:docMk/>
            <pc:sldMk cId="405452798" sldId="264"/>
            <ac:spMk id="9" creationId="{E502BBC7-2C76-46F3-BC24-5985BC13DB88}"/>
          </ac:spMkLst>
        </pc:spChg>
        <pc:spChg chg="add">
          <ac:chgData name="Julie Platz" userId="ee3d9874-b684-4584-b941-76e3227206e8" providerId="ADAL" clId="{5ED4DDD0-CC0C-4E62-8AB4-00E8E4B9C2AA}" dt="2024-07-24T19:54:56.583" v="2271" actId="26606"/>
          <ac:spMkLst>
            <pc:docMk/>
            <pc:sldMk cId="405452798" sldId="264"/>
            <ac:spMk id="11" creationId="{C7F28D52-2A5F-4D23-81AE-7CB8B591C7AF}"/>
          </ac:spMkLst>
        </pc:spChg>
        <pc:spChg chg="add">
          <ac:chgData name="Julie Platz" userId="ee3d9874-b684-4584-b941-76e3227206e8" providerId="ADAL" clId="{5ED4DDD0-CC0C-4E62-8AB4-00E8E4B9C2AA}" dt="2024-07-24T19:54:56.583" v="2271" actId="26606"/>
          <ac:spMkLst>
            <pc:docMk/>
            <pc:sldMk cId="405452798" sldId="264"/>
            <ac:spMk id="13" creationId="{3629484E-3792-4B3D-89AD-7C8A1ED0E0D4}"/>
          </ac:spMkLst>
        </pc:spChg>
      </pc:sldChg>
      <pc:sldChg chg="addSp delSp modSp new mod modClrScheme chgLayout">
        <pc:chgData name="Julie Platz" userId="ee3d9874-b684-4584-b941-76e3227206e8" providerId="ADAL" clId="{5ED4DDD0-CC0C-4E62-8AB4-00E8E4B9C2AA}" dt="2024-08-02T16:31:04.356" v="3899" actId="1076"/>
        <pc:sldMkLst>
          <pc:docMk/>
          <pc:sldMk cId="2843763837" sldId="265"/>
        </pc:sldMkLst>
        <pc:spChg chg="del">
          <ac:chgData name="Julie Platz" userId="ee3d9874-b684-4584-b941-76e3227206e8" providerId="ADAL" clId="{5ED4DDD0-CC0C-4E62-8AB4-00E8E4B9C2AA}" dt="2024-07-24T19:50:58.200" v="2236" actId="700"/>
          <ac:spMkLst>
            <pc:docMk/>
            <pc:sldMk cId="2843763837" sldId="265"/>
            <ac:spMk id="2" creationId="{207E8ACE-CE74-56A9-9179-0CD69B9D8A9A}"/>
          </ac:spMkLst>
        </pc:spChg>
        <pc:spChg chg="del">
          <ac:chgData name="Julie Platz" userId="ee3d9874-b684-4584-b941-76e3227206e8" providerId="ADAL" clId="{5ED4DDD0-CC0C-4E62-8AB4-00E8E4B9C2AA}" dt="2024-07-24T19:50:58.200" v="2236" actId="700"/>
          <ac:spMkLst>
            <pc:docMk/>
            <pc:sldMk cId="2843763837" sldId="265"/>
            <ac:spMk id="3" creationId="{0233C0EB-DBED-88D5-5145-9867793BE4FA}"/>
          </ac:spMkLst>
        </pc:spChg>
        <pc:picChg chg="add mod ord">
          <ac:chgData name="Julie Platz" userId="ee3d9874-b684-4584-b941-76e3227206e8" providerId="ADAL" clId="{5ED4DDD0-CC0C-4E62-8AB4-00E8E4B9C2AA}" dt="2024-08-02T16:31:04.356" v="3899" actId="1076"/>
          <ac:picMkLst>
            <pc:docMk/>
            <pc:sldMk cId="2843763837" sldId="265"/>
            <ac:picMk id="3" creationId="{E5128AB3-14DB-1D32-2866-5C57469AB0EE}"/>
          </ac:picMkLst>
        </pc:picChg>
        <pc:picChg chg="add del mod">
          <ac:chgData name="Julie Platz" userId="ee3d9874-b684-4584-b941-76e3227206e8" providerId="ADAL" clId="{5ED4DDD0-CC0C-4E62-8AB4-00E8E4B9C2AA}" dt="2024-08-02T16:30:36.342" v="3891" actId="478"/>
          <ac:picMkLst>
            <pc:docMk/>
            <pc:sldMk cId="2843763837" sldId="265"/>
            <ac:picMk id="5" creationId="{B3D462D6-7DB1-4E24-E69B-5312F7304554}"/>
          </ac:picMkLst>
        </pc:picChg>
        <pc:picChg chg="add mod">
          <ac:chgData name="Julie Platz" userId="ee3d9874-b684-4584-b941-76e3227206e8" providerId="ADAL" clId="{5ED4DDD0-CC0C-4E62-8AB4-00E8E4B9C2AA}" dt="2024-07-24T19:54:40.712" v="2268" actId="1076"/>
          <ac:picMkLst>
            <pc:docMk/>
            <pc:sldMk cId="2843763837" sldId="265"/>
            <ac:picMk id="6" creationId="{04AE8BF9-94E8-100F-F318-6C2D6074C0EE}"/>
          </ac:picMkLst>
        </pc:picChg>
      </pc:sldChg>
      <pc:sldChg chg="addSp modSp new mod">
        <pc:chgData name="Julie Platz" userId="ee3d9874-b684-4584-b941-76e3227206e8" providerId="ADAL" clId="{5ED4DDD0-CC0C-4E62-8AB4-00E8E4B9C2AA}" dt="2024-07-24T19:52:21" v="2245" actId="1076"/>
        <pc:sldMkLst>
          <pc:docMk/>
          <pc:sldMk cId="395680150" sldId="266"/>
        </pc:sldMkLst>
        <pc:picChg chg="add mod">
          <ac:chgData name="Julie Platz" userId="ee3d9874-b684-4584-b941-76e3227206e8" providerId="ADAL" clId="{5ED4DDD0-CC0C-4E62-8AB4-00E8E4B9C2AA}" dt="2024-07-24T19:52:21" v="2245" actId="1076"/>
          <ac:picMkLst>
            <pc:docMk/>
            <pc:sldMk cId="395680150" sldId="266"/>
            <ac:picMk id="3" creationId="{E007077E-89B1-6C56-3B54-4A92A91A953B}"/>
          </ac:picMkLst>
        </pc:picChg>
      </pc:sldChg>
      <pc:sldChg chg="addSp modSp new mod ord">
        <pc:chgData name="Julie Platz" userId="ee3d9874-b684-4584-b941-76e3227206e8" providerId="ADAL" clId="{5ED4DDD0-CC0C-4E62-8AB4-00E8E4B9C2AA}" dt="2024-08-02T15:23:28.545" v="3770"/>
        <pc:sldMkLst>
          <pc:docMk/>
          <pc:sldMk cId="4020729281" sldId="267"/>
        </pc:sldMkLst>
        <pc:picChg chg="add mod">
          <ac:chgData name="Julie Platz" userId="ee3d9874-b684-4584-b941-76e3227206e8" providerId="ADAL" clId="{5ED4DDD0-CC0C-4E62-8AB4-00E8E4B9C2AA}" dt="2024-07-24T19:54:29.583" v="2264" actId="1076"/>
          <ac:picMkLst>
            <pc:docMk/>
            <pc:sldMk cId="4020729281" sldId="267"/>
            <ac:picMk id="3" creationId="{64D63DA3-BE8C-9970-001C-7FEB6C9214BE}"/>
          </ac:picMkLst>
        </pc:picChg>
        <pc:picChg chg="add mod">
          <ac:chgData name="Julie Platz" userId="ee3d9874-b684-4584-b941-76e3227206e8" providerId="ADAL" clId="{5ED4DDD0-CC0C-4E62-8AB4-00E8E4B9C2AA}" dt="2024-07-24T19:54:26.982" v="2263" actId="1076"/>
          <ac:picMkLst>
            <pc:docMk/>
            <pc:sldMk cId="4020729281" sldId="267"/>
            <ac:picMk id="4" creationId="{D9080B46-FA23-8F2D-98D2-EA35CABDBBE8}"/>
          </ac:picMkLst>
        </pc:picChg>
      </pc:sldChg>
      <pc:sldChg chg="addSp modSp new mod ord">
        <pc:chgData name="Julie Platz" userId="ee3d9874-b684-4584-b941-76e3227206e8" providerId="ADAL" clId="{5ED4DDD0-CC0C-4E62-8AB4-00E8E4B9C2AA}" dt="2024-08-02T15:23:30.884" v="3772"/>
        <pc:sldMkLst>
          <pc:docMk/>
          <pc:sldMk cId="774017930" sldId="268"/>
        </pc:sldMkLst>
        <pc:picChg chg="add mod">
          <ac:chgData name="Julie Platz" userId="ee3d9874-b684-4584-b941-76e3227206e8" providerId="ADAL" clId="{5ED4DDD0-CC0C-4E62-8AB4-00E8E4B9C2AA}" dt="2024-07-24T19:53:52.384" v="2257" actId="1076"/>
          <ac:picMkLst>
            <pc:docMk/>
            <pc:sldMk cId="774017930" sldId="268"/>
            <ac:picMk id="3" creationId="{D625DBB4-D81B-B8DB-017D-221341DCB05D}"/>
          </ac:picMkLst>
        </pc:picChg>
        <pc:picChg chg="add mod">
          <ac:chgData name="Julie Platz" userId="ee3d9874-b684-4584-b941-76e3227206e8" providerId="ADAL" clId="{5ED4DDD0-CC0C-4E62-8AB4-00E8E4B9C2AA}" dt="2024-07-24T19:54:19.214" v="2261" actId="1076"/>
          <ac:picMkLst>
            <pc:docMk/>
            <pc:sldMk cId="774017930" sldId="268"/>
            <ac:picMk id="5" creationId="{CEF08C58-D44C-867C-0A3E-3FD5AF3F36A7}"/>
          </ac:picMkLst>
        </pc:picChg>
      </pc:sldChg>
      <pc:sldChg chg="addSp modSp new mod setBg modClrScheme chgLayout">
        <pc:chgData name="Julie Platz" userId="ee3d9874-b684-4584-b941-76e3227206e8" providerId="ADAL" clId="{5ED4DDD0-CC0C-4E62-8AB4-00E8E4B9C2AA}" dt="2024-08-05T15:04:29.584" v="4199" actId="20577"/>
        <pc:sldMkLst>
          <pc:docMk/>
          <pc:sldMk cId="2370353454" sldId="269"/>
        </pc:sldMkLst>
        <pc:spChg chg="add mod">
          <ac:chgData name="Julie Platz" userId="ee3d9874-b684-4584-b941-76e3227206e8" providerId="ADAL" clId="{5ED4DDD0-CC0C-4E62-8AB4-00E8E4B9C2AA}" dt="2024-07-24T19:58:16.903" v="2290" actId="26606"/>
          <ac:spMkLst>
            <pc:docMk/>
            <pc:sldMk cId="2370353454" sldId="269"/>
            <ac:spMk id="2" creationId="{D45D06C9-DB4B-4CB8-F96D-ED32DDEBAFA6}"/>
          </ac:spMkLst>
        </pc:spChg>
        <pc:spChg chg="add mod">
          <ac:chgData name="Julie Platz" userId="ee3d9874-b684-4584-b941-76e3227206e8" providerId="ADAL" clId="{5ED4DDD0-CC0C-4E62-8AB4-00E8E4B9C2AA}" dt="2024-08-05T15:04:29.584" v="4199" actId="20577"/>
          <ac:spMkLst>
            <pc:docMk/>
            <pc:sldMk cId="2370353454" sldId="269"/>
            <ac:spMk id="3" creationId="{3140C098-4031-1D78-3EC2-0468BE56A334}"/>
          </ac:spMkLst>
        </pc:spChg>
        <pc:spChg chg="add">
          <ac:chgData name="Julie Platz" userId="ee3d9874-b684-4584-b941-76e3227206e8" providerId="ADAL" clId="{5ED4DDD0-CC0C-4E62-8AB4-00E8E4B9C2AA}" dt="2024-07-24T19:58:16.903" v="2290" actId="26606"/>
          <ac:spMkLst>
            <pc:docMk/>
            <pc:sldMk cId="2370353454" sldId="269"/>
            <ac:spMk id="8" creationId="{DAF1966E-FD40-4A4A-B61B-C4DF7FA05F06}"/>
          </ac:spMkLst>
        </pc:spChg>
        <pc:spChg chg="add">
          <ac:chgData name="Julie Platz" userId="ee3d9874-b684-4584-b941-76e3227206e8" providerId="ADAL" clId="{5ED4DDD0-CC0C-4E62-8AB4-00E8E4B9C2AA}" dt="2024-07-24T19:58:16.903" v="2290" actId="26606"/>
          <ac:spMkLst>
            <pc:docMk/>
            <pc:sldMk cId="2370353454" sldId="269"/>
            <ac:spMk id="10" creationId="{047BFA19-D45E-416B-A404-7AF2F3F27017}"/>
          </ac:spMkLst>
        </pc:spChg>
        <pc:spChg chg="add">
          <ac:chgData name="Julie Platz" userId="ee3d9874-b684-4584-b941-76e3227206e8" providerId="ADAL" clId="{5ED4DDD0-CC0C-4E62-8AB4-00E8E4B9C2AA}" dt="2024-07-24T19:58:16.903" v="2290" actId="26606"/>
          <ac:spMkLst>
            <pc:docMk/>
            <pc:sldMk cId="2370353454" sldId="269"/>
            <ac:spMk id="12" creationId="{8E0105E7-23DB-4CF2-8258-FF47C7620F6E}"/>
          </ac:spMkLst>
        </pc:spChg>
        <pc:spChg chg="add">
          <ac:chgData name="Julie Platz" userId="ee3d9874-b684-4584-b941-76e3227206e8" providerId="ADAL" clId="{5ED4DDD0-CC0C-4E62-8AB4-00E8E4B9C2AA}" dt="2024-07-24T19:58:16.903" v="2290" actId="26606"/>
          <ac:spMkLst>
            <pc:docMk/>
            <pc:sldMk cId="2370353454" sldId="269"/>
            <ac:spMk id="14" creationId="{074B4F7D-14B2-478B-8BF5-01E4E0C5D263}"/>
          </ac:spMkLst>
        </pc:spChg>
      </pc:sldChg>
      <pc:sldChg chg="addSp delSp modSp new mod modAnim">
        <pc:chgData name="Julie Platz" userId="ee3d9874-b684-4584-b941-76e3227206e8" providerId="ADAL" clId="{5ED4DDD0-CC0C-4E62-8AB4-00E8E4B9C2AA}" dt="2024-07-29T13:24:25.302" v="2324" actId="20577"/>
        <pc:sldMkLst>
          <pc:docMk/>
          <pc:sldMk cId="1646360560" sldId="270"/>
        </pc:sldMkLst>
        <pc:spChg chg="mod">
          <ac:chgData name="Julie Platz" userId="ee3d9874-b684-4584-b941-76e3227206e8" providerId="ADAL" clId="{5ED4DDD0-CC0C-4E62-8AB4-00E8E4B9C2AA}" dt="2024-07-29T13:24:25.302" v="2324" actId="20577"/>
          <ac:spMkLst>
            <pc:docMk/>
            <pc:sldMk cId="1646360560" sldId="270"/>
            <ac:spMk id="2" creationId="{4F9F273A-A42D-F255-846C-2AEBE5718F64}"/>
          </ac:spMkLst>
        </pc:spChg>
        <pc:spChg chg="del">
          <ac:chgData name="Julie Platz" userId="ee3d9874-b684-4584-b941-76e3227206e8" providerId="ADAL" clId="{5ED4DDD0-CC0C-4E62-8AB4-00E8E4B9C2AA}" dt="2024-07-29T13:23:57.336" v="2292"/>
          <ac:spMkLst>
            <pc:docMk/>
            <pc:sldMk cId="1646360560" sldId="270"/>
            <ac:spMk id="3" creationId="{233639DB-2517-EBFF-C5DD-FA5A669AFCEF}"/>
          </ac:spMkLst>
        </pc:spChg>
        <pc:picChg chg="add mod">
          <ac:chgData name="Julie Platz" userId="ee3d9874-b684-4584-b941-76e3227206e8" providerId="ADAL" clId="{5ED4DDD0-CC0C-4E62-8AB4-00E8E4B9C2AA}" dt="2024-07-29T13:23:57.336" v="2292"/>
          <ac:picMkLst>
            <pc:docMk/>
            <pc:sldMk cId="1646360560" sldId="270"/>
            <ac:picMk id="4" creationId="{8365A143-5D4C-2382-6541-5E129F292BD2}"/>
          </ac:picMkLst>
        </pc:picChg>
      </pc:sldChg>
      <pc:sldChg chg="addSp delSp modSp new mod setBg modAnim">
        <pc:chgData name="Julie Platz" userId="ee3d9874-b684-4584-b941-76e3227206e8" providerId="ADAL" clId="{5ED4DDD0-CC0C-4E62-8AB4-00E8E4B9C2AA}" dt="2024-07-29T13:29:14.244" v="2339" actId="26606"/>
        <pc:sldMkLst>
          <pc:docMk/>
          <pc:sldMk cId="2033552703" sldId="271"/>
        </pc:sldMkLst>
        <pc:spChg chg="mod">
          <ac:chgData name="Julie Platz" userId="ee3d9874-b684-4584-b941-76e3227206e8" providerId="ADAL" clId="{5ED4DDD0-CC0C-4E62-8AB4-00E8E4B9C2AA}" dt="2024-07-29T13:29:14.244" v="2339" actId="26606"/>
          <ac:spMkLst>
            <pc:docMk/>
            <pc:sldMk cId="2033552703" sldId="271"/>
            <ac:spMk id="2" creationId="{F031ED4B-4576-8E8A-24FD-C6BFFF1B6AF6}"/>
          </ac:spMkLst>
        </pc:spChg>
        <pc:spChg chg="del">
          <ac:chgData name="Julie Platz" userId="ee3d9874-b684-4584-b941-76e3227206e8" providerId="ADAL" clId="{5ED4DDD0-CC0C-4E62-8AB4-00E8E4B9C2AA}" dt="2024-07-29T13:29:10.618" v="2338"/>
          <ac:spMkLst>
            <pc:docMk/>
            <pc:sldMk cId="2033552703" sldId="271"/>
            <ac:spMk id="3" creationId="{2414E5AC-7567-6F4C-DBED-2DF7A3B3782D}"/>
          </ac:spMkLst>
        </pc:spChg>
        <pc:spChg chg="add">
          <ac:chgData name="Julie Platz" userId="ee3d9874-b684-4584-b941-76e3227206e8" providerId="ADAL" clId="{5ED4DDD0-CC0C-4E62-8AB4-00E8E4B9C2AA}" dt="2024-07-29T13:29:14.244" v="2339" actId="26606"/>
          <ac:spMkLst>
            <pc:docMk/>
            <pc:sldMk cId="2033552703" sldId="271"/>
            <ac:spMk id="9" creationId="{3B47FC9C-2ED3-4100-A4EF-E8CDFEE106C9}"/>
          </ac:spMkLst>
        </pc:spChg>
        <pc:picChg chg="add mod">
          <ac:chgData name="Julie Platz" userId="ee3d9874-b684-4584-b941-76e3227206e8" providerId="ADAL" clId="{5ED4DDD0-CC0C-4E62-8AB4-00E8E4B9C2AA}" dt="2024-07-29T13:29:14.244" v="2339" actId="26606"/>
          <ac:picMkLst>
            <pc:docMk/>
            <pc:sldMk cId="2033552703" sldId="271"/>
            <ac:picMk id="4" creationId="{DE04DAD5-71FD-2419-8F2C-A840902E0C70}"/>
          </ac:picMkLst>
        </pc:picChg>
      </pc:sldChg>
      <pc:sldChg chg="addSp delSp modSp new mod setBg modAnim">
        <pc:chgData name="Julie Platz" userId="ee3d9874-b684-4584-b941-76e3227206e8" providerId="ADAL" clId="{5ED4DDD0-CC0C-4E62-8AB4-00E8E4B9C2AA}" dt="2024-07-29T13:36:43.187" v="2367" actId="26606"/>
        <pc:sldMkLst>
          <pc:docMk/>
          <pc:sldMk cId="2395388567" sldId="272"/>
        </pc:sldMkLst>
        <pc:spChg chg="mod">
          <ac:chgData name="Julie Platz" userId="ee3d9874-b684-4584-b941-76e3227206e8" providerId="ADAL" clId="{5ED4DDD0-CC0C-4E62-8AB4-00E8E4B9C2AA}" dt="2024-07-29T13:36:43.187" v="2367" actId="26606"/>
          <ac:spMkLst>
            <pc:docMk/>
            <pc:sldMk cId="2395388567" sldId="272"/>
            <ac:spMk id="2" creationId="{3474212C-70FC-CF41-81BB-DD2581491956}"/>
          </ac:spMkLst>
        </pc:spChg>
        <pc:spChg chg="del">
          <ac:chgData name="Julie Platz" userId="ee3d9874-b684-4584-b941-76e3227206e8" providerId="ADAL" clId="{5ED4DDD0-CC0C-4E62-8AB4-00E8E4B9C2AA}" dt="2024-07-29T13:36:41.506" v="2366"/>
          <ac:spMkLst>
            <pc:docMk/>
            <pc:sldMk cId="2395388567" sldId="272"/>
            <ac:spMk id="3" creationId="{DEA1E472-C43E-D149-07D1-B344906EB4E1}"/>
          </ac:spMkLst>
        </pc:spChg>
        <pc:spChg chg="add">
          <ac:chgData name="Julie Platz" userId="ee3d9874-b684-4584-b941-76e3227206e8" providerId="ADAL" clId="{5ED4DDD0-CC0C-4E62-8AB4-00E8E4B9C2AA}" dt="2024-07-29T13:36:43.187" v="2367" actId="26606"/>
          <ac:spMkLst>
            <pc:docMk/>
            <pc:sldMk cId="2395388567" sldId="272"/>
            <ac:spMk id="9" creationId="{3B47FC9C-2ED3-4100-A4EF-E8CDFEE106C9}"/>
          </ac:spMkLst>
        </pc:spChg>
        <pc:picChg chg="add mod">
          <ac:chgData name="Julie Platz" userId="ee3d9874-b684-4584-b941-76e3227206e8" providerId="ADAL" clId="{5ED4DDD0-CC0C-4E62-8AB4-00E8E4B9C2AA}" dt="2024-07-29T13:36:43.187" v="2367" actId="26606"/>
          <ac:picMkLst>
            <pc:docMk/>
            <pc:sldMk cId="2395388567" sldId="272"/>
            <ac:picMk id="4" creationId="{83F90CE4-8CF6-7A12-5177-7AAB83A208AE}"/>
          </ac:picMkLst>
        </pc:picChg>
      </pc:sldChg>
      <pc:sldChg chg="addSp delSp modSp new mod setBg modClrScheme chgLayout modNotesTx">
        <pc:chgData name="Julie Platz" userId="ee3d9874-b684-4584-b941-76e3227206e8" providerId="ADAL" clId="{5ED4DDD0-CC0C-4E62-8AB4-00E8E4B9C2AA}" dt="2024-07-29T13:42:45.961" v="3632" actId="403"/>
        <pc:sldMkLst>
          <pc:docMk/>
          <pc:sldMk cId="357969897" sldId="273"/>
        </pc:sldMkLst>
        <pc:spChg chg="mod ord">
          <ac:chgData name="Julie Platz" userId="ee3d9874-b684-4584-b941-76e3227206e8" providerId="ADAL" clId="{5ED4DDD0-CC0C-4E62-8AB4-00E8E4B9C2AA}" dt="2024-07-29T13:42:31.827" v="3626" actId="26606"/>
          <ac:spMkLst>
            <pc:docMk/>
            <pc:sldMk cId="357969897" sldId="273"/>
            <ac:spMk id="2" creationId="{49F8CED2-C5AF-50B0-972A-61D6B46C17D8}"/>
          </ac:spMkLst>
        </pc:spChg>
        <pc:spChg chg="del mod ord">
          <ac:chgData name="Julie Platz" userId="ee3d9874-b684-4584-b941-76e3227206e8" providerId="ADAL" clId="{5ED4DDD0-CC0C-4E62-8AB4-00E8E4B9C2AA}" dt="2024-07-29T13:36:54.193" v="2381" actId="700"/>
          <ac:spMkLst>
            <pc:docMk/>
            <pc:sldMk cId="357969897" sldId="273"/>
            <ac:spMk id="3" creationId="{0DBC710E-ADE0-8D10-B7D0-FCA7E78F4230}"/>
          </ac:spMkLst>
        </pc:spChg>
        <pc:spChg chg="add mod ord">
          <ac:chgData name="Julie Platz" userId="ee3d9874-b684-4584-b941-76e3227206e8" providerId="ADAL" clId="{5ED4DDD0-CC0C-4E62-8AB4-00E8E4B9C2AA}" dt="2024-07-29T13:42:41.870" v="3630" actId="403"/>
          <ac:spMkLst>
            <pc:docMk/>
            <pc:sldMk cId="357969897" sldId="273"/>
            <ac:spMk id="4" creationId="{76736B00-5443-AA00-41FC-7A9181C33488}"/>
          </ac:spMkLst>
        </pc:spChg>
        <pc:spChg chg="add mod ord">
          <ac:chgData name="Julie Platz" userId="ee3d9874-b684-4584-b941-76e3227206e8" providerId="ADAL" clId="{5ED4DDD0-CC0C-4E62-8AB4-00E8E4B9C2AA}" dt="2024-07-29T13:42:45.961" v="3632" actId="403"/>
          <ac:spMkLst>
            <pc:docMk/>
            <pc:sldMk cId="357969897" sldId="273"/>
            <ac:spMk id="5" creationId="{7A942137-3D67-DEC2-E397-3CE25FF4A0DE}"/>
          </ac:spMkLst>
        </pc:spChg>
        <pc:spChg chg="add">
          <ac:chgData name="Julie Platz" userId="ee3d9874-b684-4584-b941-76e3227206e8" providerId="ADAL" clId="{5ED4DDD0-CC0C-4E62-8AB4-00E8E4B9C2AA}" dt="2024-07-29T13:42:31.827" v="3626" actId="26606"/>
          <ac:spMkLst>
            <pc:docMk/>
            <pc:sldMk cId="357969897" sldId="273"/>
            <ac:spMk id="10" creationId="{9F7D788E-2C1B-4EF4-8719-12613771FF98}"/>
          </ac:spMkLst>
        </pc:spChg>
        <pc:spChg chg="add">
          <ac:chgData name="Julie Platz" userId="ee3d9874-b684-4584-b941-76e3227206e8" providerId="ADAL" clId="{5ED4DDD0-CC0C-4E62-8AB4-00E8E4B9C2AA}" dt="2024-07-29T13:42:31.827" v="3626" actId="26606"/>
          <ac:spMkLst>
            <pc:docMk/>
            <pc:sldMk cId="357969897" sldId="273"/>
            <ac:spMk id="12" creationId="{7C54E824-C0F4-480B-BC88-689F50C45FBD}"/>
          </ac:spMkLst>
        </pc:spChg>
        <pc:spChg chg="add">
          <ac:chgData name="Julie Platz" userId="ee3d9874-b684-4584-b941-76e3227206e8" providerId="ADAL" clId="{5ED4DDD0-CC0C-4E62-8AB4-00E8E4B9C2AA}" dt="2024-07-29T13:42:31.827" v="3626" actId="26606"/>
          <ac:spMkLst>
            <pc:docMk/>
            <pc:sldMk cId="357969897" sldId="273"/>
            <ac:spMk id="14" creationId="{58DEA6A1-FC5C-4E6E-BBBF-7E472949B394}"/>
          </ac:spMkLst>
        </pc:spChg>
        <pc:spChg chg="add">
          <ac:chgData name="Julie Platz" userId="ee3d9874-b684-4584-b941-76e3227206e8" providerId="ADAL" clId="{5ED4DDD0-CC0C-4E62-8AB4-00E8E4B9C2AA}" dt="2024-07-29T13:42:31.827" v="3626" actId="26606"/>
          <ac:spMkLst>
            <pc:docMk/>
            <pc:sldMk cId="357969897" sldId="273"/>
            <ac:spMk id="16" creationId="{96AAAC3B-1954-46B7-BBAC-27DFF5B5295F}"/>
          </ac:spMkLst>
        </pc:spChg>
        <pc:spChg chg="add">
          <ac:chgData name="Julie Platz" userId="ee3d9874-b684-4584-b941-76e3227206e8" providerId="ADAL" clId="{5ED4DDD0-CC0C-4E62-8AB4-00E8E4B9C2AA}" dt="2024-07-29T13:42:31.827" v="3626" actId="26606"/>
          <ac:spMkLst>
            <pc:docMk/>
            <pc:sldMk cId="357969897" sldId="273"/>
            <ac:spMk id="18" creationId="{A5AD6500-BB62-4AAC-9D2F-C10DDC90CBB1}"/>
          </ac:spMkLst>
        </pc:spChg>
      </pc:sldChg>
      <pc:sldChg chg="addSp delSp modSp add mod setBg">
        <pc:chgData name="Julie Platz" userId="ee3d9874-b684-4584-b941-76e3227206e8" providerId="ADAL" clId="{5ED4DDD0-CC0C-4E62-8AB4-00E8E4B9C2AA}" dt="2024-07-31T18:21:58.909" v="3676" actId="1076"/>
        <pc:sldMkLst>
          <pc:docMk/>
          <pc:sldMk cId="1714569541" sldId="288"/>
        </pc:sldMkLst>
        <pc:spChg chg="mod">
          <ac:chgData name="Julie Platz" userId="ee3d9874-b684-4584-b941-76e3227206e8" providerId="ADAL" clId="{5ED4DDD0-CC0C-4E62-8AB4-00E8E4B9C2AA}" dt="2024-07-31T18:21:34.692" v="3669" actId="26606"/>
          <ac:spMkLst>
            <pc:docMk/>
            <pc:sldMk cId="1714569541" sldId="288"/>
            <ac:spMk id="2" creationId="{7162AB12-8437-D7BE-F789-E10DB014E799}"/>
          </ac:spMkLst>
        </pc:spChg>
        <pc:spChg chg="del">
          <ac:chgData name="Julie Platz" userId="ee3d9874-b684-4584-b941-76e3227206e8" providerId="ADAL" clId="{5ED4DDD0-CC0C-4E62-8AB4-00E8E4B9C2AA}" dt="2024-07-31T18:21:02.636" v="3661" actId="478"/>
          <ac:spMkLst>
            <pc:docMk/>
            <pc:sldMk cId="1714569541" sldId="288"/>
            <ac:spMk id="3" creationId="{7BE06BC0-E86D-999E-5823-A20E7ACB7114}"/>
          </ac:spMkLst>
        </pc:spChg>
        <pc:spChg chg="add del">
          <ac:chgData name="Julie Platz" userId="ee3d9874-b684-4584-b941-76e3227206e8" providerId="ADAL" clId="{5ED4DDD0-CC0C-4E62-8AB4-00E8E4B9C2AA}" dt="2024-07-31T18:21:13.105" v="3664" actId="26606"/>
          <ac:spMkLst>
            <pc:docMk/>
            <pc:sldMk cId="1714569541" sldId="288"/>
            <ac:spMk id="10" creationId="{D4771268-CB57-404A-9271-370EB28F6090}"/>
          </ac:spMkLst>
        </pc:spChg>
        <pc:spChg chg="add del">
          <ac:chgData name="Julie Platz" userId="ee3d9874-b684-4584-b941-76e3227206e8" providerId="ADAL" clId="{5ED4DDD0-CC0C-4E62-8AB4-00E8E4B9C2AA}" dt="2024-07-31T18:21:17.006" v="3666" actId="26606"/>
          <ac:spMkLst>
            <pc:docMk/>
            <pc:sldMk cId="1714569541" sldId="288"/>
            <ac:spMk id="12" creationId="{D12DDE76-C203-4047-9998-63900085B5E8}"/>
          </ac:spMkLst>
        </pc:spChg>
        <pc:spChg chg="add del">
          <ac:chgData name="Julie Platz" userId="ee3d9874-b684-4584-b941-76e3227206e8" providerId="ADAL" clId="{5ED4DDD0-CC0C-4E62-8AB4-00E8E4B9C2AA}" dt="2024-07-31T18:21:34.692" v="3669" actId="26606"/>
          <ac:spMkLst>
            <pc:docMk/>
            <pc:sldMk cId="1714569541" sldId="288"/>
            <ac:spMk id="14" creationId="{D07DD2DE-F619-49DD-B5E7-03A290FF4ED1}"/>
          </ac:spMkLst>
        </pc:spChg>
        <pc:spChg chg="add del">
          <ac:chgData name="Julie Platz" userId="ee3d9874-b684-4584-b941-76e3227206e8" providerId="ADAL" clId="{5ED4DDD0-CC0C-4E62-8AB4-00E8E4B9C2AA}" dt="2024-07-31T18:21:34.692" v="3669" actId="26606"/>
          <ac:spMkLst>
            <pc:docMk/>
            <pc:sldMk cId="1714569541" sldId="288"/>
            <ac:spMk id="15" creationId="{A8384FB5-9ADC-4DDC-881B-597D56F5B15D}"/>
          </ac:spMkLst>
        </pc:spChg>
        <pc:spChg chg="add del">
          <ac:chgData name="Julie Platz" userId="ee3d9874-b684-4584-b941-76e3227206e8" providerId="ADAL" clId="{5ED4DDD0-CC0C-4E62-8AB4-00E8E4B9C2AA}" dt="2024-07-31T18:21:34.692" v="3669" actId="26606"/>
          <ac:spMkLst>
            <pc:docMk/>
            <pc:sldMk cId="1714569541" sldId="288"/>
            <ac:spMk id="16" creationId="{85149191-5F60-4A28-AAFF-039F96B0F3EC}"/>
          </ac:spMkLst>
        </pc:spChg>
        <pc:spChg chg="add del">
          <ac:chgData name="Julie Platz" userId="ee3d9874-b684-4584-b941-76e3227206e8" providerId="ADAL" clId="{5ED4DDD0-CC0C-4E62-8AB4-00E8E4B9C2AA}" dt="2024-07-31T18:21:34.692" v="3669" actId="26606"/>
          <ac:spMkLst>
            <pc:docMk/>
            <pc:sldMk cId="1714569541" sldId="288"/>
            <ac:spMk id="17" creationId="{91E5A9A7-95C6-4F4F-B00E-C82E07FE62EF}"/>
          </ac:spMkLst>
        </pc:spChg>
        <pc:spChg chg="add del">
          <ac:chgData name="Julie Platz" userId="ee3d9874-b684-4584-b941-76e3227206e8" providerId="ADAL" clId="{5ED4DDD0-CC0C-4E62-8AB4-00E8E4B9C2AA}" dt="2024-07-31T18:21:34.692" v="3669" actId="26606"/>
          <ac:spMkLst>
            <pc:docMk/>
            <pc:sldMk cId="1714569541" sldId="288"/>
            <ac:spMk id="18" creationId="{F8260ED5-17F7-4158-B241-D51DD4CF1B7E}"/>
          </ac:spMkLst>
        </pc:spChg>
        <pc:picChg chg="add mod">
          <ac:chgData name="Julie Platz" userId="ee3d9874-b684-4584-b941-76e3227206e8" providerId="ADAL" clId="{5ED4DDD0-CC0C-4E62-8AB4-00E8E4B9C2AA}" dt="2024-07-31T18:21:58.909" v="3676" actId="1076"/>
          <ac:picMkLst>
            <pc:docMk/>
            <pc:sldMk cId="1714569541" sldId="288"/>
            <ac:picMk id="5" creationId="{B08AC3D3-CAEF-5D1B-FA72-C811A7884AF9}"/>
          </ac:picMkLst>
        </pc:picChg>
      </pc:sldChg>
      <pc:sldChg chg="addSp delSp modSp new mod setBg modClrScheme chgLayout modNotesTx">
        <pc:chgData name="Julie Platz" userId="ee3d9874-b684-4584-b941-76e3227206e8" providerId="ADAL" clId="{5ED4DDD0-CC0C-4E62-8AB4-00E8E4B9C2AA}" dt="2024-08-02T15:22:56.578" v="3767" actId="113"/>
        <pc:sldMkLst>
          <pc:docMk/>
          <pc:sldMk cId="1392322962" sldId="289"/>
        </pc:sldMkLst>
        <pc:spChg chg="del mod ord">
          <ac:chgData name="Julie Platz" userId="ee3d9874-b684-4584-b941-76e3227206e8" providerId="ADAL" clId="{5ED4DDD0-CC0C-4E62-8AB4-00E8E4B9C2AA}" dt="2024-08-02T15:21:28.493" v="3685" actId="700"/>
          <ac:spMkLst>
            <pc:docMk/>
            <pc:sldMk cId="1392322962" sldId="289"/>
            <ac:spMk id="2" creationId="{D189801E-D7B6-881E-C345-79828F667A69}"/>
          </ac:spMkLst>
        </pc:spChg>
        <pc:spChg chg="del mod ord">
          <ac:chgData name="Julie Platz" userId="ee3d9874-b684-4584-b941-76e3227206e8" providerId="ADAL" clId="{5ED4DDD0-CC0C-4E62-8AB4-00E8E4B9C2AA}" dt="2024-08-02T15:21:28.493" v="3685" actId="700"/>
          <ac:spMkLst>
            <pc:docMk/>
            <pc:sldMk cId="1392322962" sldId="289"/>
            <ac:spMk id="3" creationId="{4BD51C80-BA7B-5478-C474-713A80C08275}"/>
          </ac:spMkLst>
        </pc:spChg>
        <pc:spChg chg="del">
          <ac:chgData name="Julie Platz" userId="ee3d9874-b684-4584-b941-76e3227206e8" providerId="ADAL" clId="{5ED4DDD0-CC0C-4E62-8AB4-00E8E4B9C2AA}" dt="2024-08-02T15:21:28.493" v="3685" actId="700"/>
          <ac:spMkLst>
            <pc:docMk/>
            <pc:sldMk cId="1392322962" sldId="289"/>
            <ac:spMk id="4" creationId="{0818258E-6FDB-17D8-C8F4-D67DD01123C1}"/>
          </ac:spMkLst>
        </pc:spChg>
        <pc:spChg chg="add del mod ord">
          <ac:chgData name="Julie Platz" userId="ee3d9874-b684-4584-b941-76e3227206e8" providerId="ADAL" clId="{5ED4DDD0-CC0C-4E62-8AB4-00E8E4B9C2AA}" dt="2024-08-02T15:21:31.463" v="3686" actId="700"/>
          <ac:spMkLst>
            <pc:docMk/>
            <pc:sldMk cId="1392322962" sldId="289"/>
            <ac:spMk id="5" creationId="{3352CE41-7BE4-23F2-AB2F-0DA82A6E0324}"/>
          </ac:spMkLst>
        </pc:spChg>
        <pc:spChg chg="add del mod ord">
          <ac:chgData name="Julie Platz" userId="ee3d9874-b684-4584-b941-76e3227206e8" providerId="ADAL" clId="{5ED4DDD0-CC0C-4E62-8AB4-00E8E4B9C2AA}" dt="2024-08-02T15:21:31.463" v="3686" actId="700"/>
          <ac:spMkLst>
            <pc:docMk/>
            <pc:sldMk cId="1392322962" sldId="289"/>
            <ac:spMk id="6" creationId="{6F6A6D40-F17F-F659-C9C2-8E8BDC1344B7}"/>
          </ac:spMkLst>
        </pc:spChg>
        <pc:spChg chg="add mod ord">
          <ac:chgData name="Julie Platz" userId="ee3d9874-b684-4584-b941-76e3227206e8" providerId="ADAL" clId="{5ED4DDD0-CC0C-4E62-8AB4-00E8E4B9C2AA}" dt="2024-08-02T15:22:20.448" v="3759" actId="26606"/>
          <ac:spMkLst>
            <pc:docMk/>
            <pc:sldMk cId="1392322962" sldId="289"/>
            <ac:spMk id="7" creationId="{2F3CA847-F045-6EA8-12C9-6CC38524F20B}"/>
          </ac:spMkLst>
        </pc:spChg>
        <pc:spChg chg="add del mod ord">
          <ac:chgData name="Julie Platz" userId="ee3d9874-b684-4584-b941-76e3227206e8" providerId="ADAL" clId="{5ED4DDD0-CC0C-4E62-8AB4-00E8E4B9C2AA}" dt="2024-08-02T15:21:54.072" v="3724" actId="700"/>
          <ac:spMkLst>
            <pc:docMk/>
            <pc:sldMk cId="1392322962" sldId="289"/>
            <ac:spMk id="8" creationId="{B31361AE-806F-5AE8-17F1-88B4B0B3749B}"/>
          </ac:spMkLst>
        </pc:spChg>
        <pc:spChg chg="add mod ord">
          <ac:chgData name="Julie Platz" userId="ee3d9874-b684-4584-b941-76e3227206e8" providerId="ADAL" clId="{5ED4DDD0-CC0C-4E62-8AB4-00E8E4B9C2AA}" dt="2024-08-02T15:22:29.012" v="3765" actId="403"/>
          <ac:spMkLst>
            <pc:docMk/>
            <pc:sldMk cId="1392322962" sldId="289"/>
            <ac:spMk id="9" creationId="{8B3E621E-FBDE-EA40-51D2-AB03D95AF573}"/>
          </ac:spMkLst>
        </pc:spChg>
        <pc:spChg chg="add mod ord">
          <ac:chgData name="Julie Platz" userId="ee3d9874-b684-4584-b941-76e3227206e8" providerId="ADAL" clId="{5ED4DDD0-CC0C-4E62-8AB4-00E8E4B9C2AA}" dt="2024-08-02T15:22:29.012" v="3765" actId="403"/>
          <ac:spMkLst>
            <pc:docMk/>
            <pc:sldMk cId="1392322962" sldId="289"/>
            <ac:spMk id="10" creationId="{D56EA40A-D7CC-4118-CACC-5596F105A4DF}"/>
          </ac:spMkLst>
        </pc:spChg>
        <pc:spChg chg="add">
          <ac:chgData name="Julie Platz" userId="ee3d9874-b684-4584-b941-76e3227206e8" providerId="ADAL" clId="{5ED4DDD0-CC0C-4E62-8AB4-00E8E4B9C2AA}" dt="2024-08-02T15:22:20.448" v="3759" actId="26606"/>
          <ac:spMkLst>
            <pc:docMk/>
            <pc:sldMk cId="1392322962" sldId="289"/>
            <ac:spMk id="15" creationId="{E35A04CF-97D4-4FF7-B359-C546B1F62E54}"/>
          </ac:spMkLst>
        </pc:spChg>
        <pc:spChg chg="add">
          <ac:chgData name="Julie Platz" userId="ee3d9874-b684-4584-b941-76e3227206e8" providerId="ADAL" clId="{5ED4DDD0-CC0C-4E62-8AB4-00E8E4B9C2AA}" dt="2024-08-02T15:22:20.448" v="3759" actId="26606"/>
          <ac:spMkLst>
            <pc:docMk/>
            <pc:sldMk cId="1392322962" sldId="289"/>
            <ac:spMk id="17" creationId="{1DE7243B-5109-444B-8FAF-7437C66BC0E9}"/>
          </ac:spMkLst>
        </pc:spChg>
        <pc:spChg chg="add">
          <ac:chgData name="Julie Platz" userId="ee3d9874-b684-4584-b941-76e3227206e8" providerId="ADAL" clId="{5ED4DDD0-CC0C-4E62-8AB4-00E8E4B9C2AA}" dt="2024-08-02T15:22:20.448" v="3759" actId="26606"/>
          <ac:spMkLst>
            <pc:docMk/>
            <pc:sldMk cId="1392322962" sldId="289"/>
            <ac:spMk id="19" creationId="{4C5D6221-DA7B-4611-AA26-7D8E349FDE96}"/>
          </ac:spMkLst>
        </pc:spChg>
      </pc:sldChg>
      <pc:sldChg chg="modSp add">
        <pc:chgData name="Julie Platz" userId="ee3d9874-b684-4584-b941-76e3227206e8" providerId="ADAL" clId="{5ED4DDD0-CC0C-4E62-8AB4-00E8E4B9C2AA}" dt="2024-08-02T15:27:58.379" v="3890" actId="20577"/>
        <pc:sldMkLst>
          <pc:docMk/>
          <pc:sldMk cId="40411745" sldId="290"/>
        </pc:sldMkLst>
        <pc:graphicFrameChg chg="mod">
          <ac:chgData name="Julie Platz" userId="ee3d9874-b684-4584-b941-76e3227206e8" providerId="ADAL" clId="{5ED4DDD0-CC0C-4E62-8AB4-00E8E4B9C2AA}" dt="2024-08-02T15:27:58.379" v="3890" actId="20577"/>
          <ac:graphicFrameMkLst>
            <pc:docMk/>
            <pc:sldMk cId="40411745" sldId="290"/>
            <ac:graphicFrameMk id="5" creationId="{A5E24FA9-56CF-70FC-5D32-D1E6991F40BB}"/>
          </ac:graphicFrameMkLst>
        </pc:graphicFrameChg>
      </pc:sldChg>
      <pc:sldChg chg="new del">
        <pc:chgData name="Julie Platz" userId="ee3d9874-b684-4584-b941-76e3227206e8" providerId="ADAL" clId="{5ED4DDD0-CC0C-4E62-8AB4-00E8E4B9C2AA}" dt="2024-08-02T15:26:17.103" v="3774" actId="47"/>
        <pc:sldMkLst>
          <pc:docMk/>
          <pc:sldMk cId="2244889027" sldId="290"/>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E1B10-2173-47DB-981B-A2CB118F7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BD99E59-BD84-4CEB-8FD2-806190E21EF6}">
      <dgm:prSet/>
      <dgm:spPr/>
      <dgm:t>
        <a:bodyPr/>
        <a:lstStyle/>
        <a:p>
          <a:r>
            <a:rPr lang="en-US" dirty="0"/>
            <a:t>Erosion</a:t>
          </a:r>
        </a:p>
      </dgm:t>
    </dgm:pt>
    <dgm:pt modelId="{A185AD7A-CC92-4854-88A6-0CAF9265F556}" type="parTrans" cxnId="{5260BD54-7ABA-44DD-A523-8410BECB0F6F}">
      <dgm:prSet/>
      <dgm:spPr/>
      <dgm:t>
        <a:bodyPr/>
        <a:lstStyle/>
        <a:p>
          <a:endParaRPr lang="en-US"/>
        </a:p>
      </dgm:t>
    </dgm:pt>
    <dgm:pt modelId="{5D5DC95E-F78A-4CC9-99DA-6357C721B7E6}" type="sibTrans" cxnId="{5260BD54-7ABA-44DD-A523-8410BECB0F6F}">
      <dgm:prSet/>
      <dgm:spPr/>
      <dgm:t>
        <a:bodyPr/>
        <a:lstStyle/>
        <a:p>
          <a:endParaRPr lang="en-US"/>
        </a:p>
      </dgm:t>
    </dgm:pt>
    <dgm:pt modelId="{90FBC995-EBBF-4977-BE16-1A71541107C5}">
      <dgm:prSet/>
      <dgm:spPr/>
      <dgm:t>
        <a:bodyPr/>
        <a:lstStyle/>
        <a:p>
          <a:r>
            <a:rPr lang="en-US" dirty="0"/>
            <a:t>Crusting</a:t>
          </a:r>
        </a:p>
      </dgm:t>
    </dgm:pt>
    <dgm:pt modelId="{E30774EB-6D2B-427C-B2BA-2E8D93F43D7A}" type="parTrans" cxnId="{58498435-B108-42FC-9948-9253BD5D2FCD}">
      <dgm:prSet/>
      <dgm:spPr/>
      <dgm:t>
        <a:bodyPr/>
        <a:lstStyle/>
        <a:p>
          <a:endParaRPr lang="en-US"/>
        </a:p>
      </dgm:t>
    </dgm:pt>
    <dgm:pt modelId="{A3136C2D-AADD-4357-AA9C-3DBFA7631BFB}" type="sibTrans" cxnId="{58498435-B108-42FC-9948-9253BD5D2FCD}">
      <dgm:prSet/>
      <dgm:spPr/>
      <dgm:t>
        <a:bodyPr/>
        <a:lstStyle/>
        <a:p>
          <a:endParaRPr lang="en-US"/>
        </a:p>
      </dgm:t>
    </dgm:pt>
    <dgm:pt modelId="{05AC5E74-E8C8-4A7A-AB2A-85B58E2DDFED}">
      <dgm:prSet/>
      <dgm:spPr/>
      <dgm:t>
        <a:bodyPr/>
        <a:lstStyle/>
        <a:p>
          <a:r>
            <a:rPr lang="en-US" dirty="0"/>
            <a:t>Living Cover</a:t>
          </a:r>
        </a:p>
      </dgm:t>
    </dgm:pt>
    <dgm:pt modelId="{8C389A7A-E550-4A57-9FD4-E6C8EB0CD4DB}" type="parTrans" cxnId="{1C5301DC-C134-4A24-A45D-2DA871FC1C95}">
      <dgm:prSet/>
      <dgm:spPr/>
      <dgm:t>
        <a:bodyPr/>
        <a:lstStyle/>
        <a:p>
          <a:endParaRPr lang="en-US"/>
        </a:p>
      </dgm:t>
    </dgm:pt>
    <dgm:pt modelId="{45F5DE3B-8E81-49E9-B139-B1864DD3058A}" type="sibTrans" cxnId="{1C5301DC-C134-4A24-A45D-2DA871FC1C95}">
      <dgm:prSet/>
      <dgm:spPr/>
      <dgm:t>
        <a:bodyPr/>
        <a:lstStyle/>
        <a:p>
          <a:endParaRPr lang="en-US"/>
        </a:p>
      </dgm:t>
    </dgm:pt>
    <dgm:pt modelId="{C972482F-67E5-44F9-900C-40C03A4354E2}">
      <dgm:prSet/>
      <dgm:spPr/>
      <dgm:t>
        <a:bodyPr/>
        <a:lstStyle/>
        <a:p>
          <a:r>
            <a:rPr lang="en-US" dirty="0"/>
            <a:t>Dead Cover</a:t>
          </a:r>
        </a:p>
      </dgm:t>
    </dgm:pt>
    <dgm:pt modelId="{EBC4E067-D08C-401F-BA69-687F22240791}" type="parTrans" cxnId="{46BA5FC2-7245-4C92-96C9-343D61CD77AE}">
      <dgm:prSet/>
      <dgm:spPr/>
      <dgm:t>
        <a:bodyPr/>
        <a:lstStyle/>
        <a:p>
          <a:endParaRPr lang="en-US"/>
        </a:p>
      </dgm:t>
    </dgm:pt>
    <dgm:pt modelId="{478D1036-5867-4358-A0D4-00ED1CDAA475}" type="sibTrans" cxnId="{46BA5FC2-7245-4C92-96C9-343D61CD77AE}">
      <dgm:prSet/>
      <dgm:spPr/>
      <dgm:t>
        <a:bodyPr/>
        <a:lstStyle/>
        <a:p>
          <a:endParaRPr lang="en-US"/>
        </a:p>
      </dgm:t>
    </dgm:pt>
    <dgm:pt modelId="{E81BD629-A2E6-4AC5-BF2E-4FEA9801DA33}">
      <dgm:prSet/>
      <dgm:spPr/>
      <dgm:t>
        <a:bodyPr/>
        <a:lstStyle/>
        <a:p>
          <a:r>
            <a:rPr lang="en-US" dirty="0"/>
            <a:t>Water Holding Capacity</a:t>
          </a:r>
        </a:p>
      </dgm:t>
    </dgm:pt>
    <dgm:pt modelId="{2DC8768A-8636-4C93-9A73-0C38123B85AB}" type="parTrans" cxnId="{98A0E77C-E81A-4423-95DB-BF45E6CADBA9}">
      <dgm:prSet/>
      <dgm:spPr/>
      <dgm:t>
        <a:bodyPr/>
        <a:lstStyle/>
        <a:p>
          <a:endParaRPr lang="en-US"/>
        </a:p>
      </dgm:t>
    </dgm:pt>
    <dgm:pt modelId="{41C66F96-7FC8-4593-A463-BD0DFF5B9963}" type="sibTrans" cxnId="{98A0E77C-E81A-4423-95DB-BF45E6CADBA9}">
      <dgm:prSet/>
      <dgm:spPr/>
      <dgm:t>
        <a:bodyPr/>
        <a:lstStyle/>
        <a:p>
          <a:endParaRPr lang="en-US"/>
        </a:p>
      </dgm:t>
    </dgm:pt>
    <dgm:pt modelId="{02EEC5D7-32ED-46E8-AF00-BF21383BC17E}">
      <dgm:prSet/>
      <dgm:spPr/>
      <dgm:t>
        <a:bodyPr/>
        <a:lstStyle/>
        <a:p>
          <a:r>
            <a:rPr lang="en-US" dirty="0"/>
            <a:t>Mulch</a:t>
          </a:r>
        </a:p>
      </dgm:t>
    </dgm:pt>
    <dgm:pt modelId="{B3CB5A89-A6A4-40A5-8965-A0F7F33A85C5}" type="parTrans" cxnId="{CAE055C5-17F2-4CFC-A048-A61364A74AA4}">
      <dgm:prSet/>
      <dgm:spPr/>
      <dgm:t>
        <a:bodyPr/>
        <a:lstStyle/>
        <a:p>
          <a:endParaRPr lang="en-US"/>
        </a:p>
      </dgm:t>
    </dgm:pt>
    <dgm:pt modelId="{91943684-35B0-4AB3-AB7B-1B46F2BACCD0}" type="sibTrans" cxnId="{CAE055C5-17F2-4CFC-A048-A61364A74AA4}">
      <dgm:prSet/>
      <dgm:spPr/>
      <dgm:t>
        <a:bodyPr/>
        <a:lstStyle/>
        <a:p>
          <a:endParaRPr lang="en-US"/>
        </a:p>
      </dgm:t>
    </dgm:pt>
    <dgm:pt modelId="{250B8F73-4103-4D0A-BFC6-030BBC9D593C}">
      <dgm:prSet/>
      <dgm:spPr/>
      <dgm:t>
        <a:bodyPr/>
        <a:lstStyle/>
        <a:p>
          <a:r>
            <a:rPr lang="en-US" dirty="0"/>
            <a:t>Cover Crops</a:t>
          </a:r>
        </a:p>
      </dgm:t>
    </dgm:pt>
    <dgm:pt modelId="{15C6314D-7378-4215-BA1B-3BF66FA55BC0}" type="parTrans" cxnId="{17224EA2-F9E8-4FF7-8370-A4C984EEAA7E}">
      <dgm:prSet/>
      <dgm:spPr/>
      <dgm:t>
        <a:bodyPr/>
        <a:lstStyle/>
        <a:p>
          <a:endParaRPr lang="en-US"/>
        </a:p>
      </dgm:t>
    </dgm:pt>
    <dgm:pt modelId="{B78BFE95-CCA4-4DF5-93F8-D718A3747E7C}" type="sibTrans" cxnId="{17224EA2-F9E8-4FF7-8370-A4C984EEAA7E}">
      <dgm:prSet/>
      <dgm:spPr/>
      <dgm:t>
        <a:bodyPr/>
        <a:lstStyle/>
        <a:p>
          <a:endParaRPr lang="en-US"/>
        </a:p>
      </dgm:t>
    </dgm:pt>
    <dgm:pt modelId="{A6AF4C2E-8274-4427-89C9-8A6A27E2F959}">
      <dgm:prSet/>
      <dgm:spPr/>
      <dgm:t>
        <a:bodyPr/>
        <a:lstStyle/>
        <a:p>
          <a:r>
            <a:rPr lang="en-US" dirty="0"/>
            <a:t>Residue</a:t>
          </a:r>
        </a:p>
      </dgm:t>
    </dgm:pt>
    <dgm:pt modelId="{7D72D493-89D1-4C5B-A3B6-1E122E5BC8AF}" type="parTrans" cxnId="{267DAB0C-9399-41B3-A0A3-3D14C3EF5F9A}">
      <dgm:prSet/>
      <dgm:spPr/>
      <dgm:t>
        <a:bodyPr/>
        <a:lstStyle/>
        <a:p>
          <a:endParaRPr lang="en-US"/>
        </a:p>
      </dgm:t>
    </dgm:pt>
    <dgm:pt modelId="{825924F3-8BF3-4ADA-8A80-33535B0C8DEB}" type="sibTrans" cxnId="{267DAB0C-9399-41B3-A0A3-3D14C3EF5F9A}">
      <dgm:prSet/>
      <dgm:spPr/>
      <dgm:t>
        <a:bodyPr/>
        <a:lstStyle/>
        <a:p>
          <a:endParaRPr lang="en-US"/>
        </a:p>
      </dgm:t>
    </dgm:pt>
    <dgm:pt modelId="{B295E021-D686-4428-9E49-6261812A3E5B}" type="pres">
      <dgm:prSet presAssocID="{52AE1B10-2173-47DB-981B-A2CB118F7C7E}" presName="diagram" presStyleCnt="0">
        <dgm:presLayoutVars>
          <dgm:dir/>
          <dgm:resizeHandles val="exact"/>
        </dgm:presLayoutVars>
      </dgm:prSet>
      <dgm:spPr/>
    </dgm:pt>
    <dgm:pt modelId="{D05E32A1-BE1A-4F75-9B94-2E043C49A166}" type="pres">
      <dgm:prSet presAssocID="{CBD99E59-BD84-4CEB-8FD2-806190E21EF6}" presName="node" presStyleLbl="node1" presStyleIdx="0" presStyleCnt="8">
        <dgm:presLayoutVars>
          <dgm:bulletEnabled val="1"/>
        </dgm:presLayoutVars>
      </dgm:prSet>
      <dgm:spPr/>
    </dgm:pt>
    <dgm:pt modelId="{C68E8F31-ED95-44E8-A77A-9B0AD71A42DD}" type="pres">
      <dgm:prSet presAssocID="{5D5DC95E-F78A-4CC9-99DA-6357C721B7E6}" presName="sibTrans" presStyleCnt="0"/>
      <dgm:spPr/>
    </dgm:pt>
    <dgm:pt modelId="{8A8C004C-A9D0-43FC-B736-FB5DD4942852}" type="pres">
      <dgm:prSet presAssocID="{90FBC995-EBBF-4977-BE16-1A71541107C5}" presName="node" presStyleLbl="node1" presStyleIdx="1" presStyleCnt="8">
        <dgm:presLayoutVars>
          <dgm:bulletEnabled val="1"/>
        </dgm:presLayoutVars>
      </dgm:prSet>
      <dgm:spPr/>
    </dgm:pt>
    <dgm:pt modelId="{2059CBCF-815C-46B8-9181-2DA864188680}" type="pres">
      <dgm:prSet presAssocID="{A3136C2D-AADD-4357-AA9C-3DBFA7631BFB}" presName="sibTrans" presStyleCnt="0"/>
      <dgm:spPr/>
    </dgm:pt>
    <dgm:pt modelId="{077CB364-7FE3-40B3-B63D-B3CAA2CCF706}" type="pres">
      <dgm:prSet presAssocID="{05AC5E74-E8C8-4A7A-AB2A-85B58E2DDFED}" presName="node" presStyleLbl="node1" presStyleIdx="2" presStyleCnt="8">
        <dgm:presLayoutVars>
          <dgm:bulletEnabled val="1"/>
        </dgm:presLayoutVars>
      </dgm:prSet>
      <dgm:spPr/>
    </dgm:pt>
    <dgm:pt modelId="{00126E64-164D-412F-A869-353DECC57F71}" type="pres">
      <dgm:prSet presAssocID="{45F5DE3B-8E81-49E9-B139-B1864DD3058A}" presName="sibTrans" presStyleCnt="0"/>
      <dgm:spPr/>
    </dgm:pt>
    <dgm:pt modelId="{BAF1C6EB-9BA7-4929-89C4-8431871F83E4}" type="pres">
      <dgm:prSet presAssocID="{C972482F-67E5-44F9-900C-40C03A4354E2}" presName="node" presStyleLbl="node1" presStyleIdx="3" presStyleCnt="8">
        <dgm:presLayoutVars>
          <dgm:bulletEnabled val="1"/>
        </dgm:presLayoutVars>
      </dgm:prSet>
      <dgm:spPr/>
    </dgm:pt>
    <dgm:pt modelId="{A413ADE2-320A-4165-8386-2D6B34E6BF98}" type="pres">
      <dgm:prSet presAssocID="{478D1036-5867-4358-A0D4-00ED1CDAA475}" presName="sibTrans" presStyleCnt="0"/>
      <dgm:spPr/>
    </dgm:pt>
    <dgm:pt modelId="{852B8F8A-DA22-41A2-A148-C9E1D6DE87BB}" type="pres">
      <dgm:prSet presAssocID="{E81BD629-A2E6-4AC5-BF2E-4FEA9801DA33}" presName="node" presStyleLbl="node1" presStyleIdx="4" presStyleCnt="8">
        <dgm:presLayoutVars>
          <dgm:bulletEnabled val="1"/>
        </dgm:presLayoutVars>
      </dgm:prSet>
      <dgm:spPr/>
    </dgm:pt>
    <dgm:pt modelId="{EE703DEC-9E88-4DBF-BBD1-CC8E60FCDFE3}" type="pres">
      <dgm:prSet presAssocID="{41C66F96-7FC8-4593-A463-BD0DFF5B9963}" presName="sibTrans" presStyleCnt="0"/>
      <dgm:spPr/>
    </dgm:pt>
    <dgm:pt modelId="{87557636-0D03-4044-B8EE-9905637E6785}" type="pres">
      <dgm:prSet presAssocID="{02EEC5D7-32ED-46E8-AF00-BF21383BC17E}" presName="node" presStyleLbl="node1" presStyleIdx="5" presStyleCnt="8">
        <dgm:presLayoutVars>
          <dgm:bulletEnabled val="1"/>
        </dgm:presLayoutVars>
      </dgm:prSet>
      <dgm:spPr/>
    </dgm:pt>
    <dgm:pt modelId="{34E0A448-9943-4F95-A773-E3F811CDDC20}" type="pres">
      <dgm:prSet presAssocID="{91943684-35B0-4AB3-AB7B-1B46F2BACCD0}" presName="sibTrans" presStyleCnt="0"/>
      <dgm:spPr/>
    </dgm:pt>
    <dgm:pt modelId="{F95C6514-0018-4393-8770-DF29A78C1BCA}" type="pres">
      <dgm:prSet presAssocID="{A6AF4C2E-8274-4427-89C9-8A6A27E2F959}" presName="node" presStyleLbl="node1" presStyleIdx="6" presStyleCnt="8">
        <dgm:presLayoutVars>
          <dgm:bulletEnabled val="1"/>
        </dgm:presLayoutVars>
      </dgm:prSet>
      <dgm:spPr/>
    </dgm:pt>
    <dgm:pt modelId="{20434B86-3CB5-4451-B4EF-F2F0DF3CFCE8}" type="pres">
      <dgm:prSet presAssocID="{825924F3-8BF3-4ADA-8A80-33535B0C8DEB}" presName="sibTrans" presStyleCnt="0"/>
      <dgm:spPr/>
    </dgm:pt>
    <dgm:pt modelId="{D08E4D02-309C-451E-AA2D-8092174CA74D}" type="pres">
      <dgm:prSet presAssocID="{250B8F73-4103-4D0A-BFC6-030BBC9D593C}" presName="node" presStyleLbl="node1" presStyleIdx="7" presStyleCnt="8">
        <dgm:presLayoutVars>
          <dgm:bulletEnabled val="1"/>
        </dgm:presLayoutVars>
      </dgm:prSet>
      <dgm:spPr/>
    </dgm:pt>
  </dgm:ptLst>
  <dgm:cxnLst>
    <dgm:cxn modelId="{02562D01-7E85-4C12-A8D9-08C07429D1B4}" type="presOf" srcId="{90FBC995-EBBF-4977-BE16-1A71541107C5}" destId="{8A8C004C-A9D0-43FC-B736-FB5DD4942852}" srcOrd="0" destOrd="0" presId="urn:microsoft.com/office/officeart/2005/8/layout/default"/>
    <dgm:cxn modelId="{33498401-C56F-4469-BEBB-0B2C902FB089}" type="presOf" srcId="{A6AF4C2E-8274-4427-89C9-8A6A27E2F959}" destId="{F95C6514-0018-4393-8770-DF29A78C1BCA}" srcOrd="0" destOrd="0" presId="urn:microsoft.com/office/officeart/2005/8/layout/default"/>
    <dgm:cxn modelId="{267DAB0C-9399-41B3-A0A3-3D14C3EF5F9A}" srcId="{52AE1B10-2173-47DB-981B-A2CB118F7C7E}" destId="{A6AF4C2E-8274-4427-89C9-8A6A27E2F959}" srcOrd="6" destOrd="0" parTransId="{7D72D493-89D1-4C5B-A3B6-1E122E5BC8AF}" sibTransId="{825924F3-8BF3-4ADA-8A80-33535B0C8DEB}"/>
    <dgm:cxn modelId="{D2387A1A-1A90-4838-AED7-6BD645581EC8}" type="presOf" srcId="{E81BD629-A2E6-4AC5-BF2E-4FEA9801DA33}" destId="{852B8F8A-DA22-41A2-A148-C9E1D6DE87BB}" srcOrd="0" destOrd="0" presId="urn:microsoft.com/office/officeart/2005/8/layout/default"/>
    <dgm:cxn modelId="{E1182F1E-4445-4AEE-AA9E-49F32FFE1166}" type="presOf" srcId="{52AE1B10-2173-47DB-981B-A2CB118F7C7E}" destId="{B295E021-D686-4428-9E49-6261812A3E5B}" srcOrd="0" destOrd="0" presId="urn:microsoft.com/office/officeart/2005/8/layout/default"/>
    <dgm:cxn modelId="{58498435-B108-42FC-9948-9253BD5D2FCD}" srcId="{52AE1B10-2173-47DB-981B-A2CB118F7C7E}" destId="{90FBC995-EBBF-4977-BE16-1A71541107C5}" srcOrd="1" destOrd="0" parTransId="{E30774EB-6D2B-427C-B2BA-2E8D93F43D7A}" sibTransId="{A3136C2D-AADD-4357-AA9C-3DBFA7631BFB}"/>
    <dgm:cxn modelId="{5260BD54-7ABA-44DD-A523-8410BECB0F6F}" srcId="{52AE1B10-2173-47DB-981B-A2CB118F7C7E}" destId="{CBD99E59-BD84-4CEB-8FD2-806190E21EF6}" srcOrd="0" destOrd="0" parTransId="{A185AD7A-CC92-4854-88A6-0CAF9265F556}" sibTransId="{5D5DC95E-F78A-4CC9-99DA-6357C721B7E6}"/>
    <dgm:cxn modelId="{C4C8277B-0F73-402B-98BA-217FC8BC9230}" type="presOf" srcId="{02EEC5D7-32ED-46E8-AF00-BF21383BC17E}" destId="{87557636-0D03-4044-B8EE-9905637E6785}" srcOrd="0" destOrd="0" presId="urn:microsoft.com/office/officeart/2005/8/layout/default"/>
    <dgm:cxn modelId="{98A0E77C-E81A-4423-95DB-BF45E6CADBA9}" srcId="{52AE1B10-2173-47DB-981B-A2CB118F7C7E}" destId="{E81BD629-A2E6-4AC5-BF2E-4FEA9801DA33}" srcOrd="4" destOrd="0" parTransId="{2DC8768A-8636-4C93-9A73-0C38123B85AB}" sibTransId="{41C66F96-7FC8-4593-A463-BD0DFF5B9963}"/>
    <dgm:cxn modelId="{09747F83-C3FC-4893-9323-AA3C4B6E9D69}" type="presOf" srcId="{250B8F73-4103-4D0A-BFC6-030BBC9D593C}" destId="{D08E4D02-309C-451E-AA2D-8092174CA74D}" srcOrd="0" destOrd="0" presId="urn:microsoft.com/office/officeart/2005/8/layout/default"/>
    <dgm:cxn modelId="{079BDD83-DB92-4663-B937-21B0BA014B57}" type="presOf" srcId="{05AC5E74-E8C8-4A7A-AB2A-85B58E2DDFED}" destId="{077CB364-7FE3-40B3-B63D-B3CAA2CCF706}" srcOrd="0" destOrd="0" presId="urn:microsoft.com/office/officeart/2005/8/layout/default"/>
    <dgm:cxn modelId="{91E67E92-2904-4A0E-84DC-9DD936D17FFF}" type="presOf" srcId="{C972482F-67E5-44F9-900C-40C03A4354E2}" destId="{BAF1C6EB-9BA7-4929-89C4-8431871F83E4}" srcOrd="0" destOrd="0" presId="urn:microsoft.com/office/officeart/2005/8/layout/default"/>
    <dgm:cxn modelId="{17224EA2-F9E8-4FF7-8370-A4C984EEAA7E}" srcId="{52AE1B10-2173-47DB-981B-A2CB118F7C7E}" destId="{250B8F73-4103-4D0A-BFC6-030BBC9D593C}" srcOrd="7" destOrd="0" parTransId="{15C6314D-7378-4215-BA1B-3BF66FA55BC0}" sibTransId="{B78BFE95-CCA4-4DF5-93F8-D718A3747E7C}"/>
    <dgm:cxn modelId="{46BA5FC2-7245-4C92-96C9-343D61CD77AE}" srcId="{52AE1B10-2173-47DB-981B-A2CB118F7C7E}" destId="{C972482F-67E5-44F9-900C-40C03A4354E2}" srcOrd="3" destOrd="0" parTransId="{EBC4E067-D08C-401F-BA69-687F22240791}" sibTransId="{478D1036-5867-4358-A0D4-00ED1CDAA475}"/>
    <dgm:cxn modelId="{CAE055C5-17F2-4CFC-A048-A61364A74AA4}" srcId="{52AE1B10-2173-47DB-981B-A2CB118F7C7E}" destId="{02EEC5D7-32ED-46E8-AF00-BF21383BC17E}" srcOrd="5" destOrd="0" parTransId="{B3CB5A89-A6A4-40A5-8965-A0F7F33A85C5}" sibTransId="{91943684-35B0-4AB3-AB7B-1B46F2BACCD0}"/>
    <dgm:cxn modelId="{206E7ED6-A551-4C63-9B4E-2C1B7DE25BB5}" type="presOf" srcId="{CBD99E59-BD84-4CEB-8FD2-806190E21EF6}" destId="{D05E32A1-BE1A-4F75-9B94-2E043C49A166}" srcOrd="0" destOrd="0" presId="urn:microsoft.com/office/officeart/2005/8/layout/default"/>
    <dgm:cxn modelId="{1C5301DC-C134-4A24-A45D-2DA871FC1C95}" srcId="{52AE1B10-2173-47DB-981B-A2CB118F7C7E}" destId="{05AC5E74-E8C8-4A7A-AB2A-85B58E2DDFED}" srcOrd="2" destOrd="0" parTransId="{8C389A7A-E550-4A57-9FD4-E6C8EB0CD4DB}" sibTransId="{45F5DE3B-8E81-49E9-B139-B1864DD3058A}"/>
    <dgm:cxn modelId="{6F613020-BBD1-40DC-875F-19FBD6D41659}" type="presParOf" srcId="{B295E021-D686-4428-9E49-6261812A3E5B}" destId="{D05E32A1-BE1A-4F75-9B94-2E043C49A166}" srcOrd="0" destOrd="0" presId="urn:microsoft.com/office/officeart/2005/8/layout/default"/>
    <dgm:cxn modelId="{C3C56E16-0B63-4C7F-B2AC-E76A7DFEC4FB}" type="presParOf" srcId="{B295E021-D686-4428-9E49-6261812A3E5B}" destId="{C68E8F31-ED95-44E8-A77A-9B0AD71A42DD}" srcOrd="1" destOrd="0" presId="urn:microsoft.com/office/officeart/2005/8/layout/default"/>
    <dgm:cxn modelId="{87F118C6-765C-4529-92A6-81F4BF4535B1}" type="presParOf" srcId="{B295E021-D686-4428-9E49-6261812A3E5B}" destId="{8A8C004C-A9D0-43FC-B736-FB5DD4942852}" srcOrd="2" destOrd="0" presId="urn:microsoft.com/office/officeart/2005/8/layout/default"/>
    <dgm:cxn modelId="{D87C3AF4-EB2F-4A0C-AC5F-115946C3D655}" type="presParOf" srcId="{B295E021-D686-4428-9E49-6261812A3E5B}" destId="{2059CBCF-815C-46B8-9181-2DA864188680}" srcOrd="3" destOrd="0" presId="urn:microsoft.com/office/officeart/2005/8/layout/default"/>
    <dgm:cxn modelId="{63D22779-4D0E-4ABA-A3E2-D7B54FF27B5B}" type="presParOf" srcId="{B295E021-D686-4428-9E49-6261812A3E5B}" destId="{077CB364-7FE3-40B3-B63D-B3CAA2CCF706}" srcOrd="4" destOrd="0" presId="urn:microsoft.com/office/officeart/2005/8/layout/default"/>
    <dgm:cxn modelId="{3C360D0A-5164-492B-B59E-586F644B43B7}" type="presParOf" srcId="{B295E021-D686-4428-9E49-6261812A3E5B}" destId="{00126E64-164D-412F-A869-353DECC57F71}" srcOrd="5" destOrd="0" presId="urn:microsoft.com/office/officeart/2005/8/layout/default"/>
    <dgm:cxn modelId="{EC51B206-C9FB-4C24-AFBD-608DBAD06B75}" type="presParOf" srcId="{B295E021-D686-4428-9E49-6261812A3E5B}" destId="{BAF1C6EB-9BA7-4929-89C4-8431871F83E4}" srcOrd="6" destOrd="0" presId="urn:microsoft.com/office/officeart/2005/8/layout/default"/>
    <dgm:cxn modelId="{EAB29350-C88A-483C-BB7F-05AC0F17AF70}" type="presParOf" srcId="{B295E021-D686-4428-9E49-6261812A3E5B}" destId="{A413ADE2-320A-4165-8386-2D6B34E6BF98}" srcOrd="7" destOrd="0" presId="urn:microsoft.com/office/officeart/2005/8/layout/default"/>
    <dgm:cxn modelId="{E4DC6D7A-B3DF-4C0E-B73E-9EF1D2C6436B}" type="presParOf" srcId="{B295E021-D686-4428-9E49-6261812A3E5B}" destId="{852B8F8A-DA22-41A2-A148-C9E1D6DE87BB}" srcOrd="8" destOrd="0" presId="urn:microsoft.com/office/officeart/2005/8/layout/default"/>
    <dgm:cxn modelId="{5085D52A-EF6C-43CD-87B7-86D5F9CCF251}" type="presParOf" srcId="{B295E021-D686-4428-9E49-6261812A3E5B}" destId="{EE703DEC-9E88-4DBF-BBD1-CC8E60FCDFE3}" srcOrd="9" destOrd="0" presId="urn:microsoft.com/office/officeart/2005/8/layout/default"/>
    <dgm:cxn modelId="{A89242E4-5D70-4F1B-BB4E-DE08D2561D3F}" type="presParOf" srcId="{B295E021-D686-4428-9E49-6261812A3E5B}" destId="{87557636-0D03-4044-B8EE-9905637E6785}" srcOrd="10" destOrd="0" presId="urn:microsoft.com/office/officeart/2005/8/layout/default"/>
    <dgm:cxn modelId="{268A67C3-E291-4A66-BF42-B0E6BDD83026}" type="presParOf" srcId="{B295E021-D686-4428-9E49-6261812A3E5B}" destId="{34E0A448-9943-4F95-A773-E3F811CDDC20}" srcOrd="11" destOrd="0" presId="urn:microsoft.com/office/officeart/2005/8/layout/default"/>
    <dgm:cxn modelId="{A07E1F6B-797C-4170-AAA6-D538D7F0A276}" type="presParOf" srcId="{B295E021-D686-4428-9E49-6261812A3E5B}" destId="{F95C6514-0018-4393-8770-DF29A78C1BCA}" srcOrd="12" destOrd="0" presId="urn:microsoft.com/office/officeart/2005/8/layout/default"/>
    <dgm:cxn modelId="{AF93E1C1-C208-4212-A273-A7CFC058424A}" type="presParOf" srcId="{B295E021-D686-4428-9E49-6261812A3E5B}" destId="{20434B86-3CB5-4451-B4EF-F2F0DF3CFCE8}" srcOrd="13" destOrd="0" presId="urn:microsoft.com/office/officeart/2005/8/layout/default"/>
    <dgm:cxn modelId="{96611215-26FF-4A9E-9DFD-CCC75216BA20}" type="presParOf" srcId="{B295E021-D686-4428-9E49-6261812A3E5B}" destId="{D08E4D02-309C-451E-AA2D-8092174CA74D}"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AC9B4D-ADE6-465C-B1C0-1A84559F9E40}" type="doc">
      <dgm:prSet loTypeId="urn:microsoft.com/office/officeart/2018/2/layout/IconCircleList" loCatId="icon" qsTypeId="urn:microsoft.com/office/officeart/2005/8/quickstyle/simple1" qsCatId="simple" csTypeId="urn:microsoft.com/office/officeart/2005/8/colors/accent0_1" csCatId="mainScheme" phldr="1"/>
      <dgm:spPr/>
      <dgm:t>
        <a:bodyPr/>
        <a:lstStyle/>
        <a:p>
          <a:endParaRPr lang="en-US"/>
        </a:p>
      </dgm:t>
    </dgm:pt>
    <dgm:pt modelId="{2FFEB2C0-AEC2-4BC4-A88D-3718E71023A7}">
      <dgm:prSet/>
      <dgm:spPr/>
      <dgm:t>
        <a:bodyPr/>
        <a:lstStyle/>
        <a:p>
          <a:pPr>
            <a:lnSpc>
              <a:spcPct val="100000"/>
            </a:lnSpc>
          </a:pPr>
          <a:r>
            <a:rPr lang="en-US"/>
            <a:t>Loss of water through evaporation</a:t>
          </a:r>
        </a:p>
      </dgm:t>
    </dgm:pt>
    <dgm:pt modelId="{567A1658-B60C-4B90-9515-72D3F921AFB4}" type="parTrans" cxnId="{DC408423-AA42-4974-AC0A-BAA7CCF81256}">
      <dgm:prSet/>
      <dgm:spPr/>
      <dgm:t>
        <a:bodyPr/>
        <a:lstStyle/>
        <a:p>
          <a:endParaRPr lang="en-US"/>
        </a:p>
      </dgm:t>
    </dgm:pt>
    <dgm:pt modelId="{5CDE999E-5F06-4FD3-A997-53489E3A1460}" type="sibTrans" cxnId="{DC408423-AA42-4974-AC0A-BAA7CCF81256}">
      <dgm:prSet/>
      <dgm:spPr/>
      <dgm:t>
        <a:bodyPr/>
        <a:lstStyle/>
        <a:p>
          <a:pPr>
            <a:lnSpc>
              <a:spcPct val="100000"/>
            </a:lnSpc>
          </a:pPr>
          <a:endParaRPr lang="en-US"/>
        </a:p>
      </dgm:t>
    </dgm:pt>
    <dgm:pt modelId="{953EBC09-11C3-48F8-B5C7-492ED514139E}">
      <dgm:prSet/>
      <dgm:spPr/>
      <dgm:t>
        <a:bodyPr/>
        <a:lstStyle/>
        <a:p>
          <a:pPr>
            <a:lnSpc>
              <a:spcPct val="100000"/>
            </a:lnSpc>
          </a:pPr>
          <a:r>
            <a:rPr lang="en-US"/>
            <a:t>Erosion due to rain or wind </a:t>
          </a:r>
        </a:p>
      </dgm:t>
    </dgm:pt>
    <dgm:pt modelId="{63EC18C7-BCEA-409B-A48E-1D78378F793F}" type="parTrans" cxnId="{22115DF3-DC79-494E-9F83-62FC66E1CCD9}">
      <dgm:prSet/>
      <dgm:spPr/>
      <dgm:t>
        <a:bodyPr/>
        <a:lstStyle/>
        <a:p>
          <a:endParaRPr lang="en-US"/>
        </a:p>
      </dgm:t>
    </dgm:pt>
    <dgm:pt modelId="{CBB257BD-CE10-4D94-A61B-0BE6F74F7805}" type="sibTrans" cxnId="{22115DF3-DC79-494E-9F83-62FC66E1CCD9}">
      <dgm:prSet/>
      <dgm:spPr/>
      <dgm:t>
        <a:bodyPr/>
        <a:lstStyle/>
        <a:p>
          <a:pPr>
            <a:lnSpc>
              <a:spcPct val="100000"/>
            </a:lnSpc>
          </a:pPr>
          <a:endParaRPr lang="en-US"/>
        </a:p>
      </dgm:t>
    </dgm:pt>
    <dgm:pt modelId="{F61DE1FD-533A-4E24-81E3-6963842A2AED}">
      <dgm:prSet/>
      <dgm:spPr/>
      <dgm:t>
        <a:bodyPr/>
        <a:lstStyle/>
        <a:p>
          <a:pPr>
            <a:lnSpc>
              <a:spcPct val="100000"/>
            </a:lnSpc>
          </a:pPr>
          <a:r>
            <a:rPr lang="en-US"/>
            <a:t>Crop competition from weed species </a:t>
          </a:r>
        </a:p>
      </dgm:t>
    </dgm:pt>
    <dgm:pt modelId="{B3B29C46-93D2-4FA7-B0BF-3FCE8D45B406}" type="parTrans" cxnId="{488248BA-5786-4B18-999F-95A243F4A319}">
      <dgm:prSet/>
      <dgm:spPr/>
      <dgm:t>
        <a:bodyPr/>
        <a:lstStyle/>
        <a:p>
          <a:endParaRPr lang="en-US"/>
        </a:p>
      </dgm:t>
    </dgm:pt>
    <dgm:pt modelId="{D802E552-259C-4ADD-B047-6EE1EC33BF7D}" type="sibTrans" cxnId="{488248BA-5786-4B18-999F-95A243F4A319}">
      <dgm:prSet/>
      <dgm:spPr/>
      <dgm:t>
        <a:bodyPr/>
        <a:lstStyle/>
        <a:p>
          <a:pPr>
            <a:lnSpc>
              <a:spcPct val="100000"/>
            </a:lnSpc>
          </a:pPr>
          <a:endParaRPr lang="en-US"/>
        </a:p>
      </dgm:t>
    </dgm:pt>
    <dgm:pt modelId="{3C527D8C-F896-4B7C-A0D3-DD131244CDB9}">
      <dgm:prSet/>
      <dgm:spPr/>
      <dgm:t>
        <a:bodyPr/>
        <a:lstStyle/>
        <a:p>
          <a:pPr>
            <a:lnSpc>
              <a:spcPct val="100000"/>
            </a:lnSpc>
          </a:pPr>
          <a:r>
            <a:rPr lang="en-US"/>
            <a:t>Crusting of the soil top layer </a:t>
          </a:r>
        </a:p>
      </dgm:t>
    </dgm:pt>
    <dgm:pt modelId="{C9970A6C-654A-4B1D-AF0D-826C68200FF4}" type="parTrans" cxnId="{3A1CC773-2F90-47D2-96EA-54B90C5B180D}">
      <dgm:prSet/>
      <dgm:spPr/>
      <dgm:t>
        <a:bodyPr/>
        <a:lstStyle/>
        <a:p>
          <a:endParaRPr lang="en-US"/>
        </a:p>
      </dgm:t>
    </dgm:pt>
    <dgm:pt modelId="{7CA0AEE5-3991-440F-B1D6-37D88CB10A62}" type="sibTrans" cxnId="{3A1CC773-2F90-47D2-96EA-54B90C5B180D}">
      <dgm:prSet/>
      <dgm:spPr/>
      <dgm:t>
        <a:bodyPr/>
        <a:lstStyle/>
        <a:p>
          <a:endParaRPr lang="en-US"/>
        </a:p>
      </dgm:t>
    </dgm:pt>
    <dgm:pt modelId="{7F885DE6-A763-4716-AFE5-E60E7BECBE78}" type="pres">
      <dgm:prSet presAssocID="{8FAC9B4D-ADE6-465C-B1C0-1A84559F9E40}" presName="root" presStyleCnt="0">
        <dgm:presLayoutVars>
          <dgm:dir/>
          <dgm:resizeHandles val="exact"/>
        </dgm:presLayoutVars>
      </dgm:prSet>
      <dgm:spPr/>
    </dgm:pt>
    <dgm:pt modelId="{1A9BC1C3-3144-459B-AD28-0B21C81BA9BA}" type="pres">
      <dgm:prSet presAssocID="{8FAC9B4D-ADE6-465C-B1C0-1A84559F9E40}" presName="container" presStyleCnt="0">
        <dgm:presLayoutVars>
          <dgm:dir/>
          <dgm:resizeHandles val="exact"/>
        </dgm:presLayoutVars>
      </dgm:prSet>
      <dgm:spPr/>
    </dgm:pt>
    <dgm:pt modelId="{714AF85F-6B7B-4E76-A4FF-ABDB5F75E4F3}" type="pres">
      <dgm:prSet presAssocID="{2FFEB2C0-AEC2-4BC4-A88D-3718E71023A7}" presName="compNode" presStyleCnt="0"/>
      <dgm:spPr/>
    </dgm:pt>
    <dgm:pt modelId="{92B2722B-D186-43ED-A3F2-77F7B0AB3BA5}" type="pres">
      <dgm:prSet presAssocID="{2FFEB2C0-AEC2-4BC4-A88D-3718E71023A7}" presName="iconBgRect" presStyleLbl="bgShp" presStyleIdx="0" presStyleCnt="4"/>
      <dgm:spPr/>
    </dgm:pt>
    <dgm:pt modelId="{4CB3C709-7651-4371-B6BC-9055A1984831}" type="pres">
      <dgm:prSet presAssocID="{2FFEB2C0-AEC2-4BC4-A88D-3718E71023A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sert scene"/>
        </a:ext>
      </dgm:extLst>
    </dgm:pt>
    <dgm:pt modelId="{4F45BBCF-DB05-4BFA-97D1-32F61CB3ED77}" type="pres">
      <dgm:prSet presAssocID="{2FFEB2C0-AEC2-4BC4-A88D-3718E71023A7}" presName="spaceRect" presStyleCnt="0"/>
      <dgm:spPr/>
    </dgm:pt>
    <dgm:pt modelId="{3FB3915E-E4B7-4186-ABB3-1789B963C840}" type="pres">
      <dgm:prSet presAssocID="{2FFEB2C0-AEC2-4BC4-A88D-3718E71023A7}" presName="textRect" presStyleLbl="revTx" presStyleIdx="0" presStyleCnt="4">
        <dgm:presLayoutVars>
          <dgm:chMax val="1"/>
          <dgm:chPref val="1"/>
        </dgm:presLayoutVars>
      </dgm:prSet>
      <dgm:spPr/>
    </dgm:pt>
    <dgm:pt modelId="{B2E2ED80-B9C0-49F4-A4BA-5143E87EB126}" type="pres">
      <dgm:prSet presAssocID="{5CDE999E-5F06-4FD3-A997-53489E3A1460}" presName="sibTrans" presStyleLbl="sibTrans2D1" presStyleIdx="0" presStyleCnt="0"/>
      <dgm:spPr/>
    </dgm:pt>
    <dgm:pt modelId="{46ACCB7A-AAA9-4F24-A6A3-0221C35DB1B3}" type="pres">
      <dgm:prSet presAssocID="{953EBC09-11C3-48F8-B5C7-492ED514139E}" presName="compNode" presStyleCnt="0"/>
      <dgm:spPr/>
    </dgm:pt>
    <dgm:pt modelId="{3AC42BD8-7A9B-42BA-98E8-AE0602BC2B59}" type="pres">
      <dgm:prSet presAssocID="{953EBC09-11C3-48F8-B5C7-492ED514139E}" presName="iconBgRect" presStyleLbl="bgShp" presStyleIdx="1" presStyleCnt="4"/>
      <dgm:spPr/>
    </dgm:pt>
    <dgm:pt modelId="{70B4ABDB-9EB6-418F-98AF-08167A48A385}" type="pres">
      <dgm:prSet presAssocID="{953EBC09-11C3-48F8-B5C7-492ED514139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ain"/>
        </a:ext>
      </dgm:extLst>
    </dgm:pt>
    <dgm:pt modelId="{E20AA836-7422-406D-A32F-21C0F9F6DAD9}" type="pres">
      <dgm:prSet presAssocID="{953EBC09-11C3-48F8-B5C7-492ED514139E}" presName="spaceRect" presStyleCnt="0"/>
      <dgm:spPr/>
    </dgm:pt>
    <dgm:pt modelId="{09C025DF-5C86-4C67-8312-F52E0D41E974}" type="pres">
      <dgm:prSet presAssocID="{953EBC09-11C3-48F8-B5C7-492ED514139E}" presName="textRect" presStyleLbl="revTx" presStyleIdx="1" presStyleCnt="4">
        <dgm:presLayoutVars>
          <dgm:chMax val="1"/>
          <dgm:chPref val="1"/>
        </dgm:presLayoutVars>
      </dgm:prSet>
      <dgm:spPr/>
    </dgm:pt>
    <dgm:pt modelId="{9191A04A-E009-47FE-92EA-B77EB126143B}" type="pres">
      <dgm:prSet presAssocID="{CBB257BD-CE10-4D94-A61B-0BE6F74F7805}" presName="sibTrans" presStyleLbl="sibTrans2D1" presStyleIdx="0" presStyleCnt="0"/>
      <dgm:spPr/>
    </dgm:pt>
    <dgm:pt modelId="{166F259A-D151-4E83-AE9C-27F77731D045}" type="pres">
      <dgm:prSet presAssocID="{F61DE1FD-533A-4E24-81E3-6963842A2AED}" presName="compNode" presStyleCnt="0"/>
      <dgm:spPr/>
    </dgm:pt>
    <dgm:pt modelId="{29AA16A1-585C-4FE4-9171-DBA2B4226ED1}" type="pres">
      <dgm:prSet presAssocID="{F61DE1FD-533A-4E24-81E3-6963842A2AED}" presName="iconBgRect" presStyleLbl="bgShp" presStyleIdx="2" presStyleCnt="4"/>
      <dgm:spPr/>
    </dgm:pt>
    <dgm:pt modelId="{44084C15-C53E-4C67-A831-D50B94D3BB3C}" type="pres">
      <dgm:prSet presAssocID="{F61DE1FD-533A-4E24-81E3-6963842A2AE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lant"/>
        </a:ext>
      </dgm:extLst>
    </dgm:pt>
    <dgm:pt modelId="{606D5C0D-AECE-4D4E-9F66-134EDFB82E39}" type="pres">
      <dgm:prSet presAssocID="{F61DE1FD-533A-4E24-81E3-6963842A2AED}" presName="spaceRect" presStyleCnt="0"/>
      <dgm:spPr/>
    </dgm:pt>
    <dgm:pt modelId="{B9BB0C85-1FCE-4D18-8CDC-75CF95A3AAA4}" type="pres">
      <dgm:prSet presAssocID="{F61DE1FD-533A-4E24-81E3-6963842A2AED}" presName="textRect" presStyleLbl="revTx" presStyleIdx="2" presStyleCnt="4">
        <dgm:presLayoutVars>
          <dgm:chMax val="1"/>
          <dgm:chPref val="1"/>
        </dgm:presLayoutVars>
      </dgm:prSet>
      <dgm:spPr/>
    </dgm:pt>
    <dgm:pt modelId="{2C9D2BF5-464D-4924-97DE-342F1F00DA04}" type="pres">
      <dgm:prSet presAssocID="{D802E552-259C-4ADD-B047-6EE1EC33BF7D}" presName="sibTrans" presStyleLbl="sibTrans2D1" presStyleIdx="0" presStyleCnt="0"/>
      <dgm:spPr/>
    </dgm:pt>
    <dgm:pt modelId="{38904C16-8140-436D-9F98-47099CD59E09}" type="pres">
      <dgm:prSet presAssocID="{3C527D8C-F896-4B7C-A0D3-DD131244CDB9}" presName="compNode" presStyleCnt="0"/>
      <dgm:spPr/>
    </dgm:pt>
    <dgm:pt modelId="{F158A2AD-62EE-4391-AE8F-FDD694CD0072}" type="pres">
      <dgm:prSet presAssocID="{3C527D8C-F896-4B7C-A0D3-DD131244CDB9}" presName="iconBgRect" presStyleLbl="bgShp" presStyleIdx="3" presStyleCnt="4"/>
      <dgm:spPr/>
    </dgm:pt>
    <dgm:pt modelId="{CF4A37F6-9754-4AAE-BA9D-603A99DED0D2}" type="pres">
      <dgm:prSet presAssocID="{3C527D8C-F896-4B7C-A0D3-DD131244CDB9}"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Layers Design with solid fill"/>
        </a:ext>
      </dgm:extLst>
    </dgm:pt>
    <dgm:pt modelId="{61CC75C5-6918-4584-A73B-8C8F0B4B82EA}" type="pres">
      <dgm:prSet presAssocID="{3C527D8C-F896-4B7C-A0D3-DD131244CDB9}" presName="spaceRect" presStyleCnt="0"/>
      <dgm:spPr/>
    </dgm:pt>
    <dgm:pt modelId="{3FA04697-2AE5-45EB-945E-D76387ECA872}" type="pres">
      <dgm:prSet presAssocID="{3C527D8C-F896-4B7C-A0D3-DD131244CDB9}" presName="textRect" presStyleLbl="revTx" presStyleIdx="3" presStyleCnt="4">
        <dgm:presLayoutVars>
          <dgm:chMax val="1"/>
          <dgm:chPref val="1"/>
        </dgm:presLayoutVars>
      </dgm:prSet>
      <dgm:spPr/>
    </dgm:pt>
  </dgm:ptLst>
  <dgm:cxnLst>
    <dgm:cxn modelId="{B0583C04-6ED7-4AD2-B66A-063C1591BA6A}" type="presOf" srcId="{2FFEB2C0-AEC2-4BC4-A88D-3718E71023A7}" destId="{3FB3915E-E4B7-4186-ABB3-1789B963C840}" srcOrd="0" destOrd="0" presId="urn:microsoft.com/office/officeart/2018/2/layout/IconCircleList"/>
    <dgm:cxn modelId="{DC408423-AA42-4974-AC0A-BAA7CCF81256}" srcId="{8FAC9B4D-ADE6-465C-B1C0-1A84559F9E40}" destId="{2FFEB2C0-AEC2-4BC4-A88D-3718E71023A7}" srcOrd="0" destOrd="0" parTransId="{567A1658-B60C-4B90-9515-72D3F921AFB4}" sibTransId="{5CDE999E-5F06-4FD3-A997-53489E3A1460}"/>
    <dgm:cxn modelId="{F2C0A228-3888-4EFE-A54F-0B026908D17C}" type="presOf" srcId="{CBB257BD-CE10-4D94-A61B-0BE6F74F7805}" destId="{9191A04A-E009-47FE-92EA-B77EB126143B}" srcOrd="0" destOrd="0" presId="urn:microsoft.com/office/officeart/2018/2/layout/IconCircleList"/>
    <dgm:cxn modelId="{583B1029-C00C-45A6-938F-084D378C508B}" type="presOf" srcId="{3C527D8C-F896-4B7C-A0D3-DD131244CDB9}" destId="{3FA04697-2AE5-45EB-945E-D76387ECA872}" srcOrd="0" destOrd="0" presId="urn:microsoft.com/office/officeart/2018/2/layout/IconCircleList"/>
    <dgm:cxn modelId="{5B993F5E-5A55-4A0A-A844-81367A50083C}" type="presOf" srcId="{D802E552-259C-4ADD-B047-6EE1EC33BF7D}" destId="{2C9D2BF5-464D-4924-97DE-342F1F00DA04}" srcOrd="0" destOrd="0" presId="urn:microsoft.com/office/officeart/2018/2/layout/IconCircleList"/>
    <dgm:cxn modelId="{EE882A4B-827C-415A-BE56-1DD5349B9A31}" type="presOf" srcId="{953EBC09-11C3-48F8-B5C7-492ED514139E}" destId="{09C025DF-5C86-4C67-8312-F52E0D41E974}" srcOrd="0" destOrd="0" presId="urn:microsoft.com/office/officeart/2018/2/layout/IconCircleList"/>
    <dgm:cxn modelId="{3A1CC773-2F90-47D2-96EA-54B90C5B180D}" srcId="{8FAC9B4D-ADE6-465C-B1C0-1A84559F9E40}" destId="{3C527D8C-F896-4B7C-A0D3-DD131244CDB9}" srcOrd="3" destOrd="0" parTransId="{C9970A6C-654A-4B1D-AF0D-826C68200FF4}" sibTransId="{7CA0AEE5-3991-440F-B1D6-37D88CB10A62}"/>
    <dgm:cxn modelId="{FAF7F784-24D7-4041-A0AD-D794288822F2}" type="presOf" srcId="{F61DE1FD-533A-4E24-81E3-6963842A2AED}" destId="{B9BB0C85-1FCE-4D18-8CDC-75CF95A3AAA4}" srcOrd="0" destOrd="0" presId="urn:microsoft.com/office/officeart/2018/2/layout/IconCircleList"/>
    <dgm:cxn modelId="{488248BA-5786-4B18-999F-95A243F4A319}" srcId="{8FAC9B4D-ADE6-465C-B1C0-1A84559F9E40}" destId="{F61DE1FD-533A-4E24-81E3-6963842A2AED}" srcOrd="2" destOrd="0" parTransId="{B3B29C46-93D2-4FA7-B0BF-3FCE8D45B406}" sibTransId="{D802E552-259C-4ADD-B047-6EE1EC33BF7D}"/>
    <dgm:cxn modelId="{D0407FBD-0DAE-4676-B034-302BF04C04FF}" type="presOf" srcId="{8FAC9B4D-ADE6-465C-B1C0-1A84559F9E40}" destId="{7F885DE6-A763-4716-AFE5-E60E7BECBE78}" srcOrd="0" destOrd="0" presId="urn:microsoft.com/office/officeart/2018/2/layout/IconCircleList"/>
    <dgm:cxn modelId="{CE227CCB-0EFA-4F42-BE63-777E6E830707}" type="presOf" srcId="{5CDE999E-5F06-4FD3-A997-53489E3A1460}" destId="{B2E2ED80-B9C0-49F4-A4BA-5143E87EB126}" srcOrd="0" destOrd="0" presId="urn:microsoft.com/office/officeart/2018/2/layout/IconCircleList"/>
    <dgm:cxn modelId="{22115DF3-DC79-494E-9F83-62FC66E1CCD9}" srcId="{8FAC9B4D-ADE6-465C-B1C0-1A84559F9E40}" destId="{953EBC09-11C3-48F8-B5C7-492ED514139E}" srcOrd="1" destOrd="0" parTransId="{63EC18C7-BCEA-409B-A48E-1D78378F793F}" sibTransId="{CBB257BD-CE10-4D94-A61B-0BE6F74F7805}"/>
    <dgm:cxn modelId="{1BD8A5F9-BF65-4D8E-91B5-452765F0CF69}" type="presParOf" srcId="{7F885DE6-A763-4716-AFE5-E60E7BECBE78}" destId="{1A9BC1C3-3144-459B-AD28-0B21C81BA9BA}" srcOrd="0" destOrd="0" presId="urn:microsoft.com/office/officeart/2018/2/layout/IconCircleList"/>
    <dgm:cxn modelId="{FC6A47E7-CE29-4BA4-98E8-CF771E960135}" type="presParOf" srcId="{1A9BC1C3-3144-459B-AD28-0B21C81BA9BA}" destId="{714AF85F-6B7B-4E76-A4FF-ABDB5F75E4F3}" srcOrd="0" destOrd="0" presId="urn:microsoft.com/office/officeart/2018/2/layout/IconCircleList"/>
    <dgm:cxn modelId="{6FD39FE2-FADD-4A26-AEEB-332981DA8867}" type="presParOf" srcId="{714AF85F-6B7B-4E76-A4FF-ABDB5F75E4F3}" destId="{92B2722B-D186-43ED-A3F2-77F7B0AB3BA5}" srcOrd="0" destOrd="0" presId="urn:microsoft.com/office/officeart/2018/2/layout/IconCircleList"/>
    <dgm:cxn modelId="{1D4EC484-E75B-413D-8856-12B13877A0F3}" type="presParOf" srcId="{714AF85F-6B7B-4E76-A4FF-ABDB5F75E4F3}" destId="{4CB3C709-7651-4371-B6BC-9055A1984831}" srcOrd="1" destOrd="0" presId="urn:microsoft.com/office/officeart/2018/2/layout/IconCircleList"/>
    <dgm:cxn modelId="{68ADFEED-8CB0-4904-8CFB-62F4BC33A500}" type="presParOf" srcId="{714AF85F-6B7B-4E76-A4FF-ABDB5F75E4F3}" destId="{4F45BBCF-DB05-4BFA-97D1-32F61CB3ED77}" srcOrd="2" destOrd="0" presId="urn:microsoft.com/office/officeart/2018/2/layout/IconCircleList"/>
    <dgm:cxn modelId="{DD8AC3BA-B33E-457D-A258-EC5EA4058DD3}" type="presParOf" srcId="{714AF85F-6B7B-4E76-A4FF-ABDB5F75E4F3}" destId="{3FB3915E-E4B7-4186-ABB3-1789B963C840}" srcOrd="3" destOrd="0" presId="urn:microsoft.com/office/officeart/2018/2/layout/IconCircleList"/>
    <dgm:cxn modelId="{D051EAA1-AB91-40AB-92EF-680D37A1B7D5}" type="presParOf" srcId="{1A9BC1C3-3144-459B-AD28-0B21C81BA9BA}" destId="{B2E2ED80-B9C0-49F4-A4BA-5143E87EB126}" srcOrd="1" destOrd="0" presId="urn:microsoft.com/office/officeart/2018/2/layout/IconCircleList"/>
    <dgm:cxn modelId="{E4DE5EFC-E6CB-489D-8187-3943B2C1DA16}" type="presParOf" srcId="{1A9BC1C3-3144-459B-AD28-0B21C81BA9BA}" destId="{46ACCB7A-AAA9-4F24-A6A3-0221C35DB1B3}" srcOrd="2" destOrd="0" presId="urn:microsoft.com/office/officeart/2018/2/layout/IconCircleList"/>
    <dgm:cxn modelId="{9BE0BEA4-2EFE-499A-850F-FDB287D23C22}" type="presParOf" srcId="{46ACCB7A-AAA9-4F24-A6A3-0221C35DB1B3}" destId="{3AC42BD8-7A9B-42BA-98E8-AE0602BC2B59}" srcOrd="0" destOrd="0" presId="urn:microsoft.com/office/officeart/2018/2/layout/IconCircleList"/>
    <dgm:cxn modelId="{AC633907-56B1-41E6-8F01-A7F0DFB3942E}" type="presParOf" srcId="{46ACCB7A-AAA9-4F24-A6A3-0221C35DB1B3}" destId="{70B4ABDB-9EB6-418F-98AF-08167A48A385}" srcOrd="1" destOrd="0" presId="urn:microsoft.com/office/officeart/2018/2/layout/IconCircleList"/>
    <dgm:cxn modelId="{05ED9E24-EC1B-43FF-BB1F-988989ACE4C8}" type="presParOf" srcId="{46ACCB7A-AAA9-4F24-A6A3-0221C35DB1B3}" destId="{E20AA836-7422-406D-A32F-21C0F9F6DAD9}" srcOrd="2" destOrd="0" presId="urn:microsoft.com/office/officeart/2018/2/layout/IconCircleList"/>
    <dgm:cxn modelId="{116B9C94-0559-4E7A-B7A2-E71E0FBE7083}" type="presParOf" srcId="{46ACCB7A-AAA9-4F24-A6A3-0221C35DB1B3}" destId="{09C025DF-5C86-4C67-8312-F52E0D41E974}" srcOrd="3" destOrd="0" presId="urn:microsoft.com/office/officeart/2018/2/layout/IconCircleList"/>
    <dgm:cxn modelId="{D89367F7-E6CD-4418-8E3A-9924D9D5032B}" type="presParOf" srcId="{1A9BC1C3-3144-459B-AD28-0B21C81BA9BA}" destId="{9191A04A-E009-47FE-92EA-B77EB126143B}" srcOrd="3" destOrd="0" presId="urn:microsoft.com/office/officeart/2018/2/layout/IconCircleList"/>
    <dgm:cxn modelId="{F16FE5B1-5726-482A-BA02-3F7962745A3B}" type="presParOf" srcId="{1A9BC1C3-3144-459B-AD28-0B21C81BA9BA}" destId="{166F259A-D151-4E83-AE9C-27F77731D045}" srcOrd="4" destOrd="0" presId="urn:microsoft.com/office/officeart/2018/2/layout/IconCircleList"/>
    <dgm:cxn modelId="{67EE4DA5-311C-4E87-991D-4BC48EFE85F6}" type="presParOf" srcId="{166F259A-D151-4E83-AE9C-27F77731D045}" destId="{29AA16A1-585C-4FE4-9171-DBA2B4226ED1}" srcOrd="0" destOrd="0" presId="urn:microsoft.com/office/officeart/2018/2/layout/IconCircleList"/>
    <dgm:cxn modelId="{1E4A2E27-C128-4747-9ACB-9517D79A0D15}" type="presParOf" srcId="{166F259A-D151-4E83-AE9C-27F77731D045}" destId="{44084C15-C53E-4C67-A831-D50B94D3BB3C}" srcOrd="1" destOrd="0" presId="urn:microsoft.com/office/officeart/2018/2/layout/IconCircleList"/>
    <dgm:cxn modelId="{78617B58-B9CB-44D4-8391-CD586118BB6F}" type="presParOf" srcId="{166F259A-D151-4E83-AE9C-27F77731D045}" destId="{606D5C0D-AECE-4D4E-9F66-134EDFB82E39}" srcOrd="2" destOrd="0" presId="urn:microsoft.com/office/officeart/2018/2/layout/IconCircleList"/>
    <dgm:cxn modelId="{29098EA6-C7B5-4945-875C-5F8B155EEE03}" type="presParOf" srcId="{166F259A-D151-4E83-AE9C-27F77731D045}" destId="{B9BB0C85-1FCE-4D18-8CDC-75CF95A3AAA4}" srcOrd="3" destOrd="0" presId="urn:microsoft.com/office/officeart/2018/2/layout/IconCircleList"/>
    <dgm:cxn modelId="{19EA35E9-4CD6-47FE-8ACB-C7A4E72E7581}" type="presParOf" srcId="{1A9BC1C3-3144-459B-AD28-0B21C81BA9BA}" destId="{2C9D2BF5-464D-4924-97DE-342F1F00DA04}" srcOrd="5" destOrd="0" presId="urn:microsoft.com/office/officeart/2018/2/layout/IconCircleList"/>
    <dgm:cxn modelId="{CA7B8D49-65C5-45E3-ABFD-E8D67C68D610}" type="presParOf" srcId="{1A9BC1C3-3144-459B-AD28-0B21C81BA9BA}" destId="{38904C16-8140-436D-9F98-47099CD59E09}" srcOrd="6" destOrd="0" presId="urn:microsoft.com/office/officeart/2018/2/layout/IconCircleList"/>
    <dgm:cxn modelId="{0729DA70-E49D-4FE2-9825-F5D0BBECE34B}" type="presParOf" srcId="{38904C16-8140-436D-9F98-47099CD59E09}" destId="{F158A2AD-62EE-4391-AE8F-FDD694CD0072}" srcOrd="0" destOrd="0" presId="urn:microsoft.com/office/officeart/2018/2/layout/IconCircleList"/>
    <dgm:cxn modelId="{F6FA58A3-F5B8-4116-AAE3-5474AFCCB1FC}" type="presParOf" srcId="{38904C16-8140-436D-9F98-47099CD59E09}" destId="{CF4A37F6-9754-4AAE-BA9D-603A99DED0D2}" srcOrd="1" destOrd="0" presId="urn:microsoft.com/office/officeart/2018/2/layout/IconCircleList"/>
    <dgm:cxn modelId="{5D85148B-077D-401D-A72E-D58F2D0285D2}" type="presParOf" srcId="{38904C16-8140-436D-9F98-47099CD59E09}" destId="{61CC75C5-6918-4584-A73B-8C8F0B4B82EA}" srcOrd="2" destOrd="0" presId="urn:microsoft.com/office/officeart/2018/2/layout/IconCircleList"/>
    <dgm:cxn modelId="{082423C2-094B-4CA9-84FB-1C2781163C75}" type="presParOf" srcId="{38904C16-8140-436D-9F98-47099CD59E09}" destId="{3FA04697-2AE5-45EB-945E-D76387ECA872}"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43D4FB-2D33-401C-B48F-3379CA749C2B}"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A88E23E-85E8-41EA-B54A-22FE168D279C}">
      <dgm:prSet/>
      <dgm:spPr/>
      <dgm:t>
        <a:bodyPr/>
        <a:lstStyle/>
        <a:p>
          <a:r>
            <a:rPr lang="en-US"/>
            <a:t>Living roots hold the soil in place</a:t>
          </a:r>
        </a:p>
      </dgm:t>
    </dgm:pt>
    <dgm:pt modelId="{0737F679-D877-40E0-9B9F-5EEBB9BBC007}" type="parTrans" cxnId="{43CE594F-893B-499D-9FE0-453D2C81DCD1}">
      <dgm:prSet/>
      <dgm:spPr/>
      <dgm:t>
        <a:bodyPr/>
        <a:lstStyle/>
        <a:p>
          <a:endParaRPr lang="en-US"/>
        </a:p>
      </dgm:t>
    </dgm:pt>
    <dgm:pt modelId="{FF194133-169C-4BB5-A62F-6B9F6975A333}" type="sibTrans" cxnId="{43CE594F-893B-499D-9FE0-453D2C81DCD1}">
      <dgm:prSet/>
      <dgm:spPr/>
      <dgm:t>
        <a:bodyPr/>
        <a:lstStyle/>
        <a:p>
          <a:endParaRPr lang="en-US"/>
        </a:p>
      </dgm:t>
    </dgm:pt>
    <dgm:pt modelId="{590D60CD-9EE2-4E95-BA21-EE55728B75E6}">
      <dgm:prSet/>
      <dgm:spPr/>
      <dgm:t>
        <a:bodyPr/>
        <a:lstStyle/>
        <a:p>
          <a:r>
            <a:rPr lang="en-US"/>
            <a:t>Growth on the surface can limit evaporation</a:t>
          </a:r>
        </a:p>
      </dgm:t>
    </dgm:pt>
    <dgm:pt modelId="{C7C49189-DAAF-452A-9395-2F0BF9BA2493}" type="parTrans" cxnId="{36898BCC-0F3C-4801-B464-4696F04C9132}">
      <dgm:prSet/>
      <dgm:spPr/>
      <dgm:t>
        <a:bodyPr/>
        <a:lstStyle/>
        <a:p>
          <a:endParaRPr lang="en-US"/>
        </a:p>
      </dgm:t>
    </dgm:pt>
    <dgm:pt modelId="{C363C7FC-30D4-4434-89DE-75A2E8F04641}" type="sibTrans" cxnId="{36898BCC-0F3C-4801-B464-4696F04C9132}">
      <dgm:prSet/>
      <dgm:spPr/>
      <dgm:t>
        <a:bodyPr/>
        <a:lstStyle/>
        <a:p>
          <a:endParaRPr lang="en-US"/>
        </a:p>
      </dgm:t>
    </dgm:pt>
    <dgm:pt modelId="{9C069CE4-8AF8-4349-A862-660050CD2343}">
      <dgm:prSet/>
      <dgm:spPr/>
      <dgm:t>
        <a:bodyPr/>
        <a:lstStyle/>
        <a:p>
          <a:r>
            <a:rPr lang="en-US" dirty="0"/>
            <a:t>Thick growth, such as a rye, can suppress weeds</a:t>
          </a:r>
        </a:p>
      </dgm:t>
    </dgm:pt>
    <dgm:pt modelId="{92FECA11-7E5F-46C4-B120-8A7D37CF93F9}" type="parTrans" cxnId="{0918FA98-FA31-4B34-9C95-442DD92CE09F}">
      <dgm:prSet/>
      <dgm:spPr/>
      <dgm:t>
        <a:bodyPr/>
        <a:lstStyle/>
        <a:p>
          <a:endParaRPr lang="en-US"/>
        </a:p>
      </dgm:t>
    </dgm:pt>
    <dgm:pt modelId="{DA0D0257-0DD0-488F-974E-64AB99CDD2DB}" type="sibTrans" cxnId="{0918FA98-FA31-4B34-9C95-442DD92CE09F}">
      <dgm:prSet/>
      <dgm:spPr/>
      <dgm:t>
        <a:bodyPr/>
        <a:lstStyle/>
        <a:p>
          <a:endParaRPr lang="en-US"/>
        </a:p>
      </dgm:t>
    </dgm:pt>
    <dgm:pt modelId="{8E51BEA9-ED12-4CE3-8B3F-8C8BADC00D37}" type="pres">
      <dgm:prSet presAssocID="{AF43D4FB-2D33-401C-B48F-3379CA749C2B}" presName="vert0" presStyleCnt="0">
        <dgm:presLayoutVars>
          <dgm:dir/>
          <dgm:animOne val="branch"/>
          <dgm:animLvl val="lvl"/>
        </dgm:presLayoutVars>
      </dgm:prSet>
      <dgm:spPr/>
    </dgm:pt>
    <dgm:pt modelId="{61FCF683-3B8B-4720-8DE8-67DC70D7037F}" type="pres">
      <dgm:prSet presAssocID="{DA88E23E-85E8-41EA-B54A-22FE168D279C}" presName="thickLine" presStyleLbl="alignNode1" presStyleIdx="0" presStyleCnt="3"/>
      <dgm:spPr/>
    </dgm:pt>
    <dgm:pt modelId="{242421EA-0B97-4BB6-9B58-EC73D00E6304}" type="pres">
      <dgm:prSet presAssocID="{DA88E23E-85E8-41EA-B54A-22FE168D279C}" presName="horz1" presStyleCnt="0"/>
      <dgm:spPr/>
    </dgm:pt>
    <dgm:pt modelId="{8237C800-E250-41B4-B8E2-71BDC39774D3}" type="pres">
      <dgm:prSet presAssocID="{DA88E23E-85E8-41EA-B54A-22FE168D279C}" presName="tx1" presStyleLbl="revTx" presStyleIdx="0" presStyleCnt="3"/>
      <dgm:spPr/>
    </dgm:pt>
    <dgm:pt modelId="{C1EA4AE9-B9DC-49D2-BD05-E1F0F033F43F}" type="pres">
      <dgm:prSet presAssocID="{DA88E23E-85E8-41EA-B54A-22FE168D279C}" presName="vert1" presStyleCnt="0"/>
      <dgm:spPr/>
    </dgm:pt>
    <dgm:pt modelId="{9FD339A9-82F9-44DF-81CB-1A78A49F1EBA}" type="pres">
      <dgm:prSet presAssocID="{590D60CD-9EE2-4E95-BA21-EE55728B75E6}" presName="thickLine" presStyleLbl="alignNode1" presStyleIdx="1" presStyleCnt="3"/>
      <dgm:spPr/>
    </dgm:pt>
    <dgm:pt modelId="{CCBFAA96-C445-4AA2-8A6D-35E876B82944}" type="pres">
      <dgm:prSet presAssocID="{590D60CD-9EE2-4E95-BA21-EE55728B75E6}" presName="horz1" presStyleCnt="0"/>
      <dgm:spPr/>
    </dgm:pt>
    <dgm:pt modelId="{7870D171-4708-4F51-84CC-080562368AD6}" type="pres">
      <dgm:prSet presAssocID="{590D60CD-9EE2-4E95-BA21-EE55728B75E6}" presName="tx1" presStyleLbl="revTx" presStyleIdx="1" presStyleCnt="3"/>
      <dgm:spPr/>
    </dgm:pt>
    <dgm:pt modelId="{E2EFA1E4-4AD0-4EA1-A36D-D521DB0C1E81}" type="pres">
      <dgm:prSet presAssocID="{590D60CD-9EE2-4E95-BA21-EE55728B75E6}" presName="vert1" presStyleCnt="0"/>
      <dgm:spPr/>
    </dgm:pt>
    <dgm:pt modelId="{0A1A51BB-0B61-4238-B876-D0CE87822E8C}" type="pres">
      <dgm:prSet presAssocID="{9C069CE4-8AF8-4349-A862-660050CD2343}" presName="thickLine" presStyleLbl="alignNode1" presStyleIdx="2" presStyleCnt="3"/>
      <dgm:spPr/>
    </dgm:pt>
    <dgm:pt modelId="{9104F0F1-71DF-4133-99AC-4EDD156BB838}" type="pres">
      <dgm:prSet presAssocID="{9C069CE4-8AF8-4349-A862-660050CD2343}" presName="horz1" presStyleCnt="0"/>
      <dgm:spPr/>
    </dgm:pt>
    <dgm:pt modelId="{DC562F96-61A3-44BA-87C1-65DD58AAF8B1}" type="pres">
      <dgm:prSet presAssocID="{9C069CE4-8AF8-4349-A862-660050CD2343}" presName="tx1" presStyleLbl="revTx" presStyleIdx="2" presStyleCnt="3"/>
      <dgm:spPr/>
    </dgm:pt>
    <dgm:pt modelId="{67869C36-C409-4DC6-B982-20670EE072FF}" type="pres">
      <dgm:prSet presAssocID="{9C069CE4-8AF8-4349-A862-660050CD2343}" presName="vert1" presStyleCnt="0"/>
      <dgm:spPr/>
    </dgm:pt>
  </dgm:ptLst>
  <dgm:cxnLst>
    <dgm:cxn modelId="{43CE594F-893B-499D-9FE0-453D2C81DCD1}" srcId="{AF43D4FB-2D33-401C-B48F-3379CA749C2B}" destId="{DA88E23E-85E8-41EA-B54A-22FE168D279C}" srcOrd="0" destOrd="0" parTransId="{0737F679-D877-40E0-9B9F-5EEBB9BBC007}" sibTransId="{FF194133-169C-4BB5-A62F-6B9F6975A333}"/>
    <dgm:cxn modelId="{0918FA98-FA31-4B34-9C95-442DD92CE09F}" srcId="{AF43D4FB-2D33-401C-B48F-3379CA749C2B}" destId="{9C069CE4-8AF8-4349-A862-660050CD2343}" srcOrd="2" destOrd="0" parTransId="{92FECA11-7E5F-46C4-B120-8A7D37CF93F9}" sibTransId="{DA0D0257-0DD0-488F-974E-64AB99CDD2DB}"/>
    <dgm:cxn modelId="{2E9431A2-F565-4F3F-9FC8-4E4A6A5F5875}" type="presOf" srcId="{9C069CE4-8AF8-4349-A862-660050CD2343}" destId="{DC562F96-61A3-44BA-87C1-65DD58AAF8B1}" srcOrd="0" destOrd="0" presId="urn:microsoft.com/office/officeart/2008/layout/LinedList"/>
    <dgm:cxn modelId="{9737C5BA-7BB0-4930-89EF-8935124C0064}" type="presOf" srcId="{DA88E23E-85E8-41EA-B54A-22FE168D279C}" destId="{8237C800-E250-41B4-B8E2-71BDC39774D3}" srcOrd="0" destOrd="0" presId="urn:microsoft.com/office/officeart/2008/layout/LinedList"/>
    <dgm:cxn modelId="{36898BCC-0F3C-4801-B464-4696F04C9132}" srcId="{AF43D4FB-2D33-401C-B48F-3379CA749C2B}" destId="{590D60CD-9EE2-4E95-BA21-EE55728B75E6}" srcOrd="1" destOrd="0" parTransId="{C7C49189-DAAF-452A-9395-2F0BF9BA2493}" sibTransId="{C363C7FC-30D4-4434-89DE-75A2E8F04641}"/>
    <dgm:cxn modelId="{553166DF-8963-4071-9999-818916851BAD}" type="presOf" srcId="{590D60CD-9EE2-4E95-BA21-EE55728B75E6}" destId="{7870D171-4708-4F51-84CC-080562368AD6}" srcOrd="0" destOrd="0" presId="urn:microsoft.com/office/officeart/2008/layout/LinedList"/>
    <dgm:cxn modelId="{0B2298FB-90C2-4029-AD0F-CDE4D81C422F}" type="presOf" srcId="{AF43D4FB-2D33-401C-B48F-3379CA749C2B}" destId="{8E51BEA9-ED12-4CE3-8B3F-8C8BADC00D37}" srcOrd="0" destOrd="0" presId="urn:microsoft.com/office/officeart/2008/layout/LinedList"/>
    <dgm:cxn modelId="{E6CE8564-EB6F-479F-932E-787FABDD8E4B}" type="presParOf" srcId="{8E51BEA9-ED12-4CE3-8B3F-8C8BADC00D37}" destId="{61FCF683-3B8B-4720-8DE8-67DC70D7037F}" srcOrd="0" destOrd="0" presId="urn:microsoft.com/office/officeart/2008/layout/LinedList"/>
    <dgm:cxn modelId="{75D3CDCD-F1DA-4609-A110-18C2A1EE8ABA}" type="presParOf" srcId="{8E51BEA9-ED12-4CE3-8B3F-8C8BADC00D37}" destId="{242421EA-0B97-4BB6-9B58-EC73D00E6304}" srcOrd="1" destOrd="0" presId="urn:microsoft.com/office/officeart/2008/layout/LinedList"/>
    <dgm:cxn modelId="{9DBFC339-F2A3-4EA7-89BA-537B6EA6B15A}" type="presParOf" srcId="{242421EA-0B97-4BB6-9B58-EC73D00E6304}" destId="{8237C800-E250-41B4-B8E2-71BDC39774D3}" srcOrd="0" destOrd="0" presId="urn:microsoft.com/office/officeart/2008/layout/LinedList"/>
    <dgm:cxn modelId="{7715B68A-3D5C-4686-A1DC-D532D52C469B}" type="presParOf" srcId="{242421EA-0B97-4BB6-9B58-EC73D00E6304}" destId="{C1EA4AE9-B9DC-49D2-BD05-E1F0F033F43F}" srcOrd="1" destOrd="0" presId="urn:microsoft.com/office/officeart/2008/layout/LinedList"/>
    <dgm:cxn modelId="{6873100E-96D4-47F8-B881-0088E921BA3D}" type="presParOf" srcId="{8E51BEA9-ED12-4CE3-8B3F-8C8BADC00D37}" destId="{9FD339A9-82F9-44DF-81CB-1A78A49F1EBA}" srcOrd="2" destOrd="0" presId="urn:microsoft.com/office/officeart/2008/layout/LinedList"/>
    <dgm:cxn modelId="{1090DCA0-4C85-400C-B456-88063127F088}" type="presParOf" srcId="{8E51BEA9-ED12-4CE3-8B3F-8C8BADC00D37}" destId="{CCBFAA96-C445-4AA2-8A6D-35E876B82944}" srcOrd="3" destOrd="0" presId="urn:microsoft.com/office/officeart/2008/layout/LinedList"/>
    <dgm:cxn modelId="{FF6ABE29-8B9C-42E6-B013-EC898CC7109C}" type="presParOf" srcId="{CCBFAA96-C445-4AA2-8A6D-35E876B82944}" destId="{7870D171-4708-4F51-84CC-080562368AD6}" srcOrd="0" destOrd="0" presId="urn:microsoft.com/office/officeart/2008/layout/LinedList"/>
    <dgm:cxn modelId="{6D5FDC19-A855-4E4E-82E1-8323896CC065}" type="presParOf" srcId="{CCBFAA96-C445-4AA2-8A6D-35E876B82944}" destId="{E2EFA1E4-4AD0-4EA1-A36D-D521DB0C1E81}" srcOrd="1" destOrd="0" presId="urn:microsoft.com/office/officeart/2008/layout/LinedList"/>
    <dgm:cxn modelId="{26C18EE2-5E11-4DF9-94B8-6DA017B39640}" type="presParOf" srcId="{8E51BEA9-ED12-4CE3-8B3F-8C8BADC00D37}" destId="{0A1A51BB-0B61-4238-B876-D0CE87822E8C}" srcOrd="4" destOrd="0" presId="urn:microsoft.com/office/officeart/2008/layout/LinedList"/>
    <dgm:cxn modelId="{F7E93C2B-D0DE-4F1E-8909-B52159804798}" type="presParOf" srcId="{8E51BEA9-ED12-4CE3-8B3F-8C8BADC00D37}" destId="{9104F0F1-71DF-4133-99AC-4EDD156BB838}" srcOrd="5" destOrd="0" presId="urn:microsoft.com/office/officeart/2008/layout/LinedList"/>
    <dgm:cxn modelId="{42C7F6C9-F86A-43C0-BDB4-8A6885D35626}" type="presParOf" srcId="{9104F0F1-71DF-4133-99AC-4EDD156BB838}" destId="{DC562F96-61A3-44BA-87C1-65DD58AAF8B1}" srcOrd="0" destOrd="0" presId="urn:microsoft.com/office/officeart/2008/layout/LinedList"/>
    <dgm:cxn modelId="{782F87AD-E12A-435C-BF05-B4E9397A8EA5}" type="presParOf" srcId="{9104F0F1-71DF-4133-99AC-4EDD156BB838}" destId="{67869C36-C409-4DC6-B982-20670EE072F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E32A1-BE1A-4F75-9B94-2E043C49A166}">
      <dsp:nvSpPr>
        <dsp:cNvPr id="0" name=""/>
        <dsp:cNvSpPr/>
      </dsp:nvSpPr>
      <dsp:spPr>
        <a:xfrm>
          <a:off x="3080"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Erosion</a:t>
          </a:r>
        </a:p>
      </dsp:txBody>
      <dsp:txXfrm>
        <a:off x="3080" y="587032"/>
        <a:ext cx="2444055" cy="1466433"/>
      </dsp:txXfrm>
    </dsp:sp>
    <dsp:sp modelId="{8A8C004C-A9D0-43FC-B736-FB5DD4942852}">
      <dsp:nvSpPr>
        <dsp:cNvPr id="0" name=""/>
        <dsp:cNvSpPr/>
      </dsp:nvSpPr>
      <dsp:spPr>
        <a:xfrm>
          <a:off x="2691541"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Crusting</a:t>
          </a:r>
        </a:p>
      </dsp:txBody>
      <dsp:txXfrm>
        <a:off x="2691541" y="587032"/>
        <a:ext cx="2444055" cy="1466433"/>
      </dsp:txXfrm>
    </dsp:sp>
    <dsp:sp modelId="{077CB364-7FE3-40B3-B63D-B3CAA2CCF706}">
      <dsp:nvSpPr>
        <dsp:cNvPr id="0" name=""/>
        <dsp:cNvSpPr/>
      </dsp:nvSpPr>
      <dsp:spPr>
        <a:xfrm>
          <a:off x="5380002"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Living Cover</a:t>
          </a:r>
        </a:p>
      </dsp:txBody>
      <dsp:txXfrm>
        <a:off x="5380002" y="587032"/>
        <a:ext cx="2444055" cy="1466433"/>
      </dsp:txXfrm>
    </dsp:sp>
    <dsp:sp modelId="{BAF1C6EB-9BA7-4929-89C4-8431871F83E4}">
      <dsp:nvSpPr>
        <dsp:cNvPr id="0" name=""/>
        <dsp:cNvSpPr/>
      </dsp:nvSpPr>
      <dsp:spPr>
        <a:xfrm>
          <a:off x="8068463"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Dead Cover</a:t>
          </a:r>
        </a:p>
      </dsp:txBody>
      <dsp:txXfrm>
        <a:off x="8068463" y="587032"/>
        <a:ext cx="2444055" cy="1466433"/>
      </dsp:txXfrm>
    </dsp:sp>
    <dsp:sp modelId="{852B8F8A-DA22-41A2-A148-C9E1D6DE87BB}">
      <dsp:nvSpPr>
        <dsp:cNvPr id="0" name=""/>
        <dsp:cNvSpPr/>
      </dsp:nvSpPr>
      <dsp:spPr>
        <a:xfrm>
          <a:off x="3080"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Water Holding Capacity</a:t>
          </a:r>
        </a:p>
      </dsp:txBody>
      <dsp:txXfrm>
        <a:off x="3080" y="2297871"/>
        <a:ext cx="2444055" cy="1466433"/>
      </dsp:txXfrm>
    </dsp:sp>
    <dsp:sp modelId="{87557636-0D03-4044-B8EE-9905637E6785}">
      <dsp:nvSpPr>
        <dsp:cNvPr id="0" name=""/>
        <dsp:cNvSpPr/>
      </dsp:nvSpPr>
      <dsp:spPr>
        <a:xfrm>
          <a:off x="2691541"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Mulch</a:t>
          </a:r>
        </a:p>
      </dsp:txBody>
      <dsp:txXfrm>
        <a:off x="2691541" y="2297871"/>
        <a:ext cx="2444055" cy="1466433"/>
      </dsp:txXfrm>
    </dsp:sp>
    <dsp:sp modelId="{F95C6514-0018-4393-8770-DF29A78C1BCA}">
      <dsp:nvSpPr>
        <dsp:cNvPr id="0" name=""/>
        <dsp:cNvSpPr/>
      </dsp:nvSpPr>
      <dsp:spPr>
        <a:xfrm>
          <a:off x="5380002"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Residue</a:t>
          </a:r>
        </a:p>
      </dsp:txBody>
      <dsp:txXfrm>
        <a:off x="5380002" y="2297871"/>
        <a:ext cx="2444055" cy="1466433"/>
      </dsp:txXfrm>
    </dsp:sp>
    <dsp:sp modelId="{D08E4D02-309C-451E-AA2D-8092174CA74D}">
      <dsp:nvSpPr>
        <dsp:cNvPr id="0" name=""/>
        <dsp:cNvSpPr/>
      </dsp:nvSpPr>
      <dsp:spPr>
        <a:xfrm>
          <a:off x="8068463"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Cover Crops</a:t>
          </a:r>
        </a:p>
      </dsp:txBody>
      <dsp:txXfrm>
        <a:off x="8068463" y="2297871"/>
        <a:ext cx="2444055" cy="146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2722B-D186-43ED-A3F2-77F7B0AB3BA5}">
      <dsp:nvSpPr>
        <dsp:cNvPr id="0" name=""/>
        <dsp:cNvSpPr/>
      </dsp:nvSpPr>
      <dsp:spPr>
        <a:xfrm>
          <a:off x="212335" y="469890"/>
          <a:ext cx="1335915" cy="1335915"/>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B3C709-7651-4371-B6BC-9055A1984831}">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B3915E-E4B7-4186-ABB3-1789B963C840}">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Loss of water through evaporation</a:t>
          </a:r>
        </a:p>
      </dsp:txBody>
      <dsp:txXfrm>
        <a:off x="1834517" y="469890"/>
        <a:ext cx="3148942" cy="1335915"/>
      </dsp:txXfrm>
    </dsp:sp>
    <dsp:sp modelId="{3AC42BD8-7A9B-42BA-98E8-AE0602BC2B59}">
      <dsp:nvSpPr>
        <dsp:cNvPr id="0" name=""/>
        <dsp:cNvSpPr/>
      </dsp:nvSpPr>
      <dsp:spPr>
        <a:xfrm>
          <a:off x="5532139" y="469890"/>
          <a:ext cx="1335915" cy="1335915"/>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B4ABDB-9EB6-418F-98AF-08167A48A385}">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C025DF-5C86-4C67-8312-F52E0D41E974}">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Erosion due to rain or wind </a:t>
          </a:r>
        </a:p>
      </dsp:txBody>
      <dsp:txXfrm>
        <a:off x="7154322" y="469890"/>
        <a:ext cx="3148942" cy="1335915"/>
      </dsp:txXfrm>
    </dsp:sp>
    <dsp:sp modelId="{29AA16A1-585C-4FE4-9171-DBA2B4226ED1}">
      <dsp:nvSpPr>
        <dsp:cNvPr id="0" name=""/>
        <dsp:cNvSpPr/>
      </dsp:nvSpPr>
      <dsp:spPr>
        <a:xfrm>
          <a:off x="212335" y="2545532"/>
          <a:ext cx="1335915" cy="1335915"/>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084C15-C53E-4C67-A831-D50B94D3BB3C}">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BB0C85-1FCE-4D18-8CDC-75CF95A3AAA4}">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Crop competition from weed species </a:t>
          </a:r>
        </a:p>
      </dsp:txBody>
      <dsp:txXfrm>
        <a:off x="1834517" y="2545532"/>
        <a:ext cx="3148942" cy="1335915"/>
      </dsp:txXfrm>
    </dsp:sp>
    <dsp:sp modelId="{F158A2AD-62EE-4391-AE8F-FDD694CD0072}">
      <dsp:nvSpPr>
        <dsp:cNvPr id="0" name=""/>
        <dsp:cNvSpPr/>
      </dsp:nvSpPr>
      <dsp:spPr>
        <a:xfrm>
          <a:off x="5532139" y="2545532"/>
          <a:ext cx="1335915" cy="1335915"/>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4A37F6-9754-4AAE-BA9D-603A99DED0D2}">
      <dsp:nvSpPr>
        <dsp:cNvPr id="0" name=""/>
        <dsp:cNvSpPr/>
      </dsp:nvSpPr>
      <dsp:spPr>
        <a:xfrm>
          <a:off x="5812681" y="2826074"/>
          <a:ext cx="774830" cy="77483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A04697-2AE5-45EB-945E-D76387ECA872}">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Crusting of the soil top layer </a:t>
          </a:r>
        </a:p>
      </dsp:txBody>
      <dsp:txXfrm>
        <a:off x="7154322" y="2545532"/>
        <a:ext cx="3148942" cy="13359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CF683-3B8B-4720-8DE8-67DC70D7037F}">
      <dsp:nvSpPr>
        <dsp:cNvPr id="0" name=""/>
        <dsp:cNvSpPr/>
      </dsp:nvSpPr>
      <dsp:spPr>
        <a:xfrm>
          <a:off x="0" y="2560"/>
          <a:ext cx="658926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7C800-E250-41B4-B8E2-71BDC39774D3}">
      <dsp:nvSpPr>
        <dsp:cNvPr id="0" name=""/>
        <dsp:cNvSpPr/>
      </dsp:nvSpPr>
      <dsp:spPr>
        <a:xfrm>
          <a:off x="0" y="2560"/>
          <a:ext cx="6589260" cy="1746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a:t>Living roots hold the soil in place</a:t>
          </a:r>
        </a:p>
      </dsp:txBody>
      <dsp:txXfrm>
        <a:off x="0" y="2560"/>
        <a:ext cx="6589260" cy="1746290"/>
      </dsp:txXfrm>
    </dsp:sp>
    <dsp:sp modelId="{9FD339A9-82F9-44DF-81CB-1A78A49F1EBA}">
      <dsp:nvSpPr>
        <dsp:cNvPr id="0" name=""/>
        <dsp:cNvSpPr/>
      </dsp:nvSpPr>
      <dsp:spPr>
        <a:xfrm>
          <a:off x="0" y="1748851"/>
          <a:ext cx="6589260"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70D171-4708-4F51-84CC-080562368AD6}">
      <dsp:nvSpPr>
        <dsp:cNvPr id="0" name=""/>
        <dsp:cNvSpPr/>
      </dsp:nvSpPr>
      <dsp:spPr>
        <a:xfrm>
          <a:off x="0" y="1748851"/>
          <a:ext cx="6589260" cy="1746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a:t>Growth on the surface can limit evaporation</a:t>
          </a:r>
        </a:p>
      </dsp:txBody>
      <dsp:txXfrm>
        <a:off x="0" y="1748851"/>
        <a:ext cx="6589260" cy="1746290"/>
      </dsp:txXfrm>
    </dsp:sp>
    <dsp:sp modelId="{0A1A51BB-0B61-4238-B876-D0CE87822E8C}">
      <dsp:nvSpPr>
        <dsp:cNvPr id="0" name=""/>
        <dsp:cNvSpPr/>
      </dsp:nvSpPr>
      <dsp:spPr>
        <a:xfrm>
          <a:off x="0" y="3495141"/>
          <a:ext cx="658926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562F96-61A3-44BA-87C1-65DD58AAF8B1}">
      <dsp:nvSpPr>
        <dsp:cNvPr id="0" name=""/>
        <dsp:cNvSpPr/>
      </dsp:nvSpPr>
      <dsp:spPr>
        <a:xfrm>
          <a:off x="0" y="3495141"/>
          <a:ext cx="6589260" cy="1746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dirty="0"/>
            <a:t>Thick growth, such as a rye, can suppress weeds</a:t>
          </a:r>
        </a:p>
      </dsp:txBody>
      <dsp:txXfrm>
        <a:off x="0" y="3495141"/>
        <a:ext cx="6589260" cy="174629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4925C4-2CA7-402F-A3BC-6F474D864ACF}"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F210A9-3989-40AB-8320-E72B5C63291E}" type="slidenum">
              <a:rPr lang="en-US" smtClean="0"/>
              <a:t>‹#›</a:t>
            </a:fld>
            <a:endParaRPr lang="en-US"/>
          </a:p>
        </p:txBody>
      </p:sp>
    </p:spTree>
    <p:extLst>
      <p:ext uri="{BB962C8B-B14F-4D97-AF65-F5344CB8AC3E}">
        <p14:creationId xmlns:p14="http://schemas.microsoft.com/office/powerpoint/2010/main" val="3901811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Activity: Use the </a:t>
            </a:r>
            <a:r>
              <a:rPr lang="en-US" sz="1800" b="0" i="0" u="none" strike="noStrike" dirty="0" err="1">
                <a:solidFill>
                  <a:srgbClr val="000000"/>
                </a:solidFill>
                <a:effectLst/>
                <a:highlight>
                  <a:srgbClr val="FFFFFF"/>
                </a:highlight>
                <a:latin typeface="Calibri" panose="020F0502020204030204" pitchFamily="34" charset="0"/>
              </a:rPr>
              <a:t>vess</a:t>
            </a:r>
            <a:r>
              <a:rPr lang="en-US" sz="1800" b="0" i="0" u="none" strike="noStrike" dirty="0">
                <a:solidFill>
                  <a:srgbClr val="000000"/>
                </a:solidFill>
                <a:effectLst/>
                <a:highlight>
                  <a:srgbClr val="FFFFFF"/>
                </a:highlight>
                <a:latin typeface="Calibri" panose="020F0502020204030204" pitchFamily="34" charset="0"/>
              </a:rPr>
              <a:t> score card to dig small 1-foot-deep mini pits.  Take a small spade cut along the edge of the pit to pull out and look at. Follow the instructions on the </a:t>
            </a:r>
            <a:r>
              <a:rPr lang="en-US" sz="1800" b="0" i="0" u="none" strike="noStrike" dirty="0" err="1">
                <a:solidFill>
                  <a:srgbClr val="000000"/>
                </a:solidFill>
                <a:effectLst/>
                <a:highlight>
                  <a:srgbClr val="FFFFFF"/>
                </a:highlight>
                <a:latin typeface="Calibri" panose="020F0502020204030204" pitchFamily="34" charset="0"/>
              </a:rPr>
              <a:t>Vess</a:t>
            </a:r>
            <a:r>
              <a:rPr lang="en-US" sz="1800" b="0" i="0" u="none" strike="noStrike" dirty="0">
                <a:solidFill>
                  <a:srgbClr val="000000"/>
                </a:solidFill>
                <a:effectLst/>
                <a:highlight>
                  <a:srgbClr val="FFFFFF"/>
                </a:highlight>
                <a:latin typeface="Calibri" panose="020F0502020204030204" pitchFamily="34" charset="0"/>
              </a:rPr>
              <a:t> card for scoring.   Use a field that has had full tillage year after year, a field that was in no till and a field that is in grass to compare and score.  In urban settings look for an area that has had construction recently, a lawn that is mowed very frequently, one that is left to grow and not mown often, a garden that is rototilled and if you can a garden that is using </a:t>
            </a:r>
            <a:r>
              <a:rPr lang="en-US" sz="1800" b="0" i="0" u="none" strike="noStrike" dirty="0" err="1">
                <a:solidFill>
                  <a:srgbClr val="000000"/>
                </a:solidFill>
                <a:effectLst/>
                <a:highlight>
                  <a:srgbClr val="FFFFFF"/>
                </a:highlight>
                <a:latin typeface="Calibri" panose="020F0502020204030204" pitchFamily="34" charset="0"/>
              </a:rPr>
              <a:t>notill</a:t>
            </a:r>
            <a:r>
              <a:rPr lang="en-US" sz="1800" b="0" i="0" u="none" strike="noStrike" dirty="0">
                <a:solidFill>
                  <a:srgbClr val="000000"/>
                </a:solidFill>
                <a:effectLst/>
                <a:highlight>
                  <a:srgbClr val="FFFFFF"/>
                </a:highlight>
                <a:latin typeface="Calibri" panose="020F0502020204030204" pitchFamily="34" charset="0"/>
              </a:rPr>
              <a:t> to compare. You could also use a foot path vs. the grass adjacent to it. </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3</a:t>
            </a:fld>
            <a:endParaRPr lang="en-US"/>
          </a:p>
        </p:txBody>
      </p:sp>
    </p:spTree>
    <p:extLst>
      <p:ext uri="{BB962C8B-B14F-4D97-AF65-F5344CB8AC3E}">
        <p14:creationId xmlns:p14="http://schemas.microsoft.com/office/powerpoint/2010/main" val="3689889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Midpoint Check-In. Hand each student two sticky notes - one to write their key takeaway from this unit so far and one to write a question they still have about soil health. Students should </a:t>
            </a:r>
            <a:r>
              <a:rPr lang="en-US" sz="1800" b="0" i="1" dirty="0">
                <a:solidFill>
                  <a:srgbClr val="000000"/>
                </a:solidFill>
                <a:effectLst/>
                <a:highlight>
                  <a:srgbClr val="FFFFFF"/>
                </a:highlight>
                <a:latin typeface="Century Schoolbook" panose="02040604050505020304" pitchFamily="18" charset="0"/>
              </a:rPr>
              <a:t>not</a:t>
            </a:r>
            <a:r>
              <a:rPr lang="en-US" sz="1800" b="0" i="0" dirty="0">
                <a:solidFill>
                  <a:srgbClr val="000000"/>
                </a:solidFill>
                <a:effectLst/>
                <a:highlight>
                  <a:srgbClr val="FFFFFF"/>
                </a:highlight>
                <a:latin typeface="Century Schoolbook" panose="02040604050505020304" pitchFamily="18" charset="0"/>
              </a:rPr>
              <a:t> print their name on the sticky note. Once all students have written on their sticky notes - instruct them to place them under the appropriate category at the front of the room. Teachers should write “What I learned” and “Questions I have” in separate areas at the front of the room for students to stick their sticky notes to.  </a:t>
            </a:r>
          </a:p>
          <a:p>
            <a:pPr algn="l" rtl="0" fontAlgn="base"/>
            <a:r>
              <a:rPr lang="en-US" sz="1800" b="0" i="0" dirty="0">
                <a:solidFill>
                  <a:srgbClr val="000000"/>
                </a:solidFill>
                <a:effectLst/>
                <a:highlight>
                  <a:srgbClr val="FFFFFF"/>
                </a:highlight>
                <a:latin typeface="Century Schoolbook" panose="02040604050505020304" pitchFamily="18" charset="0"/>
              </a:rPr>
              <a:t>As students return to their seat, observe the “Questions I have” side first. If students have related questions, arrange them together while reading them out loud. Once arranged, move to the “What I have learned” section. If any of the “What I learned” answers a question from the other side, discuss those first. Leave the sticky notes at the front of the board throughout the lesson. Refer to these questions as you work through the lesson if they align.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15</a:t>
            </a:fld>
            <a:endParaRPr lang="en-US"/>
          </a:p>
        </p:txBody>
      </p:sp>
    </p:spTree>
    <p:extLst>
      <p:ext uri="{BB962C8B-B14F-4D97-AF65-F5344CB8AC3E}">
        <p14:creationId xmlns:p14="http://schemas.microsoft.com/office/powerpoint/2010/main" val="1507741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dirty="0">
                <a:solidFill>
                  <a:srgbClr val="000000"/>
                </a:solidFill>
                <a:effectLst/>
                <a:highlight>
                  <a:srgbClr val="FFFFFF"/>
                </a:highlight>
                <a:latin typeface="Century Schoolbook" panose="02040604050505020304" pitchFamily="18" charset="0"/>
              </a:rPr>
              <a:t>Pass out student worksheet. Instruct students to hypothesize what might happen with each of the samples, given what they currently know about cover on soil. </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16</a:t>
            </a:fld>
            <a:endParaRPr lang="en-US"/>
          </a:p>
        </p:txBody>
      </p:sp>
    </p:spTree>
    <p:extLst>
      <p:ext uri="{BB962C8B-B14F-4D97-AF65-F5344CB8AC3E}">
        <p14:creationId xmlns:p14="http://schemas.microsoft.com/office/powerpoint/2010/main" val="93514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Aptos" panose="020B0004020202020204" pitchFamily="34" charset="0"/>
              </a:rPr>
              <a:t>Keeping the soil covered year-round will protect it from various threats. Those threats could be loss of water through evaporation, erosion due to rain and wind, and competition from weed species. There are multiple ways to keep soil covered, but typically, maximizing cover refers to either cover crops and/or mulching. </a:t>
            </a:r>
            <a:r>
              <a:rPr lang="en-US" sz="1800" b="0" i="0" dirty="0">
                <a:solidFill>
                  <a:srgbClr val="000000"/>
                </a:solidFill>
                <a:effectLst/>
                <a:highlight>
                  <a:srgbClr val="FFFFFF"/>
                </a:highlight>
                <a:latin typeface="Aptos" panose="020B0004020202020204" pitchFamily="34" charset="0"/>
              </a:rPr>
              <a:t> </a:t>
            </a:r>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4</a:t>
            </a:fld>
            <a:endParaRPr lang="en-US"/>
          </a:p>
        </p:txBody>
      </p:sp>
    </p:spTree>
    <p:extLst>
      <p:ext uri="{BB962C8B-B14F-4D97-AF65-F5344CB8AC3E}">
        <p14:creationId xmlns:p14="http://schemas.microsoft.com/office/powerpoint/2010/main" val="2592324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Maximizing cover prevents soil erosion by holding the soil in place and protecting the soil against wind and rain. Keeping the soil covered can conserve soil moisture through increasing water infiltration and reducing evaporation. The less soil is exposed to the sun, the less water will be lost, and the risk of soil crusting will decrease. Soil crusting occurs when there is a breakdown of the structural aggregates from flowing water, rainfall, or freezing and thawing of bare soil. Soil crusting is concerning as it can limit seedling emergence, reduce oxygen diffusion to seedlings, increase water runoff, limit water evaporation and infiltration, and increase wind erosion. Cover crops also help retain nutrients otherwise lost through soil erosion and runoff, improving water quality.  </a:t>
            </a:r>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5</a:t>
            </a:fld>
            <a:endParaRPr lang="en-US"/>
          </a:p>
        </p:txBody>
      </p:sp>
    </p:spTree>
    <p:extLst>
      <p:ext uri="{BB962C8B-B14F-4D97-AF65-F5344CB8AC3E}">
        <p14:creationId xmlns:p14="http://schemas.microsoft.com/office/powerpoint/2010/main" val="1027293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There are two main types of soil cover, living cover and dead cover. Living cover refers to cover crops, and dead cover refers to soil mulching or residue. </a:t>
            </a:r>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6</a:t>
            </a:fld>
            <a:endParaRPr lang="en-US"/>
          </a:p>
        </p:txBody>
      </p:sp>
    </p:spTree>
    <p:extLst>
      <p:ext uri="{BB962C8B-B14F-4D97-AF65-F5344CB8AC3E}">
        <p14:creationId xmlns:p14="http://schemas.microsoft.com/office/powerpoint/2010/main" val="2692464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Cover crops are one-way farmers can maximize cover on their fields. We have discussed cover crops in previous lessons. What do we remember about the benefits of cover crops providing a living root? (reducing erosion, increase nutrient cycling, nitrogen fixation, increased water infiltration and storage) How might cover crops benefit the top of the soil as well? (look for answers like limiting soil crusting, increased water infiltration, reducing evaporation, keeping the ground shaded, providing a food resource to insects and soil biota) </a:t>
            </a:r>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7</a:t>
            </a:fld>
            <a:endParaRPr lang="en-US"/>
          </a:p>
        </p:txBody>
      </p:sp>
    </p:spTree>
    <p:extLst>
      <p:ext uri="{BB962C8B-B14F-4D97-AF65-F5344CB8AC3E}">
        <p14:creationId xmlns:p14="http://schemas.microsoft.com/office/powerpoint/2010/main" val="4209106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Cover crops are living cover and provide ecosystem benefits including reducing erosion, increasing nutrient cycling, and nitrogen fixation. They can also intercept radiation and insulate the soil surface to moderate soil temperatures. Cover crops increase soil water capture and limit soil water evaporation. They do use soil water, which can impact the cash crop and needs to be considered based on the climate, but without them as part of the rotation you will not see improved soil function. </a:t>
            </a:r>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9</a:t>
            </a:fld>
            <a:endParaRPr lang="en-US"/>
          </a:p>
        </p:txBody>
      </p:sp>
    </p:spTree>
    <p:extLst>
      <p:ext uri="{BB962C8B-B14F-4D97-AF65-F5344CB8AC3E}">
        <p14:creationId xmlns:p14="http://schemas.microsoft.com/office/powerpoint/2010/main" val="3666088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In farming, dead cover is oftentimes the residue left on the field after harvest. This residue will break down on the soil surface and can release nutrients back into the soil. The soil organisms will then further break down those nutrients and make them available for plants to use again.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Mulch is a protective layer of material spread on top of the soil. It helps conserve water and extend water availability. Mulch also protects soil from wind and water erosion, suppresses weeds, and moderates temperature extremes. Areas around the main crop can be mulched to suppress weeds. Soil temperature drives seed germination and seedling emergence. It directly affects plant growth and the activity of soil organisms. The same temperatures we like from 50-90 degrees are the same that soil biota and plants perform best. Nitrification, soil moisture, aeration, and nutrient availability are also impacted by soil temperature. The more the soil is covered the less area exposed to the sun for evaporation. This will allow for water to better infiltrate into the soil profile.</a:t>
            </a:r>
            <a:endParaRPr lang="en-US" sz="2800" b="0" i="0" dirty="0">
              <a:solidFill>
                <a:srgbClr val="000000"/>
              </a:solidFill>
              <a:effectLst/>
              <a:highlight>
                <a:srgbClr val="FFFFFF"/>
              </a:highligh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15F210A9-3989-40AB-8320-E72B5C63291E}" type="slidenum">
              <a:rPr lang="en-US" smtClean="0"/>
              <a:t>10</a:t>
            </a:fld>
            <a:endParaRPr lang="en-US"/>
          </a:p>
        </p:txBody>
      </p:sp>
    </p:spTree>
    <p:extLst>
      <p:ext uri="{BB962C8B-B14F-4D97-AF65-F5344CB8AC3E}">
        <p14:creationId xmlns:p14="http://schemas.microsoft.com/office/powerpoint/2010/main" val="3333833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It is important to keep the soil covered because microbial and nutrient activity in the soil is impacted by soil temperature, soil water holding capacity, and extreme weather changes. Uncovered soil will be more susceptible to increased temperature, drought, and weather and erosion threats. This is important to farmers because this will impact the overall growth of their crops in the soil.  </a:t>
            </a:r>
            <a:endParaRPr lang="en-US" dirty="0"/>
          </a:p>
        </p:txBody>
      </p:sp>
      <p:sp>
        <p:nvSpPr>
          <p:cNvPr id="4" name="Slide Number Placeholder 3"/>
          <p:cNvSpPr>
            <a:spLocks noGrp="1"/>
          </p:cNvSpPr>
          <p:nvPr>
            <p:ph type="sldNum" sz="quarter" idx="5"/>
          </p:nvPr>
        </p:nvSpPr>
        <p:spPr/>
        <p:txBody>
          <a:bodyPr/>
          <a:lstStyle/>
          <a:p>
            <a:fld id="{15F210A9-3989-40AB-8320-E72B5C63291E}" type="slidenum">
              <a:rPr lang="en-US" smtClean="0"/>
              <a:t>11</a:t>
            </a:fld>
            <a:endParaRPr lang="en-US"/>
          </a:p>
        </p:txBody>
      </p:sp>
    </p:spTree>
    <p:extLst>
      <p:ext uri="{BB962C8B-B14F-4D97-AF65-F5344CB8AC3E}">
        <p14:creationId xmlns:p14="http://schemas.microsoft.com/office/powerpoint/2010/main" val="2630781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the students into two groups, or break small groups in half, whatever is easier. Have half the students discuss the or list out the benefits of leaving residue on the field at the end of the harvest based on all the information that has been discussed and shown in the video. Have the other students discuss or list out the challenges from leaving residue and the potential problems discussed and shown in the video</a:t>
            </a:r>
          </a:p>
          <a:p>
            <a:endParaRPr lang="en-US" dirty="0"/>
          </a:p>
          <a:p>
            <a:r>
              <a:rPr lang="en-US" dirty="0"/>
              <a:t>Come together in the class setting to list out the pros and cons of residue and open for discussion</a:t>
            </a:r>
          </a:p>
          <a:p>
            <a:r>
              <a:rPr lang="en-US" dirty="0"/>
              <a:t>Ultimately it comes down to the farmer having to decide what works best for their rotation, and depending on the microbial activity, location of the farm, soil temp leaving residue may or may not work for that farmer. There are benefits, but if the cons outweigh the benefits, they won’t leave it and could harvest for silage if they choose to leave it they could graze it or leave it as residue cover to be planted in. </a:t>
            </a:r>
          </a:p>
        </p:txBody>
      </p:sp>
      <p:sp>
        <p:nvSpPr>
          <p:cNvPr id="4" name="Slide Number Placeholder 3"/>
          <p:cNvSpPr>
            <a:spLocks noGrp="1"/>
          </p:cNvSpPr>
          <p:nvPr>
            <p:ph type="sldNum" sz="quarter" idx="5"/>
          </p:nvPr>
        </p:nvSpPr>
        <p:spPr/>
        <p:txBody>
          <a:bodyPr/>
          <a:lstStyle/>
          <a:p>
            <a:fld id="{15F210A9-3989-40AB-8320-E72B5C63291E}" type="slidenum">
              <a:rPr lang="en-US" smtClean="0"/>
              <a:t>14</a:t>
            </a:fld>
            <a:endParaRPr lang="en-US"/>
          </a:p>
        </p:txBody>
      </p:sp>
    </p:spTree>
    <p:extLst>
      <p:ext uri="{BB962C8B-B14F-4D97-AF65-F5344CB8AC3E}">
        <p14:creationId xmlns:p14="http://schemas.microsoft.com/office/powerpoint/2010/main" val="181932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470D9-3608-6564-0B7E-CE6C58E452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A4C99A-CACF-42A7-C192-17A53A4F1E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87FECE-D2A5-CA99-BB43-0B3C25E9018F}"/>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5" name="Footer Placeholder 4">
            <a:extLst>
              <a:ext uri="{FF2B5EF4-FFF2-40B4-BE49-F238E27FC236}">
                <a16:creationId xmlns:a16="http://schemas.microsoft.com/office/drawing/2014/main" id="{0A457CA0-78FB-1B92-E55D-E3B6B3DECC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A46693-4DBC-8F51-0F61-438E322BE2D7}"/>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335105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C627F-4EEA-B9CE-92A1-BC350F21E5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A6EC7D-718E-8188-296E-C65E5F59F3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82FD98-6690-053B-BC74-51B5E1EF51C4}"/>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5" name="Footer Placeholder 4">
            <a:extLst>
              <a:ext uri="{FF2B5EF4-FFF2-40B4-BE49-F238E27FC236}">
                <a16:creationId xmlns:a16="http://schemas.microsoft.com/office/drawing/2014/main" id="{B371690C-E79F-BBA0-95F3-CFB20B787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FF39BC-C8C8-D4BF-FFA5-36F524552DDC}"/>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2911110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7C5837-221E-6FAB-C9E8-58F9BC68A0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A1D715-5F1C-0F51-7C3E-ACE7261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5B0D7E-8C84-A3EA-AAD1-AA0CE2CC6ABC}"/>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5" name="Footer Placeholder 4">
            <a:extLst>
              <a:ext uri="{FF2B5EF4-FFF2-40B4-BE49-F238E27FC236}">
                <a16:creationId xmlns:a16="http://schemas.microsoft.com/office/drawing/2014/main" id="{17346C14-A55B-9AB3-57D6-26D0A4DDC9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4DD709-FF78-DD2A-AC8C-713D44DE7659}"/>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277313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DA562-427D-9F71-E0CD-B49843F083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3CB0B5-4D0A-36F4-1C29-45B462FA9A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8B9444-B17F-3820-E00E-EEEEC5BE78B1}"/>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5" name="Footer Placeholder 4">
            <a:extLst>
              <a:ext uri="{FF2B5EF4-FFF2-40B4-BE49-F238E27FC236}">
                <a16:creationId xmlns:a16="http://schemas.microsoft.com/office/drawing/2014/main" id="{134A42CD-638C-8F9E-5FDA-B2046BC77E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8D50A3-779B-37D9-12EE-DAD86EB0A74D}"/>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415257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63CA5-5220-7C90-7F30-8E49AA8B55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97BD81-E1EE-1560-14D5-A3265F0650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0CA248-9C7F-A62F-516D-524CDBC39FC3}"/>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5" name="Footer Placeholder 4">
            <a:extLst>
              <a:ext uri="{FF2B5EF4-FFF2-40B4-BE49-F238E27FC236}">
                <a16:creationId xmlns:a16="http://schemas.microsoft.com/office/drawing/2014/main" id="{FA65275B-6B95-2427-F45F-5C29D08E89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8AB13-6479-47CD-E482-DB290441F522}"/>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2870425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952D-96BF-E334-91E8-AB948A7576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B645F9-13BE-BCA5-3A0B-79D15AB754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4C5E79-D64A-2AF9-FD96-AED05EFE7C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91F207-E178-E4C0-B667-22919DB2C54B}"/>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6" name="Footer Placeholder 5">
            <a:extLst>
              <a:ext uri="{FF2B5EF4-FFF2-40B4-BE49-F238E27FC236}">
                <a16:creationId xmlns:a16="http://schemas.microsoft.com/office/drawing/2014/main" id="{F58CC4A1-1B22-FFC2-9C46-271698A0C8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E021C-C651-B50A-C9FD-48E1A3FBE670}"/>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3507522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92B1E-C03C-B301-9B1C-0A9D487DAE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5B6778-25EC-2243-2F5D-ED924781A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326116-D88B-51ED-4350-A9745461CB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94A143-2C69-BFA2-9A52-AEF452472A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F2EE8D-687A-8921-43A1-8491F28997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A7955F-0419-4C9C-4720-619C10F221F1}"/>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8" name="Footer Placeholder 7">
            <a:extLst>
              <a:ext uri="{FF2B5EF4-FFF2-40B4-BE49-F238E27FC236}">
                <a16:creationId xmlns:a16="http://schemas.microsoft.com/office/drawing/2014/main" id="{E5B90089-ADC9-C38E-BAC4-C184297D49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7655B1-A406-F236-508C-99D0EE19528D}"/>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30450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AB343-8E4A-F7C6-B108-B883D5C277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A9CB04-3D9C-5030-C250-E6259FC88C9C}"/>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4" name="Footer Placeholder 3">
            <a:extLst>
              <a:ext uri="{FF2B5EF4-FFF2-40B4-BE49-F238E27FC236}">
                <a16:creationId xmlns:a16="http://schemas.microsoft.com/office/drawing/2014/main" id="{0EE2E4DB-BAFD-C82E-D732-8C51C19F01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F453F9-F1D0-0365-B1D0-1212C541545D}"/>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397919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012105-506C-F085-D748-8402A120C26C}"/>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3" name="Footer Placeholder 2">
            <a:extLst>
              <a:ext uri="{FF2B5EF4-FFF2-40B4-BE49-F238E27FC236}">
                <a16:creationId xmlns:a16="http://schemas.microsoft.com/office/drawing/2014/main" id="{2FD844C3-9FF2-AC14-4A5C-3F7368EC37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77C029-66B4-16DC-83FE-682C9768CFAB}"/>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3580421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1F563-CE7F-1C31-D572-DD751483F6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12F8E5-0BFA-35C2-F012-39EA4ED1BE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621583-039D-372B-5FFC-967C5EA3D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53ECF-AE01-6E65-C03D-ED1B637A030D}"/>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6" name="Footer Placeholder 5">
            <a:extLst>
              <a:ext uri="{FF2B5EF4-FFF2-40B4-BE49-F238E27FC236}">
                <a16:creationId xmlns:a16="http://schemas.microsoft.com/office/drawing/2014/main" id="{4E785F18-5C17-EA19-5C72-E2D3CC210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8FF432-8B5A-39F9-F1D9-37BBF8CE2D7D}"/>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2270552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12438-5463-20F4-638A-6CF40511B2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1169C-94F8-4BF8-1DD9-6678BE3ED0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9FA77B-39DA-4E04-CFF5-8AD27E5D59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BF63DF-FCF5-AF29-2EB4-2C2B96D10E63}"/>
              </a:ext>
            </a:extLst>
          </p:cNvPr>
          <p:cNvSpPr>
            <a:spLocks noGrp="1"/>
          </p:cNvSpPr>
          <p:nvPr>
            <p:ph type="dt" sz="half" idx="10"/>
          </p:nvPr>
        </p:nvSpPr>
        <p:spPr/>
        <p:txBody>
          <a:bodyPr/>
          <a:lstStyle/>
          <a:p>
            <a:fld id="{33C9AA98-A395-4CDF-ABD5-2E931A094663}" type="datetimeFigureOut">
              <a:rPr lang="en-US" smtClean="0"/>
              <a:t>7/31/2024</a:t>
            </a:fld>
            <a:endParaRPr lang="en-US"/>
          </a:p>
        </p:txBody>
      </p:sp>
      <p:sp>
        <p:nvSpPr>
          <p:cNvPr id="6" name="Footer Placeholder 5">
            <a:extLst>
              <a:ext uri="{FF2B5EF4-FFF2-40B4-BE49-F238E27FC236}">
                <a16:creationId xmlns:a16="http://schemas.microsoft.com/office/drawing/2014/main" id="{0DCF985D-30F1-ED39-EEAE-C2C4CCCFB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F0233F-9886-2E58-0007-A331A25F264E}"/>
              </a:ext>
            </a:extLst>
          </p:cNvPr>
          <p:cNvSpPr>
            <a:spLocks noGrp="1"/>
          </p:cNvSpPr>
          <p:nvPr>
            <p:ph type="sldNum" sz="quarter" idx="12"/>
          </p:nvPr>
        </p:nvSpPr>
        <p:spPr/>
        <p:txBody>
          <a:bodyPr/>
          <a:lstStyle/>
          <a:p>
            <a:fld id="{3C50D89A-22F9-4CDB-A227-D0B0A9AD71A6}" type="slidenum">
              <a:rPr lang="en-US" smtClean="0"/>
              <a:t>‹#›</a:t>
            </a:fld>
            <a:endParaRPr lang="en-US"/>
          </a:p>
        </p:txBody>
      </p:sp>
    </p:spTree>
    <p:extLst>
      <p:ext uri="{BB962C8B-B14F-4D97-AF65-F5344CB8AC3E}">
        <p14:creationId xmlns:p14="http://schemas.microsoft.com/office/powerpoint/2010/main" val="967171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7EBBE8-8F62-6125-0BCA-A5EE6B1A9C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587851-9C78-0E1A-A30A-C604E863A2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8DE295-E0D7-6AE5-5AC0-8BA8437D09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C9AA98-A395-4CDF-ABD5-2E931A094663}" type="datetimeFigureOut">
              <a:rPr lang="en-US" smtClean="0"/>
              <a:t>7/31/2024</a:t>
            </a:fld>
            <a:endParaRPr lang="en-US"/>
          </a:p>
        </p:txBody>
      </p:sp>
      <p:sp>
        <p:nvSpPr>
          <p:cNvPr id="5" name="Footer Placeholder 4">
            <a:extLst>
              <a:ext uri="{FF2B5EF4-FFF2-40B4-BE49-F238E27FC236}">
                <a16:creationId xmlns:a16="http://schemas.microsoft.com/office/drawing/2014/main" id="{437B8339-F635-DDFC-855F-05E58E7B36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E0B889D-116F-9AA7-B7E7-ECBE47A635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50D89A-22F9-4CDB-A227-D0B0A9AD71A6}" type="slidenum">
              <a:rPr lang="en-US" smtClean="0"/>
              <a:t>‹#›</a:t>
            </a:fld>
            <a:endParaRPr lang="en-US"/>
          </a:p>
        </p:txBody>
      </p:sp>
    </p:spTree>
    <p:extLst>
      <p:ext uri="{BB962C8B-B14F-4D97-AF65-F5344CB8AC3E}">
        <p14:creationId xmlns:p14="http://schemas.microsoft.com/office/powerpoint/2010/main" val="4130824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www.flickr.com/photos/cimmyt/468866544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https://www.youtube.com/embed/7h6U9s2Hu1Q?feature=oembe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JUmDdImsz6o?feature=oembed"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NLoEkcbsJLo?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Rolling hills of agriculture at sunset">
            <a:extLst>
              <a:ext uri="{FF2B5EF4-FFF2-40B4-BE49-F238E27FC236}">
                <a16:creationId xmlns:a16="http://schemas.microsoft.com/office/drawing/2014/main" id="{6CC3BF0A-A825-65ED-99AF-E0E4C8C0D97D}"/>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15709" r="-1" b="-1"/>
          <a:stretch/>
        </p:blipFill>
        <p:spPr>
          <a:xfrm>
            <a:off x="20" y="10"/>
            <a:ext cx="12188930" cy="6857990"/>
          </a:xfrm>
          <a:prstGeom prst="rect">
            <a:avLst/>
          </a:prstGeom>
        </p:spPr>
      </p:pic>
      <p:sp>
        <p:nvSpPr>
          <p:cNvPr id="2" name="Title 1">
            <a:extLst>
              <a:ext uri="{FF2B5EF4-FFF2-40B4-BE49-F238E27FC236}">
                <a16:creationId xmlns:a16="http://schemas.microsoft.com/office/drawing/2014/main" id="{63D0967D-3C59-66D9-F909-3DF63EA3254E}"/>
              </a:ext>
            </a:extLst>
          </p:cNvPr>
          <p:cNvSpPr>
            <a:spLocks noGrp="1"/>
          </p:cNvSpPr>
          <p:nvPr>
            <p:ph type="ctrTitle"/>
          </p:nvPr>
        </p:nvSpPr>
        <p:spPr>
          <a:xfrm>
            <a:off x="1524000" y="1122363"/>
            <a:ext cx="9144000" cy="3063240"/>
          </a:xfrm>
        </p:spPr>
        <p:txBody>
          <a:bodyPr>
            <a:normAutofit/>
          </a:bodyPr>
          <a:lstStyle/>
          <a:p>
            <a:r>
              <a:rPr lang="en-US" sz="6600">
                <a:solidFill>
                  <a:schemeClr val="bg1"/>
                </a:solidFill>
              </a:rPr>
              <a:t>Maximizing Cover</a:t>
            </a:r>
          </a:p>
        </p:txBody>
      </p:sp>
      <p:sp>
        <p:nvSpPr>
          <p:cNvPr id="3" name="Subtitle 2">
            <a:extLst>
              <a:ext uri="{FF2B5EF4-FFF2-40B4-BE49-F238E27FC236}">
                <a16:creationId xmlns:a16="http://schemas.microsoft.com/office/drawing/2014/main" id="{F8DA150D-C358-61F3-39B9-C72ADBE179D5}"/>
              </a:ext>
            </a:extLst>
          </p:cNvPr>
          <p:cNvSpPr>
            <a:spLocks noGrp="1"/>
          </p:cNvSpPr>
          <p:nvPr>
            <p:ph type="subTitle" idx="1"/>
          </p:nvPr>
        </p:nvSpPr>
        <p:spPr>
          <a:xfrm>
            <a:off x="1527048" y="4599432"/>
            <a:ext cx="9144000" cy="1536192"/>
          </a:xfrm>
        </p:spPr>
        <p:txBody>
          <a:bodyPr>
            <a:normAutofit/>
          </a:bodyPr>
          <a:lstStyle/>
          <a:p>
            <a:endParaRPr lang="en-US">
              <a:solidFill>
                <a:schemeClr val="bg1"/>
              </a:solidFill>
            </a:endParaRPr>
          </a:p>
        </p:txBody>
      </p:sp>
      <p:sp>
        <p:nvSpPr>
          <p:cNvPr id="16"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926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F3996-9B76-6415-6E47-492154EC88F8}"/>
              </a:ext>
            </a:extLst>
          </p:cNvPr>
          <p:cNvSpPr>
            <a:spLocks noGrp="1"/>
          </p:cNvSpPr>
          <p:nvPr>
            <p:ph type="title"/>
          </p:nvPr>
        </p:nvSpPr>
        <p:spPr>
          <a:xfrm>
            <a:off x="761803" y="350196"/>
            <a:ext cx="4646904" cy="1624520"/>
          </a:xfrm>
        </p:spPr>
        <p:txBody>
          <a:bodyPr anchor="ctr">
            <a:normAutofit/>
          </a:bodyPr>
          <a:lstStyle/>
          <a:p>
            <a:r>
              <a:rPr lang="en-US" sz="4000"/>
              <a:t>Dead Cover: Mulch and Residue</a:t>
            </a:r>
          </a:p>
        </p:txBody>
      </p:sp>
      <p:sp>
        <p:nvSpPr>
          <p:cNvPr id="3" name="Content Placeholder 2">
            <a:extLst>
              <a:ext uri="{FF2B5EF4-FFF2-40B4-BE49-F238E27FC236}">
                <a16:creationId xmlns:a16="http://schemas.microsoft.com/office/drawing/2014/main" id="{D6C3324D-3EAA-D059-A92A-288DBE3DB001}"/>
              </a:ext>
            </a:extLst>
          </p:cNvPr>
          <p:cNvSpPr>
            <a:spLocks noGrp="1"/>
          </p:cNvSpPr>
          <p:nvPr>
            <p:ph idx="1"/>
          </p:nvPr>
        </p:nvSpPr>
        <p:spPr>
          <a:xfrm>
            <a:off x="761802" y="2743200"/>
            <a:ext cx="4646905" cy="3613149"/>
          </a:xfrm>
        </p:spPr>
        <p:txBody>
          <a:bodyPr anchor="ctr">
            <a:normAutofit/>
          </a:bodyPr>
          <a:lstStyle/>
          <a:p>
            <a:r>
              <a:rPr lang="en-US" sz="2000"/>
              <a:t>Residue: plant materials left on the field after harvest</a:t>
            </a:r>
          </a:p>
          <a:p>
            <a:r>
              <a:rPr lang="en-US" sz="2000"/>
              <a:t>Mulch: protective layer of material spread on top of the soil</a:t>
            </a:r>
          </a:p>
          <a:p>
            <a:r>
              <a:rPr lang="en-US" sz="2000"/>
              <a:t>Both protect from wind and water erosion</a:t>
            </a:r>
          </a:p>
          <a:p>
            <a:r>
              <a:rPr lang="en-US" sz="2000"/>
              <a:t>Both can suppress weeds</a:t>
            </a:r>
          </a:p>
          <a:p>
            <a:r>
              <a:rPr lang="en-US" sz="2000"/>
              <a:t>Both can impact soil temperatures</a:t>
            </a:r>
          </a:p>
          <a:p>
            <a:r>
              <a:rPr lang="en-US" sz="2000"/>
              <a:t>Both can inhibit evaporation</a:t>
            </a:r>
          </a:p>
          <a:p>
            <a:pPr marL="0" indent="0">
              <a:buNone/>
            </a:pPr>
            <a:endParaRPr lang="en-US" sz="2000"/>
          </a:p>
        </p:txBody>
      </p:sp>
      <p:pic>
        <p:nvPicPr>
          <p:cNvPr id="5" name="Picture 4" descr="A field of corn husks&#10;&#10;Description automatically generated">
            <a:extLst>
              <a:ext uri="{FF2B5EF4-FFF2-40B4-BE49-F238E27FC236}">
                <a16:creationId xmlns:a16="http://schemas.microsoft.com/office/drawing/2014/main" id="{0C4EF870-3680-AA07-4133-5C71B56F940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9350" r="13909"/>
          <a:stretch/>
        </p:blipFill>
        <p:spPr>
          <a:xfrm>
            <a:off x="6096000" y="1"/>
            <a:ext cx="6102825" cy="6858000"/>
          </a:xfrm>
          <a:prstGeom prst="rect">
            <a:avLst/>
          </a:prstGeom>
        </p:spPr>
      </p:pic>
      <p:sp>
        <p:nvSpPr>
          <p:cNvPr id="6" name="TextBox 5">
            <a:extLst>
              <a:ext uri="{FF2B5EF4-FFF2-40B4-BE49-F238E27FC236}">
                <a16:creationId xmlns:a16="http://schemas.microsoft.com/office/drawing/2014/main" id="{A9815F35-B4F0-CBEF-1BD1-C312A56A8F12}"/>
              </a:ext>
            </a:extLst>
          </p:cNvPr>
          <p:cNvSpPr txBox="1"/>
          <p:nvPr/>
        </p:nvSpPr>
        <p:spPr>
          <a:xfrm>
            <a:off x="9609655" y="6657946"/>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lickr.com/photos/cimmyt/4688665449">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2283211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ndulating fields in brown and green tones">
            <a:extLst>
              <a:ext uri="{FF2B5EF4-FFF2-40B4-BE49-F238E27FC236}">
                <a16:creationId xmlns:a16="http://schemas.microsoft.com/office/drawing/2014/main" id="{12B2A215-39BD-CF59-BD09-892C6C52C7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25" y="-3250"/>
            <a:ext cx="13533538" cy="6997939"/>
          </a:xfrm>
          <a:prstGeom prst="rect">
            <a:avLst/>
          </a:prstGeom>
        </p:spPr>
      </p:pic>
      <p:sp>
        <p:nvSpPr>
          <p:cNvPr id="2" name="Title 1">
            <a:extLst>
              <a:ext uri="{FF2B5EF4-FFF2-40B4-BE49-F238E27FC236}">
                <a16:creationId xmlns:a16="http://schemas.microsoft.com/office/drawing/2014/main" id="{EF118F09-ABFF-835B-B95C-8B89CD58F9CE}"/>
              </a:ext>
            </a:extLst>
          </p:cNvPr>
          <p:cNvSpPr>
            <a:spLocks noGrp="1"/>
          </p:cNvSpPr>
          <p:nvPr>
            <p:ph type="title"/>
          </p:nvPr>
        </p:nvSpPr>
        <p:spPr>
          <a:xfrm>
            <a:off x="838200" y="556995"/>
            <a:ext cx="10515600" cy="1133693"/>
          </a:xfrm>
        </p:spPr>
        <p:txBody>
          <a:bodyPr>
            <a:normAutofit/>
          </a:bodyPr>
          <a:lstStyle/>
          <a:p>
            <a:r>
              <a:rPr lang="en-US" sz="5200" dirty="0">
                <a:solidFill>
                  <a:schemeClr val="bg1"/>
                </a:solidFill>
              </a:rPr>
              <a:t>Why Does it Matter?</a:t>
            </a:r>
          </a:p>
        </p:txBody>
      </p:sp>
      <p:sp>
        <p:nvSpPr>
          <p:cNvPr id="3" name="Content Placeholder 2">
            <a:extLst>
              <a:ext uri="{FF2B5EF4-FFF2-40B4-BE49-F238E27FC236}">
                <a16:creationId xmlns:a16="http://schemas.microsoft.com/office/drawing/2014/main" id="{596ECFE3-0E23-CC3F-0E2E-C01E38933DC6}"/>
              </a:ext>
            </a:extLst>
          </p:cNvPr>
          <p:cNvSpPr>
            <a:spLocks/>
          </p:cNvSpPr>
          <p:nvPr/>
        </p:nvSpPr>
        <p:spPr>
          <a:xfrm>
            <a:off x="150043" y="1570250"/>
            <a:ext cx="4000803" cy="1939550"/>
          </a:xfrm>
          <a:prstGeom prst="rect">
            <a:avLst/>
          </a:prstGeom>
          <a:ln w="38100">
            <a:solidFill>
              <a:schemeClr val="tx1"/>
            </a:solidFill>
          </a:ln>
        </p:spPr>
        <p:txBody>
          <a:bodyPr/>
          <a:lstStyle/>
          <a:p>
            <a:pPr algn="ctr" defTabSz="694944">
              <a:spcAft>
                <a:spcPts val="600"/>
              </a:spcAft>
            </a:pPr>
            <a:r>
              <a:rPr lang="en-US" sz="2000" kern="1200" dirty="0">
                <a:solidFill>
                  <a:schemeClr val="bg1"/>
                </a:solidFill>
                <a:latin typeface="+mn-lt"/>
                <a:ea typeface="+mn-ea"/>
                <a:cs typeface="+mn-cs"/>
              </a:rPr>
              <a:t>Microbial and Nutrient activity in the soil can be impacted by:</a:t>
            </a:r>
          </a:p>
          <a:p>
            <a:pPr marL="347472" lvl="1" algn="ctr" defTabSz="694944">
              <a:spcAft>
                <a:spcPts val="600"/>
              </a:spcAft>
            </a:pPr>
            <a:r>
              <a:rPr lang="en-US" sz="2000" kern="1200" dirty="0">
                <a:solidFill>
                  <a:schemeClr val="bg1"/>
                </a:solidFill>
                <a:latin typeface="+mn-lt"/>
                <a:ea typeface="+mn-ea"/>
                <a:cs typeface="+mn-cs"/>
              </a:rPr>
              <a:t>Soil temperature</a:t>
            </a:r>
          </a:p>
          <a:p>
            <a:pPr marL="347472" lvl="1" algn="ctr" defTabSz="694944">
              <a:spcAft>
                <a:spcPts val="600"/>
              </a:spcAft>
            </a:pPr>
            <a:r>
              <a:rPr lang="en-US" sz="2000" kern="1200" dirty="0">
                <a:solidFill>
                  <a:schemeClr val="bg1"/>
                </a:solidFill>
                <a:latin typeface="+mn-lt"/>
                <a:ea typeface="+mn-ea"/>
                <a:cs typeface="+mn-cs"/>
              </a:rPr>
              <a:t>Soil water holding capacity</a:t>
            </a:r>
          </a:p>
          <a:p>
            <a:pPr marL="347472" lvl="1" algn="ctr" defTabSz="694944">
              <a:spcAft>
                <a:spcPts val="600"/>
              </a:spcAft>
            </a:pPr>
            <a:r>
              <a:rPr lang="en-US" sz="2000" kern="1200" dirty="0">
                <a:solidFill>
                  <a:schemeClr val="bg1"/>
                </a:solidFill>
              </a:rPr>
              <a:t>Extreme weather changes</a:t>
            </a:r>
            <a:endParaRPr lang="en-US" sz="3200" dirty="0">
              <a:solidFill>
                <a:schemeClr val="bg1"/>
              </a:solidFill>
            </a:endParaRPr>
          </a:p>
        </p:txBody>
      </p:sp>
      <p:cxnSp>
        <p:nvCxnSpPr>
          <p:cNvPr id="5" name="Straight Arrow Connector 4">
            <a:extLst>
              <a:ext uri="{FF2B5EF4-FFF2-40B4-BE49-F238E27FC236}">
                <a16:creationId xmlns:a16="http://schemas.microsoft.com/office/drawing/2014/main" id="{D2DEEFF2-1CB4-B4F3-EDF2-8FAC8E07D121}"/>
              </a:ext>
            </a:extLst>
          </p:cNvPr>
          <p:cNvCxnSpPr>
            <a:cxnSpLocks/>
          </p:cNvCxnSpPr>
          <p:nvPr/>
        </p:nvCxnSpPr>
        <p:spPr>
          <a:xfrm>
            <a:off x="4837185" y="2570694"/>
            <a:ext cx="2053901" cy="3879"/>
          </a:xfrm>
          <a:prstGeom prst="straightConnector1">
            <a:avLst/>
          </a:prstGeom>
          <a:ln w="76200" cap="flat" cmpd="sng" algn="ctr">
            <a:solidFill>
              <a:schemeClr val="bg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 name="TextBox 5">
            <a:extLst>
              <a:ext uri="{FF2B5EF4-FFF2-40B4-BE49-F238E27FC236}">
                <a16:creationId xmlns:a16="http://schemas.microsoft.com/office/drawing/2014/main" id="{903EDA55-B1C3-069E-DA12-7DB13E789864}"/>
              </a:ext>
            </a:extLst>
          </p:cNvPr>
          <p:cNvSpPr txBox="1"/>
          <p:nvPr/>
        </p:nvSpPr>
        <p:spPr>
          <a:xfrm>
            <a:off x="7829622" y="5366927"/>
            <a:ext cx="3420792" cy="677108"/>
          </a:xfrm>
          <a:prstGeom prst="rect">
            <a:avLst/>
          </a:prstGeom>
          <a:noFill/>
          <a:ln w="38100">
            <a:solidFill>
              <a:schemeClr val="tx1"/>
            </a:solidFill>
          </a:ln>
        </p:spPr>
        <p:txBody>
          <a:bodyPr wrap="square" rtlCol="0">
            <a:spAutoFit/>
          </a:bodyPr>
          <a:lstStyle/>
          <a:p>
            <a:pPr algn="ctr" defTabSz="694944">
              <a:spcAft>
                <a:spcPts val="600"/>
              </a:spcAft>
            </a:pPr>
            <a:r>
              <a:rPr lang="en-US" kern="1200" dirty="0">
                <a:solidFill>
                  <a:schemeClr val="bg1"/>
                </a:solidFill>
                <a:latin typeface="+mn-lt"/>
                <a:ea typeface="+mn-ea"/>
                <a:cs typeface="+mn-cs"/>
              </a:rPr>
              <a:t>Directly impacts the </a:t>
            </a:r>
            <a:r>
              <a:rPr lang="en-US" sz="2000" kern="1200" dirty="0">
                <a:solidFill>
                  <a:schemeClr val="bg1"/>
                </a:solidFill>
                <a:latin typeface="+mn-lt"/>
                <a:ea typeface="+mn-ea"/>
                <a:cs typeface="+mn-cs"/>
              </a:rPr>
              <a:t>growth</a:t>
            </a:r>
            <a:r>
              <a:rPr lang="en-US" kern="1200" dirty="0">
                <a:solidFill>
                  <a:schemeClr val="bg1"/>
                </a:solidFill>
              </a:rPr>
              <a:t> of crops within that soil</a:t>
            </a:r>
            <a:endParaRPr lang="en-US" sz="2800" dirty="0">
              <a:solidFill>
                <a:schemeClr val="bg1"/>
              </a:solidFill>
            </a:endParaRPr>
          </a:p>
        </p:txBody>
      </p:sp>
      <p:sp>
        <p:nvSpPr>
          <p:cNvPr id="9" name="TextBox 8">
            <a:extLst>
              <a:ext uri="{FF2B5EF4-FFF2-40B4-BE49-F238E27FC236}">
                <a16:creationId xmlns:a16="http://schemas.microsoft.com/office/drawing/2014/main" id="{D8AA04F4-8BAE-2DE5-8682-AD05A015B7A2}"/>
              </a:ext>
            </a:extLst>
          </p:cNvPr>
          <p:cNvSpPr txBox="1"/>
          <p:nvPr/>
        </p:nvSpPr>
        <p:spPr>
          <a:xfrm>
            <a:off x="7829622" y="2201471"/>
            <a:ext cx="3420792" cy="923330"/>
          </a:xfrm>
          <a:prstGeom prst="rect">
            <a:avLst/>
          </a:prstGeom>
          <a:noFill/>
          <a:ln w="38100">
            <a:solidFill>
              <a:schemeClr val="tx1"/>
            </a:solidFill>
          </a:ln>
        </p:spPr>
        <p:txBody>
          <a:bodyPr wrap="square" rtlCol="0">
            <a:spAutoFit/>
          </a:bodyPr>
          <a:lstStyle/>
          <a:p>
            <a:pPr algn="ctr" defTabSz="694944">
              <a:spcAft>
                <a:spcPts val="600"/>
              </a:spcAft>
            </a:pPr>
            <a:r>
              <a:rPr lang="en-US" dirty="0">
                <a:solidFill>
                  <a:schemeClr val="bg1"/>
                </a:solidFill>
              </a:rPr>
              <a:t>Uncovered soil is susceptible to increased temperatures, lack of water, and erosion threats</a:t>
            </a:r>
            <a:endParaRPr lang="en-US" sz="2800" dirty="0">
              <a:solidFill>
                <a:schemeClr val="bg1"/>
              </a:solidFill>
            </a:endParaRPr>
          </a:p>
        </p:txBody>
      </p:sp>
      <p:cxnSp>
        <p:nvCxnSpPr>
          <p:cNvPr id="12" name="Straight Arrow Connector 11">
            <a:extLst>
              <a:ext uri="{FF2B5EF4-FFF2-40B4-BE49-F238E27FC236}">
                <a16:creationId xmlns:a16="http://schemas.microsoft.com/office/drawing/2014/main" id="{28A25362-B6CF-895B-5761-63A6AA991A6E}"/>
              </a:ext>
            </a:extLst>
          </p:cNvPr>
          <p:cNvCxnSpPr>
            <a:cxnSpLocks/>
          </p:cNvCxnSpPr>
          <p:nvPr/>
        </p:nvCxnSpPr>
        <p:spPr>
          <a:xfrm>
            <a:off x="9615432" y="3360472"/>
            <a:ext cx="0" cy="1591676"/>
          </a:xfrm>
          <a:prstGeom prst="straightConnector1">
            <a:avLst/>
          </a:prstGeom>
          <a:ln w="76200" cap="flat" cmpd="sng" algn="ctr">
            <a:solidFill>
              <a:schemeClr val="bg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33359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31ED4B-4576-8E8A-24FD-C6BFFF1B6AF6}"/>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Crop Residue</a:t>
            </a:r>
          </a:p>
        </p:txBody>
      </p:sp>
      <p:pic>
        <p:nvPicPr>
          <p:cNvPr id="4" name="Online Media 3" title="Crop Residue">
            <a:hlinkClick r:id="" action="ppaction://media"/>
            <a:extLst>
              <a:ext uri="{FF2B5EF4-FFF2-40B4-BE49-F238E27FC236}">
                <a16:creationId xmlns:a16="http://schemas.microsoft.com/office/drawing/2014/main" id="{DE04DAD5-71FD-2419-8F2C-A840902E0C70}"/>
              </a:ext>
            </a:extLst>
          </p:cNvPr>
          <p:cNvPicPr>
            <a:picLocks noGrp="1" noRot="1" noChangeAspect="1"/>
          </p:cNvPicPr>
          <p:nvPr>
            <p:ph idx="1"/>
            <a:videoFile r:link="rId1"/>
          </p:nvPr>
        </p:nvPicPr>
        <p:blipFill>
          <a:blip r:embed="rId3"/>
          <a:stretch>
            <a:fillRect/>
          </a:stretch>
        </p:blipFill>
        <p:spPr>
          <a:xfrm>
            <a:off x="1999331" y="557189"/>
            <a:ext cx="8193338" cy="4629236"/>
          </a:xfrm>
          <a:prstGeom prst="rect">
            <a:avLst/>
          </a:prstGeom>
        </p:spPr>
      </p:pic>
    </p:spTree>
    <p:extLst>
      <p:ext uri="{BB962C8B-B14F-4D97-AF65-F5344CB8AC3E}">
        <p14:creationId xmlns:p14="http://schemas.microsoft.com/office/powerpoint/2010/main" val="203355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474212C-70FC-CF41-81BB-DD2581491956}"/>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Residue Breakdown</a:t>
            </a:r>
          </a:p>
        </p:txBody>
      </p:sp>
      <p:pic>
        <p:nvPicPr>
          <p:cNvPr id="4" name="Online Media 3" title="Crop Residue Breakdown">
            <a:hlinkClick r:id="" action="ppaction://media"/>
            <a:extLst>
              <a:ext uri="{FF2B5EF4-FFF2-40B4-BE49-F238E27FC236}">
                <a16:creationId xmlns:a16="http://schemas.microsoft.com/office/drawing/2014/main" id="{83F90CE4-8CF6-7A12-5177-7AAB83A208AE}"/>
              </a:ext>
            </a:extLst>
          </p:cNvPr>
          <p:cNvPicPr>
            <a:picLocks noGrp="1" noRot="1" noChangeAspect="1"/>
          </p:cNvPicPr>
          <p:nvPr>
            <p:ph idx="1"/>
            <a:videoFile r:link="rId1"/>
          </p:nvPr>
        </p:nvPicPr>
        <p:blipFill>
          <a:blip r:embed="rId3"/>
          <a:stretch>
            <a:fillRect/>
          </a:stretch>
        </p:blipFill>
        <p:spPr>
          <a:xfrm>
            <a:off x="1999331" y="557189"/>
            <a:ext cx="8193338" cy="4629236"/>
          </a:xfrm>
          <a:prstGeom prst="rect">
            <a:avLst/>
          </a:prstGeom>
        </p:spPr>
      </p:pic>
    </p:spTree>
    <p:extLst>
      <p:ext uri="{BB962C8B-B14F-4D97-AF65-F5344CB8AC3E}">
        <p14:creationId xmlns:p14="http://schemas.microsoft.com/office/powerpoint/2010/main" val="239538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7D788E-2C1B-4EF4-8719-12613771F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452"/>
          </a:xfrm>
          <a:prstGeom prst="rect">
            <a:avLst/>
          </a:prstGeom>
          <a:solidFill>
            <a:srgbClr val="4040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F8CED2-C5AF-50B0-972A-61D6B46C17D8}"/>
              </a:ext>
            </a:extLst>
          </p:cNvPr>
          <p:cNvSpPr>
            <a:spLocks noGrp="1"/>
          </p:cNvSpPr>
          <p:nvPr>
            <p:ph type="title"/>
          </p:nvPr>
        </p:nvSpPr>
        <p:spPr>
          <a:xfrm>
            <a:off x="764949" y="3499076"/>
            <a:ext cx="6053558" cy="2424774"/>
          </a:xfrm>
        </p:spPr>
        <p:txBody>
          <a:bodyPr>
            <a:normAutofit/>
          </a:bodyPr>
          <a:lstStyle/>
          <a:p>
            <a:r>
              <a:rPr lang="en-US">
                <a:solidFill>
                  <a:srgbClr val="FFFFFF"/>
                </a:solidFill>
              </a:rPr>
              <a:t>Discussion</a:t>
            </a:r>
          </a:p>
        </p:txBody>
      </p:sp>
      <p:sp>
        <p:nvSpPr>
          <p:cNvPr id="12" name="Freeform: Shape 11">
            <a:extLst>
              <a:ext uri="{FF2B5EF4-FFF2-40B4-BE49-F238E27FC236}">
                <a16:creationId xmlns:a16="http://schemas.microsoft.com/office/drawing/2014/main" id="{7C54E824-C0F4-480B-BC88-689F50C45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199" y="548"/>
            <a:ext cx="4349752" cy="3142889"/>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58DEA6A1-FC5C-4E6E-BBBF-7E472949B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759" y="1421356"/>
            <a:ext cx="4538241" cy="5436644"/>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6AAAC3B-1954-46B7-BBAC-27DFF5B52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9395" y="0"/>
            <a:ext cx="4023360" cy="2980240"/>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76736B00-5443-AA00-41FC-7A9181C33488}"/>
              </a:ext>
            </a:extLst>
          </p:cNvPr>
          <p:cNvSpPr>
            <a:spLocks noGrp="1"/>
          </p:cNvSpPr>
          <p:nvPr>
            <p:ph sz="half" idx="1"/>
          </p:nvPr>
        </p:nvSpPr>
        <p:spPr>
          <a:xfrm>
            <a:off x="4215161" y="356187"/>
            <a:ext cx="2878409" cy="1792281"/>
          </a:xfrm>
        </p:spPr>
        <p:txBody>
          <a:bodyPr anchor="ctr">
            <a:normAutofit/>
          </a:bodyPr>
          <a:lstStyle/>
          <a:p>
            <a:pPr marL="0" indent="0" algn="ctr">
              <a:buNone/>
            </a:pPr>
            <a:r>
              <a:rPr lang="en-US" dirty="0"/>
              <a:t>Benefits of residue as cover	</a:t>
            </a:r>
          </a:p>
        </p:txBody>
      </p:sp>
      <p:sp>
        <p:nvSpPr>
          <p:cNvPr id="18" name="Freeform: Shape 17">
            <a:extLst>
              <a:ext uri="{FF2B5EF4-FFF2-40B4-BE49-F238E27FC236}">
                <a16:creationId xmlns:a16="http://schemas.microsoft.com/office/drawing/2014/main" id="{A5AD6500-BB62-4AAC-9D2F-C10DDC90C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6897" y="1584494"/>
            <a:ext cx="4375105" cy="527350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7A942137-3D67-DEC2-E397-3CE25FF4A0DE}"/>
              </a:ext>
            </a:extLst>
          </p:cNvPr>
          <p:cNvSpPr>
            <a:spLocks noGrp="1"/>
          </p:cNvSpPr>
          <p:nvPr>
            <p:ph sz="half" idx="2"/>
          </p:nvPr>
        </p:nvSpPr>
        <p:spPr>
          <a:xfrm>
            <a:off x="8386139" y="3143438"/>
            <a:ext cx="3474621" cy="2780412"/>
          </a:xfrm>
        </p:spPr>
        <p:txBody>
          <a:bodyPr anchor="ctr">
            <a:normAutofit/>
          </a:bodyPr>
          <a:lstStyle/>
          <a:p>
            <a:pPr marL="0" indent="0" algn="ctr">
              <a:buNone/>
            </a:pPr>
            <a:r>
              <a:rPr lang="en-US" dirty="0"/>
              <a:t>Challenges of residue </a:t>
            </a:r>
          </a:p>
        </p:txBody>
      </p:sp>
    </p:spTree>
    <p:extLst>
      <p:ext uri="{BB962C8B-B14F-4D97-AF65-F5344CB8AC3E}">
        <p14:creationId xmlns:p14="http://schemas.microsoft.com/office/powerpoint/2010/main" val="357969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2F3CA847-F045-6EA8-12C9-6CC38524F20B}"/>
              </a:ext>
            </a:extLst>
          </p:cNvPr>
          <p:cNvSpPr>
            <a:spLocks noGrp="1"/>
          </p:cNvSpPr>
          <p:nvPr>
            <p:ph type="title"/>
          </p:nvPr>
        </p:nvSpPr>
        <p:spPr>
          <a:xfrm>
            <a:off x="804672" y="1412489"/>
            <a:ext cx="2871095" cy="2156621"/>
          </a:xfrm>
        </p:spPr>
        <p:txBody>
          <a:bodyPr anchor="t">
            <a:normAutofit/>
          </a:bodyPr>
          <a:lstStyle/>
          <a:p>
            <a:r>
              <a:rPr lang="en-US" sz="3600">
                <a:solidFill>
                  <a:srgbClr val="FFFFFF"/>
                </a:solidFill>
              </a:rPr>
              <a:t>Interest Approach: Mid-Point Check In</a:t>
            </a:r>
          </a:p>
        </p:txBody>
      </p:sp>
      <p:sp>
        <p:nvSpPr>
          <p:cNvPr id="9" name="Content Placeholder 8">
            <a:extLst>
              <a:ext uri="{FF2B5EF4-FFF2-40B4-BE49-F238E27FC236}">
                <a16:creationId xmlns:a16="http://schemas.microsoft.com/office/drawing/2014/main" id="{8B3E621E-FBDE-EA40-51D2-AB03D95AF573}"/>
              </a:ext>
            </a:extLst>
          </p:cNvPr>
          <p:cNvSpPr>
            <a:spLocks noGrp="1"/>
          </p:cNvSpPr>
          <p:nvPr>
            <p:ph sz="half" idx="1"/>
          </p:nvPr>
        </p:nvSpPr>
        <p:spPr>
          <a:xfrm>
            <a:off x="5198993" y="1412489"/>
            <a:ext cx="2926080" cy="4363844"/>
          </a:xfrm>
        </p:spPr>
        <p:txBody>
          <a:bodyPr>
            <a:normAutofit/>
          </a:bodyPr>
          <a:lstStyle/>
          <a:p>
            <a:pPr marL="0" indent="0">
              <a:buNone/>
            </a:pPr>
            <a:r>
              <a:rPr lang="en-US" sz="4400" dirty="0"/>
              <a:t>What I Learned</a:t>
            </a:r>
          </a:p>
        </p:txBody>
      </p:sp>
      <p:sp>
        <p:nvSpPr>
          <p:cNvPr id="10" name="Content Placeholder 9">
            <a:extLst>
              <a:ext uri="{FF2B5EF4-FFF2-40B4-BE49-F238E27FC236}">
                <a16:creationId xmlns:a16="http://schemas.microsoft.com/office/drawing/2014/main" id="{D56EA40A-D7CC-4118-CACC-5596F105A4DF}"/>
              </a:ext>
            </a:extLst>
          </p:cNvPr>
          <p:cNvSpPr>
            <a:spLocks noGrp="1"/>
          </p:cNvSpPr>
          <p:nvPr>
            <p:ph sz="half" idx="2"/>
          </p:nvPr>
        </p:nvSpPr>
        <p:spPr>
          <a:xfrm>
            <a:off x="8451604" y="1412489"/>
            <a:ext cx="2926080" cy="4363844"/>
          </a:xfrm>
        </p:spPr>
        <p:txBody>
          <a:bodyPr>
            <a:normAutofit/>
          </a:bodyPr>
          <a:lstStyle/>
          <a:p>
            <a:pPr marL="0" indent="0">
              <a:buNone/>
            </a:pPr>
            <a:r>
              <a:rPr lang="en-US" sz="4400"/>
              <a:t>Questions I Have</a:t>
            </a:r>
          </a:p>
        </p:txBody>
      </p:sp>
    </p:spTree>
    <p:extLst>
      <p:ext uri="{BB962C8B-B14F-4D97-AF65-F5344CB8AC3E}">
        <p14:creationId xmlns:p14="http://schemas.microsoft.com/office/powerpoint/2010/main" val="1392322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7C151C-FDA2-9D62-A4C4-F52D362F8A0C}"/>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In-Class Labs: Rainfall Simulator</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52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D63DA3-BE8C-9970-001C-7FEB6C9214BE}"/>
              </a:ext>
            </a:extLst>
          </p:cNvPr>
          <p:cNvPicPr>
            <a:picLocks noChangeAspect="1"/>
          </p:cNvPicPr>
          <p:nvPr/>
        </p:nvPicPr>
        <p:blipFill>
          <a:blip r:embed="rId2"/>
          <a:stretch>
            <a:fillRect/>
          </a:stretch>
        </p:blipFill>
        <p:spPr>
          <a:xfrm>
            <a:off x="0" y="219075"/>
            <a:ext cx="12197185" cy="5943600"/>
          </a:xfrm>
          <a:prstGeom prst="rect">
            <a:avLst/>
          </a:prstGeom>
        </p:spPr>
      </p:pic>
      <p:pic>
        <p:nvPicPr>
          <p:cNvPr id="4" name="Picture 3">
            <a:extLst>
              <a:ext uri="{FF2B5EF4-FFF2-40B4-BE49-F238E27FC236}">
                <a16:creationId xmlns:a16="http://schemas.microsoft.com/office/drawing/2014/main" id="{D9080B46-FA23-8F2D-98D2-EA35CABDBBE8}"/>
              </a:ext>
            </a:extLst>
          </p:cNvPr>
          <p:cNvPicPr>
            <a:picLocks noChangeAspect="1"/>
          </p:cNvPicPr>
          <p:nvPr/>
        </p:nvPicPr>
        <p:blipFill>
          <a:blip r:embed="rId3"/>
          <a:stretch>
            <a:fillRect/>
          </a:stretch>
        </p:blipFill>
        <p:spPr>
          <a:xfrm>
            <a:off x="1648638" y="5949237"/>
            <a:ext cx="8894724" cy="903125"/>
          </a:xfrm>
          <a:prstGeom prst="rect">
            <a:avLst/>
          </a:prstGeom>
        </p:spPr>
      </p:pic>
    </p:spTree>
    <p:extLst>
      <p:ext uri="{BB962C8B-B14F-4D97-AF65-F5344CB8AC3E}">
        <p14:creationId xmlns:p14="http://schemas.microsoft.com/office/powerpoint/2010/main" val="4020729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25DBB4-D81B-B8DB-017D-221341DCB05D}"/>
              </a:ext>
            </a:extLst>
          </p:cNvPr>
          <p:cNvPicPr>
            <a:picLocks noChangeAspect="1"/>
          </p:cNvPicPr>
          <p:nvPr/>
        </p:nvPicPr>
        <p:blipFill>
          <a:blip r:embed="rId2"/>
          <a:stretch>
            <a:fillRect/>
          </a:stretch>
        </p:blipFill>
        <p:spPr>
          <a:xfrm>
            <a:off x="858508" y="523875"/>
            <a:ext cx="10474983" cy="5810250"/>
          </a:xfrm>
          <a:prstGeom prst="rect">
            <a:avLst/>
          </a:prstGeom>
        </p:spPr>
      </p:pic>
      <p:pic>
        <p:nvPicPr>
          <p:cNvPr id="5" name="Picture 4">
            <a:extLst>
              <a:ext uri="{FF2B5EF4-FFF2-40B4-BE49-F238E27FC236}">
                <a16:creationId xmlns:a16="http://schemas.microsoft.com/office/drawing/2014/main" id="{CEF08C58-D44C-867C-0A3E-3FD5AF3F36A7}"/>
              </a:ext>
            </a:extLst>
          </p:cNvPr>
          <p:cNvPicPr>
            <a:picLocks noChangeAspect="1"/>
          </p:cNvPicPr>
          <p:nvPr/>
        </p:nvPicPr>
        <p:blipFill>
          <a:blip r:embed="rId3"/>
          <a:stretch>
            <a:fillRect/>
          </a:stretch>
        </p:blipFill>
        <p:spPr>
          <a:xfrm>
            <a:off x="1648637" y="5954875"/>
            <a:ext cx="8894724" cy="903125"/>
          </a:xfrm>
          <a:prstGeom prst="rect">
            <a:avLst/>
          </a:prstGeom>
        </p:spPr>
      </p:pic>
    </p:spTree>
    <p:extLst>
      <p:ext uri="{BB962C8B-B14F-4D97-AF65-F5344CB8AC3E}">
        <p14:creationId xmlns:p14="http://schemas.microsoft.com/office/powerpoint/2010/main" val="774017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AE8BF9-94E8-100F-F318-6C2D6074C0EE}"/>
              </a:ext>
            </a:extLst>
          </p:cNvPr>
          <p:cNvPicPr>
            <a:picLocks noChangeAspect="1"/>
          </p:cNvPicPr>
          <p:nvPr/>
        </p:nvPicPr>
        <p:blipFill>
          <a:blip r:embed="rId2"/>
          <a:stretch>
            <a:fillRect/>
          </a:stretch>
        </p:blipFill>
        <p:spPr>
          <a:xfrm>
            <a:off x="1210733" y="5954875"/>
            <a:ext cx="8894724" cy="903125"/>
          </a:xfrm>
          <a:prstGeom prst="rect">
            <a:avLst/>
          </a:prstGeom>
        </p:spPr>
      </p:pic>
      <p:pic>
        <p:nvPicPr>
          <p:cNvPr id="3" name="Picture 2">
            <a:extLst>
              <a:ext uri="{FF2B5EF4-FFF2-40B4-BE49-F238E27FC236}">
                <a16:creationId xmlns:a16="http://schemas.microsoft.com/office/drawing/2014/main" id="{E5128AB3-14DB-1D32-2866-5C57469AB0EE}"/>
              </a:ext>
            </a:extLst>
          </p:cNvPr>
          <p:cNvPicPr>
            <a:picLocks noChangeAspect="1"/>
          </p:cNvPicPr>
          <p:nvPr/>
        </p:nvPicPr>
        <p:blipFill>
          <a:blip r:embed="rId3"/>
          <a:stretch>
            <a:fillRect/>
          </a:stretch>
        </p:blipFill>
        <p:spPr>
          <a:xfrm>
            <a:off x="3026590" y="0"/>
            <a:ext cx="6138819" cy="6166022"/>
          </a:xfrm>
          <a:prstGeom prst="rect">
            <a:avLst/>
          </a:prstGeom>
        </p:spPr>
      </p:pic>
    </p:spTree>
    <p:extLst>
      <p:ext uri="{BB962C8B-B14F-4D97-AF65-F5344CB8AC3E}">
        <p14:creationId xmlns:p14="http://schemas.microsoft.com/office/powerpoint/2010/main" val="2843763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8CA7C-3D8F-7DF7-3D65-9763ED3CC8E0}"/>
              </a:ext>
            </a:extLst>
          </p:cNvPr>
          <p:cNvSpPr>
            <a:spLocks noGrp="1"/>
          </p:cNvSpPr>
          <p:nvPr>
            <p:ph type="title"/>
          </p:nvPr>
        </p:nvSpPr>
        <p:spPr/>
        <p:txBody>
          <a:bodyPr/>
          <a:lstStyle/>
          <a:p>
            <a:r>
              <a:rPr lang="en-US" dirty="0"/>
              <a:t>Lesson Vocabulary</a:t>
            </a:r>
          </a:p>
        </p:txBody>
      </p:sp>
      <p:graphicFrame>
        <p:nvGraphicFramePr>
          <p:cNvPr id="5" name="Content Placeholder 2">
            <a:extLst>
              <a:ext uri="{FF2B5EF4-FFF2-40B4-BE49-F238E27FC236}">
                <a16:creationId xmlns:a16="http://schemas.microsoft.com/office/drawing/2014/main" id="{A5E24FA9-56CF-70FC-5D32-D1E6991F40BB}"/>
              </a:ext>
            </a:extLst>
          </p:cNvPr>
          <p:cNvGraphicFramePr>
            <a:graphicFrameLocks noGrp="1"/>
          </p:cNvGraphicFramePr>
          <p:nvPr>
            <p:ph idx="1"/>
            <p:extLst>
              <p:ext uri="{D42A27DB-BD31-4B8C-83A1-F6EECF244321}">
                <p14:modId xmlns:p14="http://schemas.microsoft.com/office/powerpoint/2010/main" val="377515214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11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07077E-89B1-6C56-3B54-4A92A91A953B}"/>
              </a:ext>
            </a:extLst>
          </p:cNvPr>
          <p:cNvPicPr>
            <a:picLocks noChangeAspect="1"/>
          </p:cNvPicPr>
          <p:nvPr/>
        </p:nvPicPr>
        <p:blipFill>
          <a:blip r:embed="rId2"/>
          <a:stretch>
            <a:fillRect/>
          </a:stretch>
        </p:blipFill>
        <p:spPr>
          <a:xfrm>
            <a:off x="867507" y="0"/>
            <a:ext cx="10456985" cy="6858000"/>
          </a:xfrm>
          <a:prstGeom prst="rect">
            <a:avLst/>
          </a:prstGeom>
        </p:spPr>
      </p:pic>
    </p:spTree>
    <p:extLst>
      <p:ext uri="{BB962C8B-B14F-4D97-AF65-F5344CB8AC3E}">
        <p14:creationId xmlns:p14="http://schemas.microsoft.com/office/powerpoint/2010/main" val="395680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5D06C9-DB4B-4CB8-F96D-ED32DDEBAFA6}"/>
              </a:ext>
            </a:extLst>
          </p:cNvPr>
          <p:cNvSpPr>
            <a:spLocks noGrp="1"/>
          </p:cNvSpPr>
          <p:nvPr>
            <p:ph type="title"/>
          </p:nvPr>
        </p:nvSpPr>
        <p:spPr>
          <a:xfrm>
            <a:off x="1115568" y="548640"/>
            <a:ext cx="10168128" cy="1179576"/>
          </a:xfrm>
        </p:spPr>
        <p:txBody>
          <a:bodyPr>
            <a:normAutofit/>
          </a:bodyPr>
          <a:lstStyle/>
          <a:p>
            <a:r>
              <a:rPr lang="en-US" sz="4000" dirty="0"/>
              <a:t>Lab Questions</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140C098-4031-1D78-3EC2-0468BE56A334}"/>
              </a:ext>
            </a:extLst>
          </p:cNvPr>
          <p:cNvSpPr>
            <a:spLocks noGrp="1"/>
          </p:cNvSpPr>
          <p:nvPr>
            <p:ph idx="1"/>
          </p:nvPr>
        </p:nvSpPr>
        <p:spPr>
          <a:xfrm>
            <a:off x="1115568" y="2481943"/>
            <a:ext cx="10168128" cy="3695020"/>
          </a:xfrm>
        </p:spPr>
        <p:txBody>
          <a:bodyPr>
            <a:normAutofit/>
          </a:bodyPr>
          <a:lstStyle/>
          <a:p>
            <a:pPr rtl="0" fontAlgn="base">
              <a:buFont typeface="+mj-lt"/>
              <a:buAutoNum type="arabicPeriod"/>
            </a:pPr>
            <a:r>
              <a:rPr lang="en-US" sz="2200" b="0" i="0" u="none" strike="noStrike" dirty="0">
                <a:effectLst/>
                <a:highlight>
                  <a:srgbClr val="FFFFFF"/>
                </a:highlight>
                <a:latin typeface="Aptos" panose="020B0004020202020204" pitchFamily="34" charset="0"/>
              </a:rPr>
              <a:t>Did the soil samples react the same way to the addition of water? Explain. </a:t>
            </a:r>
          </a:p>
          <a:p>
            <a:pPr rtl="0" fontAlgn="base">
              <a:buFont typeface="+mj-lt"/>
              <a:buAutoNum type="arabicPeriod"/>
            </a:pPr>
            <a:r>
              <a:rPr lang="en-US" sz="2200" dirty="0">
                <a:highlight>
                  <a:srgbClr val="FFFFFF"/>
                </a:highlight>
                <a:latin typeface="Aptos" panose="020B0004020202020204" pitchFamily="34" charset="0"/>
              </a:rPr>
              <a:t>Which sample would have the most water runoff? Explain.</a:t>
            </a:r>
          </a:p>
          <a:p>
            <a:pPr rtl="0" fontAlgn="base">
              <a:buFont typeface="+mj-lt"/>
              <a:buAutoNum type="arabicPeriod"/>
            </a:pPr>
            <a:r>
              <a:rPr lang="en-US" sz="2200" b="0" i="0" dirty="0">
                <a:effectLst/>
                <a:highlight>
                  <a:srgbClr val="FFFFFF"/>
                </a:highlight>
                <a:latin typeface="Aptos" panose="020B0004020202020204" pitchFamily="34" charset="0"/>
              </a:rPr>
              <a:t>What </a:t>
            </a:r>
            <a:r>
              <a:rPr lang="en-US" sz="2200" dirty="0">
                <a:highlight>
                  <a:srgbClr val="FFFFFF"/>
                </a:highlight>
                <a:latin typeface="Aptos" panose="020B0004020202020204" pitchFamily="34" charset="0"/>
              </a:rPr>
              <a:t>happened to the water in the large cup/jar? Explain.</a:t>
            </a:r>
          </a:p>
          <a:p>
            <a:pPr rtl="0" fontAlgn="base">
              <a:buFont typeface="+mj-lt"/>
              <a:buAutoNum type="arabicPeriod"/>
            </a:pPr>
            <a:r>
              <a:rPr lang="en-US" sz="2200" b="0" i="0" dirty="0">
                <a:effectLst/>
                <a:highlight>
                  <a:srgbClr val="FFFFFF"/>
                </a:highlight>
                <a:latin typeface="Aptos" panose="020B0004020202020204" pitchFamily="34" charset="0"/>
              </a:rPr>
              <a:t>Which soil is more apt to resist erosion during a rainstorm? Explain.</a:t>
            </a:r>
          </a:p>
          <a:p>
            <a:pPr rtl="0" fontAlgn="base">
              <a:buFont typeface="+mj-lt"/>
              <a:buAutoNum type="arabicPeriod" startAt="5"/>
            </a:pPr>
            <a:r>
              <a:rPr lang="en-US" sz="2200" b="0" i="0" u="none" strike="noStrike" dirty="0">
                <a:effectLst/>
                <a:highlight>
                  <a:srgbClr val="FFFFFF"/>
                </a:highlight>
                <a:latin typeface="Aptos" panose="020B0004020202020204" pitchFamily="34" charset="0"/>
              </a:rPr>
              <a:t>Given your area's current weather conditions, which of these practices would make the most sense for a farmer to implement given your test results? </a:t>
            </a:r>
            <a:r>
              <a:rPr lang="en-US" sz="2200" b="0" i="0" dirty="0">
                <a:effectLst/>
                <a:highlight>
                  <a:srgbClr val="FFFFFF"/>
                </a:highlight>
                <a:latin typeface="Aptos" panose="020B0004020202020204" pitchFamily="34" charset="0"/>
              </a:rPr>
              <a:t> </a:t>
            </a:r>
          </a:p>
          <a:p>
            <a:endParaRPr lang="en-US" sz="2200" dirty="0"/>
          </a:p>
        </p:txBody>
      </p:sp>
    </p:spTree>
    <p:extLst>
      <p:ext uri="{BB962C8B-B14F-4D97-AF65-F5344CB8AC3E}">
        <p14:creationId xmlns:p14="http://schemas.microsoft.com/office/powerpoint/2010/main" val="2370353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162AB12-8437-D7BE-F789-E10DB014E79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Interest Approach: Vess Score Card Activity</a:t>
            </a:r>
          </a:p>
        </p:txBody>
      </p:sp>
      <p:pic>
        <p:nvPicPr>
          <p:cNvPr id="5" name="Picture 4" descr="A chart of soil samples&#10;&#10;Description automatically generated">
            <a:extLst>
              <a:ext uri="{FF2B5EF4-FFF2-40B4-BE49-F238E27FC236}">
                <a16:creationId xmlns:a16="http://schemas.microsoft.com/office/drawing/2014/main" id="{B08AC3D3-CAEF-5D1B-FA72-C811A7884AF9}"/>
              </a:ext>
            </a:extLst>
          </p:cNvPr>
          <p:cNvPicPr>
            <a:picLocks noChangeAspect="1"/>
          </p:cNvPicPr>
          <p:nvPr/>
        </p:nvPicPr>
        <p:blipFill>
          <a:blip r:embed="rId3"/>
          <a:stretch>
            <a:fillRect/>
          </a:stretch>
        </p:blipFill>
        <p:spPr>
          <a:xfrm>
            <a:off x="4143840" y="661851"/>
            <a:ext cx="7962397" cy="5533867"/>
          </a:xfrm>
          <a:prstGeom prst="rect">
            <a:avLst/>
          </a:prstGeom>
        </p:spPr>
      </p:pic>
    </p:spTree>
    <p:extLst>
      <p:ext uri="{BB962C8B-B14F-4D97-AF65-F5344CB8AC3E}">
        <p14:creationId xmlns:p14="http://schemas.microsoft.com/office/powerpoint/2010/main" val="1714569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6" descr="A close up of a cracked ground&#10;&#10;Description automatically generated">
            <a:extLst>
              <a:ext uri="{FF2B5EF4-FFF2-40B4-BE49-F238E27FC236}">
                <a16:creationId xmlns:a16="http://schemas.microsoft.com/office/drawing/2014/main" id="{CF60B3A1-387F-01F1-B56E-2182B0D8138D}"/>
              </a:ext>
            </a:extLst>
          </p:cNvPr>
          <p:cNvPicPr>
            <a:picLocks noChangeAspect="1"/>
          </p:cNvPicPr>
          <p:nvPr/>
        </p:nvPicPr>
        <p:blipFill>
          <a:blip r:embed="rId3">
            <a:duotone>
              <a:prstClr val="black"/>
              <a:schemeClr val="tx2">
                <a:tint val="45000"/>
                <a:satMod val="400000"/>
              </a:schemeClr>
            </a:duotone>
            <a:alphaModFix amt="25000"/>
          </a:blip>
          <a:srcRect t="7104" b="8627"/>
          <a:stretch/>
        </p:blipFill>
        <p:spPr>
          <a:xfrm>
            <a:off x="20" y="10"/>
            <a:ext cx="12191980" cy="6857990"/>
          </a:xfrm>
          <a:prstGeom prst="rect">
            <a:avLst/>
          </a:prstGeom>
        </p:spPr>
      </p:pic>
      <p:sp>
        <p:nvSpPr>
          <p:cNvPr id="2" name="Title 1">
            <a:extLst>
              <a:ext uri="{FF2B5EF4-FFF2-40B4-BE49-F238E27FC236}">
                <a16:creationId xmlns:a16="http://schemas.microsoft.com/office/drawing/2014/main" id="{5869B628-6BFE-F6F5-DEE8-B513D76EE4FD}"/>
              </a:ext>
            </a:extLst>
          </p:cNvPr>
          <p:cNvSpPr>
            <a:spLocks noGrp="1"/>
          </p:cNvSpPr>
          <p:nvPr>
            <p:ph type="title"/>
          </p:nvPr>
        </p:nvSpPr>
        <p:spPr>
          <a:xfrm>
            <a:off x="838200" y="365125"/>
            <a:ext cx="10515600" cy="1325563"/>
          </a:xfrm>
        </p:spPr>
        <p:txBody>
          <a:bodyPr>
            <a:normAutofit/>
          </a:bodyPr>
          <a:lstStyle/>
          <a:p>
            <a:r>
              <a:rPr lang="en-US" dirty="0"/>
              <a:t>Threats to Uncovered Soil</a:t>
            </a:r>
          </a:p>
        </p:txBody>
      </p:sp>
      <p:graphicFrame>
        <p:nvGraphicFramePr>
          <p:cNvPr id="6" name="Content Placeholder 2">
            <a:extLst>
              <a:ext uri="{FF2B5EF4-FFF2-40B4-BE49-F238E27FC236}">
                <a16:creationId xmlns:a16="http://schemas.microsoft.com/office/drawing/2014/main" id="{6113C050-82E0-442F-428A-317C5924D35A}"/>
              </a:ext>
            </a:extLst>
          </p:cNvPr>
          <p:cNvGraphicFramePr>
            <a:graphicFrameLocks noGrp="1"/>
          </p:cNvGraphicFramePr>
          <p:nvPr>
            <p:ph idx="1"/>
            <p:extLst>
              <p:ext uri="{D42A27DB-BD31-4B8C-83A1-F6EECF244321}">
                <p14:modId xmlns:p14="http://schemas.microsoft.com/office/powerpoint/2010/main" val="6623244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4728629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erial view of the green fields">
            <a:extLst>
              <a:ext uri="{FF2B5EF4-FFF2-40B4-BE49-F238E27FC236}">
                <a16:creationId xmlns:a16="http://schemas.microsoft.com/office/drawing/2014/main" id="{DDFCA720-17C5-AEC0-6A11-202858A5B898}"/>
              </a:ext>
            </a:extLst>
          </p:cNvPr>
          <p:cNvPicPr>
            <a:picLocks noChangeAspect="1"/>
          </p:cNvPicPr>
          <p:nvPr/>
        </p:nvPicPr>
        <p:blipFill>
          <a:blip r:embed="rId3">
            <a:alphaModFix amt="60000"/>
            <a:extLst>
              <a:ext uri="{28A0092B-C50C-407E-A947-70E740481C1C}">
                <a14:useLocalDpi xmlns:a14="http://schemas.microsoft.com/office/drawing/2010/main" val="0"/>
              </a:ext>
            </a:extLst>
          </a:blip>
          <a:srcRect t="17073" b="9630"/>
          <a:stretch/>
        </p:blipFill>
        <p:spPr>
          <a:xfrm>
            <a:off x="180975" y="182880"/>
            <a:ext cx="11823637" cy="6499784"/>
          </a:xfrm>
          <a:prstGeom prst="rect">
            <a:avLst/>
          </a:prstGeom>
        </p:spPr>
      </p:pic>
      <p:sp>
        <p:nvSpPr>
          <p:cNvPr id="2" name="Title 1">
            <a:extLst>
              <a:ext uri="{FF2B5EF4-FFF2-40B4-BE49-F238E27FC236}">
                <a16:creationId xmlns:a16="http://schemas.microsoft.com/office/drawing/2014/main" id="{E2FB6889-E12D-E9A2-78FC-3A87ADCC8AC0}"/>
              </a:ext>
            </a:extLst>
          </p:cNvPr>
          <p:cNvSpPr>
            <a:spLocks noGrp="1"/>
          </p:cNvSpPr>
          <p:nvPr>
            <p:ph type="title"/>
          </p:nvPr>
        </p:nvSpPr>
        <p:spPr>
          <a:xfrm>
            <a:off x="838200" y="525195"/>
            <a:ext cx="10165218" cy="2806506"/>
          </a:xfrm>
        </p:spPr>
        <p:txBody>
          <a:bodyPr anchor="b">
            <a:normAutofit/>
          </a:bodyPr>
          <a:lstStyle/>
          <a:p>
            <a:r>
              <a:rPr lang="en-US" sz="4000" dirty="0">
                <a:solidFill>
                  <a:srgbClr val="FFFFFF"/>
                </a:solidFill>
              </a:rPr>
              <a:t>Soil Cover</a:t>
            </a:r>
          </a:p>
        </p:txBody>
      </p:sp>
      <p:sp>
        <p:nvSpPr>
          <p:cNvPr id="3" name="Content Placeholder 2">
            <a:extLst>
              <a:ext uri="{FF2B5EF4-FFF2-40B4-BE49-F238E27FC236}">
                <a16:creationId xmlns:a16="http://schemas.microsoft.com/office/drawing/2014/main" id="{5952EC00-D468-AC14-2434-4E1FD47BA8C0}"/>
              </a:ext>
            </a:extLst>
          </p:cNvPr>
          <p:cNvSpPr>
            <a:spLocks noGrp="1"/>
          </p:cNvSpPr>
          <p:nvPr>
            <p:ph idx="1"/>
          </p:nvPr>
        </p:nvSpPr>
        <p:spPr>
          <a:xfrm>
            <a:off x="838200" y="3331701"/>
            <a:ext cx="10165218" cy="2588458"/>
          </a:xfrm>
        </p:spPr>
        <p:txBody>
          <a:bodyPr>
            <a:normAutofit/>
          </a:bodyPr>
          <a:lstStyle/>
          <a:p>
            <a:r>
              <a:rPr lang="en-US" dirty="0">
                <a:solidFill>
                  <a:srgbClr val="FFFFFF"/>
                </a:solidFill>
              </a:rPr>
              <a:t>Prevents erosion through holding the soil in place </a:t>
            </a:r>
          </a:p>
          <a:p>
            <a:r>
              <a:rPr lang="en-US" dirty="0">
                <a:solidFill>
                  <a:srgbClr val="FFFFFF"/>
                </a:solidFill>
              </a:rPr>
              <a:t>Reduces evaporation through conserving moisture</a:t>
            </a:r>
          </a:p>
          <a:p>
            <a:r>
              <a:rPr lang="en-US" dirty="0">
                <a:solidFill>
                  <a:srgbClr val="FFFFFF"/>
                </a:solidFill>
              </a:rPr>
              <a:t>Prevents crusting of the top layer </a:t>
            </a:r>
          </a:p>
          <a:p>
            <a:pPr lvl="1"/>
            <a:r>
              <a:rPr lang="en-US" sz="2800" dirty="0">
                <a:solidFill>
                  <a:srgbClr val="FFFFFF"/>
                </a:solidFill>
              </a:rPr>
              <a:t>Soil crusting is the loss of aggregate stability of the top layer of soil</a:t>
            </a:r>
          </a:p>
          <a:p>
            <a:endParaRPr lang="en-US" dirty="0">
              <a:solidFill>
                <a:srgbClr val="FFFFFF"/>
              </a:solidFill>
            </a:endParaRPr>
          </a:p>
          <a:p>
            <a:endParaRPr lang="en-US" dirty="0">
              <a:solidFill>
                <a:srgbClr val="FFFFFF"/>
              </a:solidFill>
            </a:endParaRPr>
          </a:p>
        </p:txBody>
      </p:sp>
    </p:spTree>
    <p:extLst>
      <p:ext uri="{BB962C8B-B14F-4D97-AF65-F5344CB8AC3E}">
        <p14:creationId xmlns:p14="http://schemas.microsoft.com/office/powerpoint/2010/main" val="3320779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831DDA-3867-387F-5E53-5AC7EEC625BE}"/>
              </a:ext>
            </a:extLst>
          </p:cNvPr>
          <p:cNvSpPr>
            <a:spLocks noGrp="1"/>
          </p:cNvSpPr>
          <p:nvPr>
            <p:ph type="title"/>
          </p:nvPr>
        </p:nvSpPr>
        <p:spPr>
          <a:xfrm>
            <a:off x="838201" y="365125"/>
            <a:ext cx="3816095" cy="1938076"/>
          </a:xfrm>
        </p:spPr>
        <p:txBody>
          <a:bodyPr>
            <a:normAutofit/>
          </a:bodyPr>
          <a:lstStyle/>
          <a:p>
            <a:r>
              <a:rPr lang="en-US" dirty="0"/>
              <a:t>Types of Cover</a:t>
            </a:r>
          </a:p>
        </p:txBody>
      </p:sp>
      <p:sp>
        <p:nvSpPr>
          <p:cNvPr id="3" name="Content Placeholder 2">
            <a:extLst>
              <a:ext uri="{FF2B5EF4-FFF2-40B4-BE49-F238E27FC236}">
                <a16:creationId xmlns:a16="http://schemas.microsoft.com/office/drawing/2014/main" id="{3A6AFA75-B9D5-5B8A-FE94-D565B7B33246}"/>
              </a:ext>
            </a:extLst>
          </p:cNvPr>
          <p:cNvSpPr>
            <a:spLocks noGrp="1"/>
          </p:cNvSpPr>
          <p:nvPr>
            <p:ph idx="1"/>
          </p:nvPr>
        </p:nvSpPr>
        <p:spPr>
          <a:xfrm>
            <a:off x="838201" y="2482589"/>
            <a:ext cx="3816096" cy="3694373"/>
          </a:xfrm>
        </p:spPr>
        <p:txBody>
          <a:bodyPr>
            <a:normAutofit/>
          </a:bodyPr>
          <a:lstStyle/>
          <a:p>
            <a:r>
              <a:rPr lang="en-US" sz="2400" dirty="0"/>
              <a:t>Living Cover</a:t>
            </a:r>
          </a:p>
          <a:p>
            <a:pPr lvl="1"/>
            <a:r>
              <a:rPr lang="en-US" dirty="0"/>
              <a:t>Cover crops </a:t>
            </a:r>
          </a:p>
          <a:p>
            <a:r>
              <a:rPr lang="en-US" sz="2400" dirty="0"/>
              <a:t>Dead Cover</a:t>
            </a:r>
          </a:p>
          <a:p>
            <a:pPr lvl="1"/>
            <a:r>
              <a:rPr lang="en-US" dirty="0"/>
              <a:t>Mulch </a:t>
            </a:r>
          </a:p>
          <a:p>
            <a:pPr lvl="1"/>
            <a:r>
              <a:rPr lang="en-US" dirty="0"/>
              <a:t>Residue </a:t>
            </a:r>
          </a:p>
        </p:txBody>
      </p:sp>
      <p:pic>
        <p:nvPicPr>
          <p:cNvPr id="7" name="Picture 6" descr="Garden in Canada">
            <a:extLst>
              <a:ext uri="{FF2B5EF4-FFF2-40B4-BE49-F238E27FC236}">
                <a16:creationId xmlns:a16="http://schemas.microsoft.com/office/drawing/2014/main" id="{0640D25E-A429-6815-00C8-858CC2715329}"/>
              </a:ext>
            </a:extLst>
          </p:cNvPr>
          <p:cNvPicPr>
            <a:picLocks noChangeAspect="1"/>
          </p:cNvPicPr>
          <p:nvPr/>
        </p:nvPicPr>
        <p:blipFill>
          <a:blip r:embed="rId3">
            <a:extLst>
              <a:ext uri="{28A0092B-C50C-407E-A947-70E740481C1C}">
                <a14:useLocalDpi xmlns:a14="http://schemas.microsoft.com/office/drawing/2010/main" val="0"/>
              </a:ext>
            </a:extLst>
          </a:blip>
          <a:srcRect t="7794" r="-1" b="15975"/>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5" name="Picture 4" descr="Rolling hills of wheat">
            <a:extLst>
              <a:ext uri="{FF2B5EF4-FFF2-40B4-BE49-F238E27FC236}">
                <a16:creationId xmlns:a16="http://schemas.microsoft.com/office/drawing/2014/main" id="{BCEF835B-05F1-6843-73CC-FDBBFEB8ECDE}"/>
              </a:ext>
            </a:extLst>
          </p:cNvPr>
          <p:cNvPicPr>
            <a:picLocks noChangeAspect="1"/>
          </p:cNvPicPr>
          <p:nvPr/>
        </p:nvPicPr>
        <p:blipFill>
          <a:blip r:embed="rId4">
            <a:extLst>
              <a:ext uri="{28A0092B-C50C-407E-A947-70E740481C1C}">
                <a14:useLocalDpi xmlns:a14="http://schemas.microsoft.com/office/drawing/2010/main" val="0"/>
              </a:ext>
            </a:extLst>
          </a:blip>
          <a:srcRect t="26727" b="12023"/>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2024308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8762277-C313-DAB0-036F-836D7C167BF0}"/>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95000"/>
                    <a:lumOff val="5000"/>
                  </a:schemeClr>
                </a:solidFill>
              </a:rPr>
              <a:t>Discussion Point: What do we remember about the benefits of cover crops providing a living root?</a:t>
            </a:r>
          </a:p>
        </p:txBody>
      </p:sp>
    </p:spTree>
    <p:extLst>
      <p:ext uri="{BB962C8B-B14F-4D97-AF65-F5344CB8AC3E}">
        <p14:creationId xmlns:p14="http://schemas.microsoft.com/office/powerpoint/2010/main" val="155141120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F273A-A42D-F255-846C-2AEBE5718F64}"/>
              </a:ext>
            </a:extLst>
          </p:cNvPr>
          <p:cNvSpPr>
            <a:spLocks noGrp="1"/>
          </p:cNvSpPr>
          <p:nvPr>
            <p:ph type="title"/>
          </p:nvPr>
        </p:nvSpPr>
        <p:spPr/>
        <p:txBody>
          <a:bodyPr/>
          <a:lstStyle/>
          <a:p>
            <a:r>
              <a:rPr lang="en-US" dirty="0"/>
              <a:t>NRCS Review of Cover Crops</a:t>
            </a:r>
          </a:p>
        </p:txBody>
      </p:sp>
      <p:pic>
        <p:nvPicPr>
          <p:cNvPr id="4" name="Online Media 3" title="Cover Crops">
            <a:hlinkClick r:id="" action="ppaction://media"/>
            <a:extLst>
              <a:ext uri="{FF2B5EF4-FFF2-40B4-BE49-F238E27FC236}">
                <a16:creationId xmlns:a16="http://schemas.microsoft.com/office/drawing/2014/main" id="{8365A143-5D4C-2382-6541-5E129F292BD2}"/>
              </a:ext>
            </a:extLst>
          </p:cNvPr>
          <p:cNvPicPr>
            <a:picLocks noGrp="1" noRot="1" noChangeAspect="1"/>
          </p:cNvPicPr>
          <p:nvPr>
            <p:ph idx="1"/>
            <a:videoFile r:link="rId1"/>
          </p:nvPr>
        </p:nvPicPr>
        <p:blipFill>
          <a:blip r:embed="rId3"/>
          <a:stretch>
            <a:fillRect/>
          </a:stretch>
        </p:blipFill>
        <p:spPr>
          <a:xfrm>
            <a:off x="2241550" y="1825625"/>
            <a:ext cx="7707313" cy="4351338"/>
          </a:xfrm>
          <a:prstGeom prst="rect">
            <a:avLst/>
          </a:prstGeom>
        </p:spPr>
      </p:pic>
    </p:spTree>
    <p:extLst>
      <p:ext uri="{BB962C8B-B14F-4D97-AF65-F5344CB8AC3E}">
        <p14:creationId xmlns:p14="http://schemas.microsoft.com/office/powerpoint/2010/main" val="164636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0F1274-01D0-765F-E96E-AFF72AC0114A}"/>
              </a:ext>
            </a:extLst>
          </p:cNvPr>
          <p:cNvSpPr>
            <a:spLocks noGrp="1"/>
          </p:cNvSpPr>
          <p:nvPr>
            <p:ph type="title"/>
          </p:nvPr>
        </p:nvSpPr>
        <p:spPr>
          <a:xfrm>
            <a:off x="504967" y="675564"/>
            <a:ext cx="3609833" cy="5204085"/>
          </a:xfrm>
        </p:spPr>
        <p:txBody>
          <a:bodyPr>
            <a:normAutofit/>
          </a:bodyPr>
          <a:lstStyle/>
          <a:p>
            <a:r>
              <a:rPr lang="en-US" dirty="0"/>
              <a:t>Cover Crops as Cover</a:t>
            </a:r>
          </a:p>
        </p:txBody>
      </p:sp>
      <p:cxnSp>
        <p:nvCxnSpPr>
          <p:cNvPr id="17"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4D72951-A0C6-89B2-0680-72056D85291B}"/>
              </a:ext>
            </a:extLst>
          </p:cNvPr>
          <p:cNvGraphicFramePr>
            <a:graphicFrameLocks noGrp="1"/>
          </p:cNvGraphicFramePr>
          <p:nvPr>
            <p:ph idx="1"/>
            <p:extLst>
              <p:ext uri="{D42A27DB-BD31-4B8C-83A1-F6EECF244321}">
                <p14:modId xmlns:p14="http://schemas.microsoft.com/office/powerpoint/2010/main" val="1934568455"/>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4564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810a318-5788-42c4-bc95-17272ed21e47" xsi:nil="true"/>
    <lcf76f155ced4ddcb4097134ff3c332f xmlns="5d8c711f-12c4-4b74-a160-ecf4c25002d6">
      <Terms xmlns="http://schemas.microsoft.com/office/infopath/2007/PartnerControls"/>
    </lcf76f155ced4ddcb4097134ff3c332f>
    <IconOverlay xmlns="http://schemas.microsoft.com/sharepoint/v4" xsi:nil="true"/>
    <Person xmlns="5d8c711f-12c4-4b74-a160-ecf4c25002d6">
      <UserInfo>
        <DisplayName/>
        <AccountId xsi:nil="true"/>
        <AccountType/>
      </UserInfo>
    </Person>
    <time xmlns="5d8c711f-12c4-4b74-a160-ecf4c25002d6" xsi:nil="true"/>
    <Thumbnail xmlns="5d8c711f-12c4-4b74-a160-ecf4c25002d6" xsi:nil="true"/>
    <Notes xmlns="5d8c711f-12c4-4b74-a160-ecf4c25002d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B19818F9C5024198B6F78956A4E7F7" ma:contentTypeVersion="24" ma:contentTypeDescription="Create a new document." ma:contentTypeScope="" ma:versionID="2d8e6e0c2337ed2a88f89606db4d673b">
  <xsd:schema xmlns:xsd="http://www.w3.org/2001/XMLSchema" xmlns:xs="http://www.w3.org/2001/XMLSchema" xmlns:p="http://schemas.microsoft.com/office/2006/metadata/properties" xmlns:ns2="5d8c711f-12c4-4b74-a160-ecf4c25002d6" xmlns:ns3="d810a318-5788-42c4-bc95-17272ed21e47" xmlns:ns4="http://schemas.microsoft.com/sharepoint/v4" targetNamespace="http://schemas.microsoft.com/office/2006/metadata/properties" ma:root="true" ma:fieldsID="993a5a46480f9ca2fb03b012866cc231" ns2:_="" ns3:_="" ns4:_="">
    <xsd:import namespace="5d8c711f-12c4-4b74-a160-ecf4c25002d6"/>
    <xsd:import namespace="d810a318-5788-42c4-bc95-17272ed21e47"/>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time" minOccurs="0"/>
                <xsd:element ref="ns2:MediaLengthInSeconds" minOccurs="0"/>
                <xsd:element ref="ns2:lcf76f155ced4ddcb4097134ff3c332f" minOccurs="0"/>
                <xsd:element ref="ns3:TaxCatchAll" minOccurs="0"/>
                <xsd:element ref="ns4:IconOverlay" minOccurs="0"/>
                <xsd:element ref="ns2:Person" minOccurs="0"/>
                <xsd:element ref="ns2:MediaServiceObjectDetectorVersions" minOccurs="0"/>
                <xsd:element ref="ns2:MediaServiceSearchProperties" minOccurs="0"/>
                <xsd:element ref="ns2:Thumbnail"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c711f-12c4-4b74-a160-ecf4c25002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time" ma:index="20" nillable="true" ma:displayName="time" ma:format="DateOnly" ma:internalName="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ba17d1-332e-49f2-a71e-f3f541141499" ma:termSetId="09814cd3-568e-fe90-9814-8d621ff8fb84" ma:anchorId="fba54fb3-c3e1-fe81-a776-ca4b69148c4d" ma:open="true" ma:isKeyword="false">
      <xsd:complexType>
        <xsd:sequence>
          <xsd:element ref="pc:Terms" minOccurs="0" maxOccurs="1"/>
        </xsd:sequence>
      </xsd:complexType>
    </xsd:element>
    <xsd:element name="Person" ma:index="26"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Thumbnail" ma:index="29" nillable="true" ma:displayName="Thumbnail" ma:format="Thumbnail" ma:internalName="Thumbnail">
      <xsd:simpleType>
        <xsd:restriction base="dms:Unknow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10a318-5788-42c4-bc95-17272ed21e4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29c3865-c860-4cfe-bfb0-6374394e6f6f}" ma:internalName="TaxCatchAll" ma:showField="CatchAllData" ma:web="d810a318-5788-42c4-bc95-17272ed21e4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BB557C-440D-41DA-96B5-94AE259FD9EE}">
  <ds:schemaRefs>
    <ds:schemaRef ds:uri="http://schemas.microsoft.com/office/2006/metadata/properties"/>
    <ds:schemaRef ds:uri="http://schemas.microsoft.com/office/infopath/2007/PartnerControls"/>
    <ds:schemaRef ds:uri="d810a318-5788-42c4-bc95-17272ed21e47"/>
    <ds:schemaRef ds:uri="5d8c711f-12c4-4b74-a160-ecf4c25002d6"/>
    <ds:schemaRef ds:uri="http://schemas.microsoft.com/sharepoint/v4"/>
  </ds:schemaRefs>
</ds:datastoreItem>
</file>

<file path=customXml/itemProps2.xml><?xml version="1.0" encoding="utf-8"?>
<ds:datastoreItem xmlns:ds="http://schemas.openxmlformats.org/officeDocument/2006/customXml" ds:itemID="{F0C6C17D-D8E5-4835-BB9F-17070F56961B}">
  <ds:schemaRefs>
    <ds:schemaRef ds:uri="http://schemas.microsoft.com/sharepoint/v3/contenttype/forms"/>
  </ds:schemaRefs>
</ds:datastoreItem>
</file>

<file path=customXml/itemProps3.xml><?xml version="1.0" encoding="utf-8"?>
<ds:datastoreItem xmlns:ds="http://schemas.openxmlformats.org/officeDocument/2006/customXml" ds:itemID="{94FB6903-1AE9-4CA3-AEB1-7AD873402257}"/>
</file>

<file path=docProps/app.xml><?xml version="1.0" encoding="utf-8"?>
<Properties xmlns="http://schemas.openxmlformats.org/officeDocument/2006/extended-properties" xmlns:vt="http://schemas.openxmlformats.org/officeDocument/2006/docPropsVTypes">
  <TotalTime>13239</TotalTime>
  <Words>1600</Words>
  <Application>Microsoft Office PowerPoint</Application>
  <PresentationFormat>Widescreen</PresentationFormat>
  <Paragraphs>90</Paragraphs>
  <Slides>21</Slides>
  <Notes>11</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Century Schoolbook</vt:lpstr>
      <vt:lpstr>Segoe UI</vt:lpstr>
      <vt:lpstr>Office Theme</vt:lpstr>
      <vt:lpstr>Maximizing Cover</vt:lpstr>
      <vt:lpstr>Lesson Vocabulary</vt:lpstr>
      <vt:lpstr>Interest Approach: Vess Score Card Activity</vt:lpstr>
      <vt:lpstr>Threats to Uncovered Soil</vt:lpstr>
      <vt:lpstr>Soil Cover</vt:lpstr>
      <vt:lpstr>Types of Cover</vt:lpstr>
      <vt:lpstr>Discussion Point: What do we remember about the benefits of cover crops providing a living root?</vt:lpstr>
      <vt:lpstr>NRCS Review of Cover Crops</vt:lpstr>
      <vt:lpstr>Cover Crops as Cover</vt:lpstr>
      <vt:lpstr>Dead Cover: Mulch and Residue</vt:lpstr>
      <vt:lpstr>Why Does it Matter?</vt:lpstr>
      <vt:lpstr>Crop Residue</vt:lpstr>
      <vt:lpstr>Residue Breakdown</vt:lpstr>
      <vt:lpstr>Discussion</vt:lpstr>
      <vt:lpstr>Interest Approach: Mid-Point Check In</vt:lpstr>
      <vt:lpstr>In-Class Labs: Rainfall Simulator</vt:lpstr>
      <vt:lpstr>PowerPoint Presentation</vt:lpstr>
      <vt:lpstr>PowerPoint Presentation</vt:lpstr>
      <vt:lpstr>PowerPoint Presentation</vt:lpstr>
      <vt:lpstr>PowerPoint Presentation</vt:lpstr>
      <vt:lpstr>Lab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Maximizing Cover</dc:title>
  <dc:creator>Julie Platz</dc:creator>
  <cp:lastModifiedBy>Julie Platz</cp:lastModifiedBy>
  <cp:revision>1</cp:revision>
  <dcterms:created xsi:type="dcterms:W3CDTF">2024-07-09T17:25:30Z</dcterms:created>
  <dcterms:modified xsi:type="dcterms:W3CDTF">2024-08-05T15:04:58Z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0x0101006FB19818F9C5024198B6F78956A4E7F7</vt:lpwstr>
  </property>
  <property fmtid="{D5CDD505-2E9C-101B-9397-08002B2CF9AE}" pid="3" name="MediaServiceImageTags">
    <vt:lpwstr/>
  </property>
</Properties>
</file>