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256" r:id="rId5"/>
    <p:sldId id="257" r:id="rId6"/>
    <p:sldId id="288" r:id="rId7"/>
    <p:sldId id="259" r:id="rId8"/>
    <p:sldId id="258"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89" r:id="rId23"/>
    <p:sldId id="290" r:id="rId24"/>
    <p:sldId id="291" r:id="rId25"/>
    <p:sldId id="273" r:id="rId26"/>
    <p:sldId id="278" r:id="rId27"/>
    <p:sldId id="279" r:id="rId28"/>
    <p:sldId id="281" r:id="rId29"/>
    <p:sldId id="282" r:id="rId30"/>
    <p:sldId id="280" r:id="rId31"/>
    <p:sldId id="285" r:id="rId32"/>
    <p:sldId id="284" r:id="rId33"/>
    <p:sldId id="286" r:id="rId34"/>
    <p:sldId id="292" r:id="rId35"/>
    <p:sldId id="293" r:id="rId36"/>
    <p:sldId id="274" r:id="rId37"/>
    <p:sldId id="275" r:id="rId38"/>
    <p:sldId id="276" r:id="rId39"/>
    <p:sldId id="277" r:id="rId40"/>
    <p:sldId id="287"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1662" autoAdjust="0"/>
  </p:normalViewPr>
  <p:slideViewPr>
    <p:cSldViewPr snapToGrid="0">
      <p:cViewPr varScale="1">
        <p:scale>
          <a:sx n="61" d="100"/>
          <a:sy n="61" d="100"/>
        </p:scale>
        <p:origin x="1522"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diagrams/_rels/data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5" Type="http://schemas.openxmlformats.org/officeDocument/2006/relationships/image" Target="../media/image10.svg"/><Relationship Id="rId4" Type="http://schemas.openxmlformats.org/officeDocument/2006/relationships/image" Target="../media/image9.svg"/></Relationships>
</file>

<file path=ppt/diagrams/_rels/data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_rels/drawing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image" Target="../media/image6.svg"/><Relationship Id="rId5" Type="http://schemas.openxmlformats.org/officeDocument/2006/relationships/image" Target="../media/image10.svg"/><Relationship Id="rId4" Type="http://schemas.openxmlformats.org/officeDocument/2006/relationships/image" Target="../media/image9.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image" Target="../media/image15.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CC59ED-CE51-41C3-84FE-C12B90338951}"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780EA4B-3683-4DD0-8869-BE9BA2FB30DD}">
      <dgm:prSet/>
      <dgm:spPr/>
      <dgm:t>
        <a:bodyPr/>
        <a:lstStyle/>
        <a:p>
          <a:r>
            <a:rPr lang="en-US"/>
            <a:t>Tillage</a:t>
          </a:r>
        </a:p>
      </dgm:t>
    </dgm:pt>
    <dgm:pt modelId="{1DB1C247-741A-4353-A2D9-B4F40DCBFA2E}" type="parTrans" cxnId="{E058DDF7-E2BE-4D21-A078-F5B2C8D64513}">
      <dgm:prSet/>
      <dgm:spPr/>
      <dgm:t>
        <a:bodyPr/>
        <a:lstStyle/>
        <a:p>
          <a:endParaRPr lang="en-US"/>
        </a:p>
      </dgm:t>
    </dgm:pt>
    <dgm:pt modelId="{0B119C2D-C9EA-4B40-9BB3-4701D78F5ED3}" type="sibTrans" cxnId="{E058DDF7-E2BE-4D21-A078-F5B2C8D64513}">
      <dgm:prSet/>
      <dgm:spPr/>
      <dgm:t>
        <a:bodyPr/>
        <a:lstStyle/>
        <a:p>
          <a:endParaRPr lang="en-US"/>
        </a:p>
      </dgm:t>
    </dgm:pt>
    <dgm:pt modelId="{B4FD2201-1F2F-494C-BCEF-9F780C2BB033}">
      <dgm:prSet/>
      <dgm:spPr/>
      <dgm:t>
        <a:bodyPr/>
        <a:lstStyle/>
        <a:p>
          <a:r>
            <a:rPr lang="en-US"/>
            <a:t>Soil Movement</a:t>
          </a:r>
        </a:p>
      </dgm:t>
    </dgm:pt>
    <dgm:pt modelId="{D8A7056C-7D54-4C27-8F52-82AFE68E21D7}" type="parTrans" cxnId="{D7892677-ED51-400E-BCE1-A710E661F944}">
      <dgm:prSet/>
      <dgm:spPr/>
      <dgm:t>
        <a:bodyPr/>
        <a:lstStyle/>
        <a:p>
          <a:endParaRPr lang="en-US"/>
        </a:p>
      </dgm:t>
    </dgm:pt>
    <dgm:pt modelId="{2B365842-3CA5-4838-BF08-AB1AC4249C23}" type="sibTrans" cxnId="{D7892677-ED51-400E-BCE1-A710E661F944}">
      <dgm:prSet/>
      <dgm:spPr/>
      <dgm:t>
        <a:bodyPr/>
        <a:lstStyle/>
        <a:p>
          <a:endParaRPr lang="en-US"/>
        </a:p>
      </dgm:t>
    </dgm:pt>
    <dgm:pt modelId="{1FD7BB9F-A7A0-4C7E-8DCC-B9DBC75F16E4}">
      <dgm:prSet/>
      <dgm:spPr/>
      <dgm:t>
        <a:bodyPr/>
        <a:lstStyle/>
        <a:p>
          <a:r>
            <a:rPr lang="en-US"/>
            <a:t>Compaction</a:t>
          </a:r>
        </a:p>
      </dgm:t>
    </dgm:pt>
    <dgm:pt modelId="{0CD69964-5F48-44D4-8F27-38E4DCC5D8D4}" type="parTrans" cxnId="{4F3765B0-B920-4B39-A2FA-1F4D2DAF8CE0}">
      <dgm:prSet/>
      <dgm:spPr/>
      <dgm:t>
        <a:bodyPr/>
        <a:lstStyle/>
        <a:p>
          <a:endParaRPr lang="en-US"/>
        </a:p>
      </dgm:t>
    </dgm:pt>
    <dgm:pt modelId="{519B1C97-D6F8-489E-BED6-6A6C676609E8}" type="sibTrans" cxnId="{4F3765B0-B920-4B39-A2FA-1F4D2DAF8CE0}">
      <dgm:prSet/>
      <dgm:spPr/>
      <dgm:t>
        <a:bodyPr/>
        <a:lstStyle/>
        <a:p>
          <a:endParaRPr lang="en-US"/>
        </a:p>
      </dgm:t>
    </dgm:pt>
    <dgm:pt modelId="{52A4A09F-20F9-48E4-AA42-F3EA089A8C2D}">
      <dgm:prSet/>
      <dgm:spPr/>
      <dgm:t>
        <a:bodyPr/>
        <a:lstStyle/>
        <a:p>
          <a:r>
            <a:rPr lang="en-US"/>
            <a:t>Chemical Disturbance</a:t>
          </a:r>
        </a:p>
      </dgm:t>
    </dgm:pt>
    <dgm:pt modelId="{E6D265E1-673E-46CC-BE3E-898B8DDBA5BB}" type="parTrans" cxnId="{CA8B3D66-91EF-4688-ABE2-40D35DBD0647}">
      <dgm:prSet/>
      <dgm:spPr/>
      <dgm:t>
        <a:bodyPr/>
        <a:lstStyle/>
        <a:p>
          <a:endParaRPr lang="en-US"/>
        </a:p>
      </dgm:t>
    </dgm:pt>
    <dgm:pt modelId="{CF10B730-41C8-4141-BFAE-4E4E7610D3E7}" type="sibTrans" cxnId="{CA8B3D66-91EF-4688-ABE2-40D35DBD0647}">
      <dgm:prSet/>
      <dgm:spPr/>
      <dgm:t>
        <a:bodyPr/>
        <a:lstStyle/>
        <a:p>
          <a:endParaRPr lang="en-US"/>
        </a:p>
      </dgm:t>
    </dgm:pt>
    <dgm:pt modelId="{A08A701E-71BF-4CE3-91C8-67A22D7E46BC}">
      <dgm:prSet/>
      <dgm:spPr/>
      <dgm:t>
        <a:bodyPr/>
        <a:lstStyle/>
        <a:p>
          <a:r>
            <a:rPr lang="en-US"/>
            <a:t>Biological Disturbance </a:t>
          </a:r>
        </a:p>
      </dgm:t>
    </dgm:pt>
    <dgm:pt modelId="{E46B36C4-07A3-440A-831E-5CD4846E48C8}" type="parTrans" cxnId="{8CE6B581-890C-4FF7-BA5A-1808B3DDF80B}">
      <dgm:prSet/>
      <dgm:spPr/>
      <dgm:t>
        <a:bodyPr/>
        <a:lstStyle/>
        <a:p>
          <a:endParaRPr lang="en-US"/>
        </a:p>
      </dgm:t>
    </dgm:pt>
    <dgm:pt modelId="{E97C0436-A1F1-43FA-AB35-D6B0F4567419}" type="sibTrans" cxnId="{8CE6B581-890C-4FF7-BA5A-1808B3DDF80B}">
      <dgm:prSet/>
      <dgm:spPr/>
      <dgm:t>
        <a:bodyPr/>
        <a:lstStyle/>
        <a:p>
          <a:endParaRPr lang="en-US"/>
        </a:p>
      </dgm:t>
    </dgm:pt>
    <dgm:pt modelId="{1F41A1CB-C23C-4D63-8B60-FD83EE37676A}">
      <dgm:prSet/>
      <dgm:spPr/>
      <dgm:t>
        <a:bodyPr/>
        <a:lstStyle/>
        <a:p>
          <a:r>
            <a:rPr lang="en-US"/>
            <a:t>Food Webs</a:t>
          </a:r>
        </a:p>
      </dgm:t>
    </dgm:pt>
    <dgm:pt modelId="{3986D310-856B-454F-B625-2EEC9524D37B}" type="parTrans" cxnId="{B62B1A80-D19A-4725-8EC9-FB85C30F4F16}">
      <dgm:prSet/>
      <dgm:spPr/>
      <dgm:t>
        <a:bodyPr/>
        <a:lstStyle/>
        <a:p>
          <a:endParaRPr lang="en-US"/>
        </a:p>
      </dgm:t>
    </dgm:pt>
    <dgm:pt modelId="{E8E9DE09-1F60-435F-B3A8-DB6452B6813D}" type="sibTrans" cxnId="{B62B1A80-D19A-4725-8EC9-FB85C30F4F16}">
      <dgm:prSet/>
      <dgm:spPr/>
      <dgm:t>
        <a:bodyPr/>
        <a:lstStyle/>
        <a:p>
          <a:endParaRPr lang="en-US"/>
        </a:p>
      </dgm:t>
    </dgm:pt>
    <dgm:pt modelId="{6C92F059-9713-4CD6-BA4A-B276CBAE337B}">
      <dgm:prSet/>
      <dgm:spPr/>
      <dgm:t>
        <a:bodyPr/>
        <a:lstStyle/>
        <a:p>
          <a:r>
            <a:rPr lang="en-US"/>
            <a:t>Water Holding Capacity </a:t>
          </a:r>
        </a:p>
      </dgm:t>
    </dgm:pt>
    <dgm:pt modelId="{5B2BFFFC-9E27-414D-9EEB-72105A357760}" type="parTrans" cxnId="{2F5FA0B8-4C37-4AB4-8E6A-A84D2F0CAAB9}">
      <dgm:prSet/>
      <dgm:spPr/>
      <dgm:t>
        <a:bodyPr/>
        <a:lstStyle/>
        <a:p>
          <a:endParaRPr lang="en-US"/>
        </a:p>
      </dgm:t>
    </dgm:pt>
    <dgm:pt modelId="{55FE8624-3E2C-4C89-BB59-89FC9433C89F}" type="sibTrans" cxnId="{2F5FA0B8-4C37-4AB4-8E6A-A84D2F0CAAB9}">
      <dgm:prSet/>
      <dgm:spPr/>
      <dgm:t>
        <a:bodyPr/>
        <a:lstStyle/>
        <a:p>
          <a:endParaRPr lang="en-US"/>
        </a:p>
      </dgm:t>
    </dgm:pt>
    <dgm:pt modelId="{DFD55914-9CE8-416B-A8B2-F7EC8CE666D2}">
      <dgm:prSet/>
      <dgm:spPr/>
      <dgm:t>
        <a:bodyPr/>
        <a:lstStyle/>
        <a:p>
          <a:r>
            <a:rPr lang="en-US"/>
            <a:t>Infiltration </a:t>
          </a:r>
        </a:p>
      </dgm:t>
    </dgm:pt>
    <dgm:pt modelId="{7EDFCE25-F65C-4875-83D0-B20B7F33CD3F}" type="parTrans" cxnId="{9B96F793-1378-4445-9D05-3B5A72EE1158}">
      <dgm:prSet/>
      <dgm:spPr/>
      <dgm:t>
        <a:bodyPr/>
        <a:lstStyle/>
        <a:p>
          <a:endParaRPr lang="en-US"/>
        </a:p>
      </dgm:t>
    </dgm:pt>
    <dgm:pt modelId="{7C037006-A964-4375-A550-D34FA383DDDE}" type="sibTrans" cxnId="{9B96F793-1378-4445-9D05-3B5A72EE1158}">
      <dgm:prSet/>
      <dgm:spPr/>
      <dgm:t>
        <a:bodyPr/>
        <a:lstStyle/>
        <a:p>
          <a:endParaRPr lang="en-US"/>
        </a:p>
      </dgm:t>
    </dgm:pt>
    <dgm:pt modelId="{BE0657A0-92D4-4553-9840-BD0B5C4E082A}">
      <dgm:prSet/>
      <dgm:spPr/>
      <dgm:t>
        <a:bodyPr/>
        <a:lstStyle/>
        <a:p>
          <a:r>
            <a:rPr lang="en-US" dirty="0"/>
            <a:t>Aggregate Stability </a:t>
          </a:r>
        </a:p>
      </dgm:t>
    </dgm:pt>
    <dgm:pt modelId="{8FFF5DA0-4AFB-435F-B0B5-60B455A25D2C}" type="parTrans" cxnId="{1CEF7BBD-5339-492B-A9F8-2994776EA079}">
      <dgm:prSet/>
      <dgm:spPr/>
      <dgm:t>
        <a:bodyPr/>
        <a:lstStyle/>
        <a:p>
          <a:endParaRPr lang="en-US"/>
        </a:p>
      </dgm:t>
    </dgm:pt>
    <dgm:pt modelId="{EADFEFF3-2C6D-42CF-AEF2-C779642ABFFE}" type="sibTrans" cxnId="{1CEF7BBD-5339-492B-A9F8-2994776EA079}">
      <dgm:prSet/>
      <dgm:spPr/>
      <dgm:t>
        <a:bodyPr/>
        <a:lstStyle/>
        <a:p>
          <a:endParaRPr lang="en-US"/>
        </a:p>
      </dgm:t>
    </dgm:pt>
    <dgm:pt modelId="{3AB2D072-A3DD-4D55-817F-A95368F439DA}">
      <dgm:prSet/>
      <dgm:spPr/>
      <dgm:t>
        <a:bodyPr/>
        <a:lstStyle/>
        <a:p>
          <a:r>
            <a:rPr lang="en-US" dirty="0"/>
            <a:t>Aggregate</a:t>
          </a:r>
        </a:p>
      </dgm:t>
    </dgm:pt>
    <dgm:pt modelId="{CAFEAFFE-32BD-425E-ADD5-12439FF68241}" type="parTrans" cxnId="{3CA1F6BF-6369-4B3C-A97C-C82BA674B266}">
      <dgm:prSet/>
      <dgm:spPr/>
      <dgm:t>
        <a:bodyPr/>
        <a:lstStyle/>
        <a:p>
          <a:endParaRPr lang="en-US"/>
        </a:p>
      </dgm:t>
    </dgm:pt>
    <dgm:pt modelId="{AFD4AA5E-CAD3-4444-B54C-A7FB6A7CEFD8}" type="sibTrans" cxnId="{3CA1F6BF-6369-4B3C-A97C-C82BA674B266}">
      <dgm:prSet/>
      <dgm:spPr/>
      <dgm:t>
        <a:bodyPr/>
        <a:lstStyle/>
        <a:p>
          <a:endParaRPr lang="en-US"/>
        </a:p>
      </dgm:t>
    </dgm:pt>
    <dgm:pt modelId="{5E4EE911-74A8-47AA-BA0E-25C0319CB7DD}" type="pres">
      <dgm:prSet presAssocID="{94CC59ED-CE51-41C3-84FE-C12B90338951}" presName="diagram" presStyleCnt="0">
        <dgm:presLayoutVars>
          <dgm:dir/>
          <dgm:resizeHandles val="exact"/>
        </dgm:presLayoutVars>
      </dgm:prSet>
      <dgm:spPr/>
    </dgm:pt>
    <dgm:pt modelId="{C08F7D92-D084-42A9-AF26-C78AE1F9DE83}" type="pres">
      <dgm:prSet presAssocID="{2780EA4B-3683-4DD0-8869-BE9BA2FB30DD}" presName="node" presStyleLbl="node1" presStyleIdx="0" presStyleCnt="10">
        <dgm:presLayoutVars>
          <dgm:bulletEnabled val="1"/>
        </dgm:presLayoutVars>
      </dgm:prSet>
      <dgm:spPr/>
    </dgm:pt>
    <dgm:pt modelId="{37778E07-D722-484A-AE2D-1CD930E46887}" type="pres">
      <dgm:prSet presAssocID="{0B119C2D-C9EA-4B40-9BB3-4701D78F5ED3}" presName="sibTrans" presStyleCnt="0"/>
      <dgm:spPr/>
    </dgm:pt>
    <dgm:pt modelId="{06BF69E6-DEA1-4FBE-9FE6-656A53FCD2C7}" type="pres">
      <dgm:prSet presAssocID="{B4FD2201-1F2F-494C-BCEF-9F780C2BB033}" presName="node" presStyleLbl="node1" presStyleIdx="1" presStyleCnt="10">
        <dgm:presLayoutVars>
          <dgm:bulletEnabled val="1"/>
        </dgm:presLayoutVars>
      </dgm:prSet>
      <dgm:spPr/>
    </dgm:pt>
    <dgm:pt modelId="{36936AE6-D997-432A-82FE-65F14BA0ED0E}" type="pres">
      <dgm:prSet presAssocID="{2B365842-3CA5-4838-BF08-AB1AC4249C23}" presName="sibTrans" presStyleCnt="0"/>
      <dgm:spPr/>
    </dgm:pt>
    <dgm:pt modelId="{95AEDC30-5708-4257-8C3B-DEE3E1F90D82}" type="pres">
      <dgm:prSet presAssocID="{1FD7BB9F-A7A0-4C7E-8DCC-B9DBC75F16E4}" presName="node" presStyleLbl="node1" presStyleIdx="2" presStyleCnt="10">
        <dgm:presLayoutVars>
          <dgm:bulletEnabled val="1"/>
        </dgm:presLayoutVars>
      </dgm:prSet>
      <dgm:spPr/>
    </dgm:pt>
    <dgm:pt modelId="{9AFFA396-6094-4F64-BDAE-991E68E414EC}" type="pres">
      <dgm:prSet presAssocID="{519B1C97-D6F8-489E-BED6-6A6C676609E8}" presName="sibTrans" presStyleCnt="0"/>
      <dgm:spPr/>
    </dgm:pt>
    <dgm:pt modelId="{48D6BAB1-C802-4F7B-9A10-DEC9BC6BB400}" type="pres">
      <dgm:prSet presAssocID="{52A4A09F-20F9-48E4-AA42-F3EA089A8C2D}" presName="node" presStyleLbl="node1" presStyleIdx="3" presStyleCnt="10">
        <dgm:presLayoutVars>
          <dgm:bulletEnabled val="1"/>
        </dgm:presLayoutVars>
      </dgm:prSet>
      <dgm:spPr/>
    </dgm:pt>
    <dgm:pt modelId="{BB13A9D2-D32B-43DA-A9FA-0A7E4CB9422E}" type="pres">
      <dgm:prSet presAssocID="{CF10B730-41C8-4141-BFAE-4E4E7610D3E7}" presName="sibTrans" presStyleCnt="0"/>
      <dgm:spPr/>
    </dgm:pt>
    <dgm:pt modelId="{97249364-FBF1-4990-A46E-50C41F078BE1}" type="pres">
      <dgm:prSet presAssocID="{A08A701E-71BF-4CE3-91C8-67A22D7E46BC}" presName="node" presStyleLbl="node1" presStyleIdx="4" presStyleCnt="10">
        <dgm:presLayoutVars>
          <dgm:bulletEnabled val="1"/>
        </dgm:presLayoutVars>
      </dgm:prSet>
      <dgm:spPr/>
    </dgm:pt>
    <dgm:pt modelId="{7682DFBB-6E21-4717-93FE-5A4700F2A8FB}" type="pres">
      <dgm:prSet presAssocID="{E97C0436-A1F1-43FA-AB35-D6B0F4567419}" presName="sibTrans" presStyleCnt="0"/>
      <dgm:spPr/>
    </dgm:pt>
    <dgm:pt modelId="{3A823256-1767-45A1-A6AF-C5B5ED899269}" type="pres">
      <dgm:prSet presAssocID="{1F41A1CB-C23C-4D63-8B60-FD83EE37676A}" presName="node" presStyleLbl="node1" presStyleIdx="5" presStyleCnt="10">
        <dgm:presLayoutVars>
          <dgm:bulletEnabled val="1"/>
        </dgm:presLayoutVars>
      </dgm:prSet>
      <dgm:spPr/>
    </dgm:pt>
    <dgm:pt modelId="{ADA02146-91A3-4A87-9F82-1F733E61733C}" type="pres">
      <dgm:prSet presAssocID="{E8E9DE09-1F60-435F-B3A8-DB6452B6813D}" presName="sibTrans" presStyleCnt="0"/>
      <dgm:spPr/>
    </dgm:pt>
    <dgm:pt modelId="{BE8DB7AA-1DEC-413E-8B2B-4D0342808FCC}" type="pres">
      <dgm:prSet presAssocID="{6C92F059-9713-4CD6-BA4A-B276CBAE337B}" presName="node" presStyleLbl="node1" presStyleIdx="6" presStyleCnt="10">
        <dgm:presLayoutVars>
          <dgm:bulletEnabled val="1"/>
        </dgm:presLayoutVars>
      </dgm:prSet>
      <dgm:spPr/>
    </dgm:pt>
    <dgm:pt modelId="{1D8648D7-7D87-4652-A800-7F98539E1D90}" type="pres">
      <dgm:prSet presAssocID="{55FE8624-3E2C-4C89-BB59-89FC9433C89F}" presName="sibTrans" presStyleCnt="0"/>
      <dgm:spPr/>
    </dgm:pt>
    <dgm:pt modelId="{B231B10C-150A-404B-B17F-068984418FB9}" type="pres">
      <dgm:prSet presAssocID="{DFD55914-9CE8-416B-A8B2-F7EC8CE666D2}" presName="node" presStyleLbl="node1" presStyleIdx="7" presStyleCnt="10">
        <dgm:presLayoutVars>
          <dgm:bulletEnabled val="1"/>
        </dgm:presLayoutVars>
      </dgm:prSet>
      <dgm:spPr/>
    </dgm:pt>
    <dgm:pt modelId="{229C5306-B445-4E92-A3B3-70BBBF56018F}" type="pres">
      <dgm:prSet presAssocID="{7C037006-A964-4375-A550-D34FA383DDDE}" presName="sibTrans" presStyleCnt="0"/>
      <dgm:spPr/>
    </dgm:pt>
    <dgm:pt modelId="{829AB8F1-14E1-4268-B316-D432BE689DB4}" type="pres">
      <dgm:prSet presAssocID="{3AB2D072-A3DD-4D55-817F-A95368F439DA}" presName="node" presStyleLbl="node1" presStyleIdx="8" presStyleCnt="10">
        <dgm:presLayoutVars>
          <dgm:bulletEnabled val="1"/>
        </dgm:presLayoutVars>
      </dgm:prSet>
      <dgm:spPr/>
    </dgm:pt>
    <dgm:pt modelId="{BE0B2252-D9B4-41A7-9723-38BBDD5DB7C2}" type="pres">
      <dgm:prSet presAssocID="{AFD4AA5E-CAD3-4444-B54C-A7FB6A7CEFD8}" presName="sibTrans" presStyleCnt="0"/>
      <dgm:spPr/>
    </dgm:pt>
    <dgm:pt modelId="{1052EB91-E540-4F68-966B-4217CEB22BE8}" type="pres">
      <dgm:prSet presAssocID="{BE0657A0-92D4-4553-9840-BD0B5C4E082A}" presName="node" presStyleLbl="node1" presStyleIdx="9" presStyleCnt="10">
        <dgm:presLayoutVars>
          <dgm:bulletEnabled val="1"/>
        </dgm:presLayoutVars>
      </dgm:prSet>
      <dgm:spPr/>
    </dgm:pt>
  </dgm:ptLst>
  <dgm:cxnLst>
    <dgm:cxn modelId="{15CF8E25-3745-4A94-A3BC-42EA06E17AB2}" type="presOf" srcId="{6C92F059-9713-4CD6-BA4A-B276CBAE337B}" destId="{BE8DB7AA-1DEC-413E-8B2B-4D0342808FCC}" srcOrd="0" destOrd="0" presId="urn:microsoft.com/office/officeart/2005/8/layout/default"/>
    <dgm:cxn modelId="{5A6E3F61-AD9D-4D50-9AFA-6CE4CDC991D7}" type="presOf" srcId="{2780EA4B-3683-4DD0-8869-BE9BA2FB30DD}" destId="{C08F7D92-D084-42A9-AF26-C78AE1F9DE83}" srcOrd="0" destOrd="0" presId="urn:microsoft.com/office/officeart/2005/8/layout/default"/>
    <dgm:cxn modelId="{CA8B3D66-91EF-4688-ABE2-40D35DBD0647}" srcId="{94CC59ED-CE51-41C3-84FE-C12B90338951}" destId="{52A4A09F-20F9-48E4-AA42-F3EA089A8C2D}" srcOrd="3" destOrd="0" parTransId="{E6D265E1-673E-46CC-BE3E-898B8DDBA5BB}" sibTransId="{CF10B730-41C8-4141-BFAE-4E4E7610D3E7}"/>
    <dgm:cxn modelId="{2C7FB64B-1B5A-44C7-9379-46865FA455C1}" type="presOf" srcId="{1FD7BB9F-A7A0-4C7E-8DCC-B9DBC75F16E4}" destId="{95AEDC30-5708-4257-8C3B-DEE3E1F90D82}" srcOrd="0" destOrd="0" presId="urn:microsoft.com/office/officeart/2005/8/layout/default"/>
    <dgm:cxn modelId="{2371854D-D318-4ABD-9E73-2445E0491D3F}" type="presOf" srcId="{BE0657A0-92D4-4553-9840-BD0B5C4E082A}" destId="{1052EB91-E540-4F68-966B-4217CEB22BE8}" srcOrd="0" destOrd="0" presId="urn:microsoft.com/office/officeart/2005/8/layout/default"/>
    <dgm:cxn modelId="{D7892677-ED51-400E-BCE1-A710E661F944}" srcId="{94CC59ED-CE51-41C3-84FE-C12B90338951}" destId="{B4FD2201-1F2F-494C-BCEF-9F780C2BB033}" srcOrd="1" destOrd="0" parTransId="{D8A7056C-7D54-4C27-8F52-82AFE68E21D7}" sibTransId="{2B365842-3CA5-4838-BF08-AB1AC4249C23}"/>
    <dgm:cxn modelId="{DA8A4F7B-BB25-4538-ADA3-A18279B0DBBE}" type="presOf" srcId="{B4FD2201-1F2F-494C-BCEF-9F780C2BB033}" destId="{06BF69E6-DEA1-4FBE-9FE6-656A53FCD2C7}" srcOrd="0" destOrd="0" presId="urn:microsoft.com/office/officeart/2005/8/layout/default"/>
    <dgm:cxn modelId="{B62B1A80-D19A-4725-8EC9-FB85C30F4F16}" srcId="{94CC59ED-CE51-41C3-84FE-C12B90338951}" destId="{1F41A1CB-C23C-4D63-8B60-FD83EE37676A}" srcOrd="5" destOrd="0" parTransId="{3986D310-856B-454F-B625-2EEC9524D37B}" sibTransId="{E8E9DE09-1F60-435F-B3A8-DB6452B6813D}"/>
    <dgm:cxn modelId="{8CE6B581-890C-4FF7-BA5A-1808B3DDF80B}" srcId="{94CC59ED-CE51-41C3-84FE-C12B90338951}" destId="{A08A701E-71BF-4CE3-91C8-67A22D7E46BC}" srcOrd="4" destOrd="0" parTransId="{E46B36C4-07A3-440A-831E-5CD4846E48C8}" sibTransId="{E97C0436-A1F1-43FA-AB35-D6B0F4567419}"/>
    <dgm:cxn modelId="{9B96F793-1378-4445-9D05-3B5A72EE1158}" srcId="{94CC59ED-CE51-41C3-84FE-C12B90338951}" destId="{DFD55914-9CE8-416B-A8B2-F7EC8CE666D2}" srcOrd="7" destOrd="0" parTransId="{7EDFCE25-F65C-4875-83D0-B20B7F33CD3F}" sibTransId="{7C037006-A964-4375-A550-D34FA383DDDE}"/>
    <dgm:cxn modelId="{4F3765B0-B920-4B39-A2FA-1F4D2DAF8CE0}" srcId="{94CC59ED-CE51-41C3-84FE-C12B90338951}" destId="{1FD7BB9F-A7A0-4C7E-8DCC-B9DBC75F16E4}" srcOrd="2" destOrd="0" parTransId="{0CD69964-5F48-44D4-8F27-38E4DCC5D8D4}" sibTransId="{519B1C97-D6F8-489E-BED6-6A6C676609E8}"/>
    <dgm:cxn modelId="{2F5FA0B8-4C37-4AB4-8E6A-A84D2F0CAAB9}" srcId="{94CC59ED-CE51-41C3-84FE-C12B90338951}" destId="{6C92F059-9713-4CD6-BA4A-B276CBAE337B}" srcOrd="6" destOrd="0" parTransId="{5B2BFFFC-9E27-414D-9EEB-72105A357760}" sibTransId="{55FE8624-3E2C-4C89-BB59-89FC9433C89F}"/>
    <dgm:cxn modelId="{1CEF7BBD-5339-492B-A9F8-2994776EA079}" srcId="{94CC59ED-CE51-41C3-84FE-C12B90338951}" destId="{BE0657A0-92D4-4553-9840-BD0B5C4E082A}" srcOrd="9" destOrd="0" parTransId="{8FFF5DA0-4AFB-435F-B0B5-60B455A25D2C}" sibTransId="{EADFEFF3-2C6D-42CF-AEF2-C779642ABFFE}"/>
    <dgm:cxn modelId="{5513D8BE-4AD4-4E18-B607-63CFF45FD72E}" type="presOf" srcId="{1F41A1CB-C23C-4D63-8B60-FD83EE37676A}" destId="{3A823256-1767-45A1-A6AF-C5B5ED899269}" srcOrd="0" destOrd="0" presId="urn:microsoft.com/office/officeart/2005/8/layout/default"/>
    <dgm:cxn modelId="{3CA1F6BF-6369-4B3C-A97C-C82BA674B266}" srcId="{94CC59ED-CE51-41C3-84FE-C12B90338951}" destId="{3AB2D072-A3DD-4D55-817F-A95368F439DA}" srcOrd="8" destOrd="0" parTransId="{CAFEAFFE-32BD-425E-ADD5-12439FF68241}" sibTransId="{AFD4AA5E-CAD3-4444-B54C-A7FB6A7CEFD8}"/>
    <dgm:cxn modelId="{A3297CC0-CB9C-4FEC-89B5-EF76D26AC886}" type="presOf" srcId="{94CC59ED-CE51-41C3-84FE-C12B90338951}" destId="{5E4EE911-74A8-47AA-BA0E-25C0319CB7DD}" srcOrd="0" destOrd="0" presId="urn:microsoft.com/office/officeart/2005/8/layout/default"/>
    <dgm:cxn modelId="{703B40D1-9BCE-46F2-A24F-AA44DCFD64D9}" type="presOf" srcId="{52A4A09F-20F9-48E4-AA42-F3EA089A8C2D}" destId="{48D6BAB1-C802-4F7B-9A10-DEC9BC6BB400}" srcOrd="0" destOrd="0" presId="urn:microsoft.com/office/officeart/2005/8/layout/default"/>
    <dgm:cxn modelId="{C0244EE3-1CD9-4A02-BE3A-B4F2FA12B35D}" type="presOf" srcId="{DFD55914-9CE8-416B-A8B2-F7EC8CE666D2}" destId="{B231B10C-150A-404B-B17F-068984418FB9}" srcOrd="0" destOrd="0" presId="urn:microsoft.com/office/officeart/2005/8/layout/default"/>
    <dgm:cxn modelId="{81A0FAE9-C0D4-402E-8204-D53DB9675713}" type="presOf" srcId="{A08A701E-71BF-4CE3-91C8-67A22D7E46BC}" destId="{97249364-FBF1-4990-A46E-50C41F078BE1}" srcOrd="0" destOrd="0" presId="urn:microsoft.com/office/officeart/2005/8/layout/default"/>
    <dgm:cxn modelId="{39772CF2-C6FE-4A93-B2F5-0160223CCD37}" type="presOf" srcId="{3AB2D072-A3DD-4D55-817F-A95368F439DA}" destId="{829AB8F1-14E1-4268-B316-D432BE689DB4}" srcOrd="0" destOrd="0" presId="urn:microsoft.com/office/officeart/2005/8/layout/default"/>
    <dgm:cxn modelId="{E058DDF7-E2BE-4D21-A078-F5B2C8D64513}" srcId="{94CC59ED-CE51-41C3-84FE-C12B90338951}" destId="{2780EA4B-3683-4DD0-8869-BE9BA2FB30DD}" srcOrd="0" destOrd="0" parTransId="{1DB1C247-741A-4353-A2D9-B4F40DCBFA2E}" sibTransId="{0B119C2D-C9EA-4B40-9BB3-4701D78F5ED3}"/>
    <dgm:cxn modelId="{9068E8B2-ED09-4309-9227-C0C7F5A4D4D1}" type="presParOf" srcId="{5E4EE911-74A8-47AA-BA0E-25C0319CB7DD}" destId="{C08F7D92-D084-42A9-AF26-C78AE1F9DE83}" srcOrd="0" destOrd="0" presId="urn:microsoft.com/office/officeart/2005/8/layout/default"/>
    <dgm:cxn modelId="{2136A344-B558-4A32-97F8-FC1B03290B49}" type="presParOf" srcId="{5E4EE911-74A8-47AA-BA0E-25C0319CB7DD}" destId="{37778E07-D722-484A-AE2D-1CD930E46887}" srcOrd="1" destOrd="0" presId="urn:microsoft.com/office/officeart/2005/8/layout/default"/>
    <dgm:cxn modelId="{ADBB632C-63C6-418C-9851-D429278591A3}" type="presParOf" srcId="{5E4EE911-74A8-47AA-BA0E-25C0319CB7DD}" destId="{06BF69E6-DEA1-4FBE-9FE6-656A53FCD2C7}" srcOrd="2" destOrd="0" presId="urn:microsoft.com/office/officeart/2005/8/layout/default"/>
    <dgm:cxn modelId="{3CD01712-28E5-4460-9242-C918FDCC46B4}" type="presParOf" srcId="{5E4EE911-74A8-47AA-BA0E-25C0319CB7DD}" destId="{36936AE6-D997-432A-82FE-65F14BA0ED0E}" srcOrd="3" destOrd="0" presId="urn:microsoft.com/office/officeart/2005/8/layout/default"/>
    <dgm:cxn modelId="{5D1AFD7C-0EA0-4046-8399-4F1311A79EA8}" type="presParOf" srcId="{5E4EE911-74A8-47AA-BA0E-25C0319CB7DD}" destId="{95AEDC30-5708-4257-8C3B-DEE3E1F90D82}" srcOrd="4" destOrd="0" presId="urn:microsoft.com/office/officeart/2005/8/layout/default"/>
    <dgm:cxn modelId="{916093CD-F11B-486A-93B9-9FDD496C3803}" type="presParOf" srcId="{5E4EE911-74A8-47AA-BA0E-25C0319CB7DD}" destId="{9AFFA396-6094-4F64-BDAE-991E68E414EC}" srcOrd="5" destOrd="0" presId="urn:microsoft.com/office/officeart/2005/8/layout/default"/>
    <dgm:cxn modelId="{7EFBCFFC-78EF-4249-965D-78DDDEA0B8D1}" type="presParOf" srcId="{5E4EE911-74A8-47AA-BA0E-25C0319CB7DD}" destId="{48D6BAB1-C802-4F7B-9A10-DEC9BC6BB400}" srcOrd="6" destOrd="0" presId="urn:microsoft.com/office/officeart/2005/8/layout/default"/>
    <dgm:cxn modelId="{5A1CD969-F99E-4F71-A2DD-1BDF1C4D5D14}" type="presParOf" srcId="{5E4EE911-74A8-47AA-BA0E-25C0319CB7DD}" destId="{BB13A9D2-D32B-43DA-A9FA-0A7E4CB9422E}" srcOrd="7" destOrd="0" presId="urn:microsoft.com/office/officeart/2005/8/layout/default"/>
    <dgm:cxn modelId="{FB47752D-084F-4DC7-8FFA-DD0E46999813}" type="presParOf" srcId="{5E4EE911-74A8-47AA-BA0E-25C0319CB7DD}" destId="{97249364-FBF1-4990-A46E-50C41F078BE1}" srcOrd="8" destOrd="0" presId="urn:microsoft.com/office/officeart/2005/8/layout/default"/>
    <dgm:cxn modelId="{2181536C-9E0C-466D-BCBF-60C934EC9A07}" type="presParOf" srcId="{5E4EE911-74A8-47AA-BA0E-25C0319CB7DD}" destId="{7682DFBB-6E21-4717-93FE-5A4700F2A8FB}" srcOrd="9" destOrd="0" presId="urn:microsoft.com/office/officeart/2005/8/layout/default"/>
    <dgm:cxn modelId="{2B8735A3-8F65-4AA4-BB35-CF598815D504}" type="presParOf" srcId="{5E4EE911-74A8-47AA-BA0E-25C0319CB7DD}" destId="{3A823256-1767-45A1-A6AF-C5B5ED899269}" srcOrd="10" destOrd="0" presId="urn:microsoft.com/office/officeart/2005/8/layout/default"/>
    <dgm:cxn modelId="{6B23AE4C-466A-4F69-BE0B-F95CCA5B42FA}" type="presParOf" srcId="{5E4EE911-74A8-47AA-BA0E-25C0319CB7DD}" destId="{ADA02146-91A3-4A87-9F82-1F733E61733C}" srcOrd="11" destOrd="0" presId="urn:microsoft.com/office/officeart/2005/8/layout/default"/>
    <dgm:cxn modelId="{5F578641-C542-4E5D-A602-BC7F64F19208}" type="presParOf" srcId="{5E4EE911-74A8-47AA-BA0E-25C0319CB7DD}" destId="{BE8DB7AA-1DEC-413E-8B2B-4D0342808FCC}" srcOrd="12" destOrd="0" presId="urn:microsoft.com/office/officeart/2005/8/layout/default"/>
    <dgm:cxn modelId="{8157CEAB-89DC-4F49-8ECD-0DE858889A5C}" type="presParOf" srcId="{5E4EE911-74A8-47AA-BA0E-25C0319CB7DD}" destId="{1D8648D7-7D87-4652-A800-7F98539E1D90}" srcOrd="13" destOrd="0" presId="urn:microsoft.com/office/officeart/2005/8/layout/default"/>
    <dgm:cxn modelId="{9831112B-BD70-4C5F-B715-345B7FAE7A85}" type="presParOf" srcId="{5E4EE911-74A8-47AA-BA0E-25C0319CB7DD}" destId="{B231B10C-150A-404B-B17F-068984418FB9}" srcOrd="14" destOrd="0" presId="urn:microsoft.com/office/officeart/2005/8/layout/default"/>
    <dgm:cxn modelId="{E0A69D8C-E976-4DB4-B1C1-027B128620E7}" type="presParOf" srcId="{5E4EE911-74A8-47AA-BA0E-25C0319CB7DD}" destId="{229C5306-B445-4E92-A3B3-70BBBF56018F}" srcOrd="15" destOrd="0" presId="urn:microsoft.com/office/officeart/2005/8/layout/default"/>
    <dgm:cxn modelId="{5BC4CEA8-E7B6-436C-BA14-C795DBB32372}" type="presParOf" srcId="{5E4EE911-74A8-47AA-BA0E-25C0319CB7DD}" destId="{829AB8F1-14E1-4268-B316-D432BE689DB4}" srcOrd="16" destOrd="0" presId="urn:microsoft.com/office/officeart/2005/8/layout/default"/>
    <dgm:cxn modelId="{B3DDC12D-A0AD-4A9C-9238-C6F4BE3919D7}" type="presParOf" srcId="{5E4EE911-74A8-47AA-BA0E-25C0319CB7DD}" destId="{BE0B2252-D9B4-41A7-9723-38BBDD5DB7C2}" srcOrd="17" destOrd="0" presId="urn:microsoft.com/office/officeart/2005/8/layout/default"/>
    <dgm:cxn modelId="{5F18B083-D7FF-41E1-BA1B-9B996AFCFED6}" type="presParOf" srcId="{5E4EE911-74A8-47AA-BA0E-25C0319CB7DD}" destId="{1052EB91-E540-4F68-966B-4217CEB22BE8}" srcOrd="1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CB015C90-07F3-45E7-AEAC-9E9D447AEE03}"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69C9501-F8EE-4999-B7ED-9680B5E98ED1}">
      <dgm:prSet/>
      <dgm:spPr/>
      <dgm:t>
        <a:bodyPr/>
        <a:lstStyle/>
        <a:p>
          <a:r>
            <a:rPr lang="en-US"/>
            <a:t>How does the barrier impact the movement of the soil?</a:t>
          </a:r>
        </a:p>
      </dgm:t>
    </dgm:pt>
    <dgm:pt modelId="{1AFE29AF-E0DE-4494-8C00-09FECA3F70CE}" type="parTrans" cxnId="{7C26FA6F-A85B-49A8-ACE6-174606E5BA10}">
      <dgm:prSet/>
      <dgm:spPr/>
      <dgm:t>
        <a:bodyPr/>
        <a:lstStyle/>
        <a:p>
          <a:endParaRPr lang="en-US"/>
        </a:p>
      </dgm:t>
    </dgm:pt>
    <dgm:pt modelId="{30D607AA-2022-4FA6-BDD5-D979486C5F5C}" type="sibTrans" cxnId="{7C26FA6F-A85B-49A8-ACE6-174606E5BA10}">
      <dgm:prSet/>
      <dgm:spPr/>
      <dgm:t>
        <a:bodyPr/>
        <a:lstStyle/>
        <a:p>
          <a:endParaRPr lang="en-US"/>
        </a:p>
      </dgm:t>
    </dgm:pt>
    <dgm:pt modelId="{CB59D99C-F5E5-4165-85C6-6A0F4F2BC28C}">
      <dgm:prSet/>
      <dgm:spPr/>
      <dgm:t>
        <a:bodyPr/>
        <a:lstStyle/>
        <a:p>
          <a:r>
            <a:rPr lang="en-US"/>
            <a:t>What does covering the soil do?</a:t>
          </a:r>
        </a:p>
      </dgm:t>
    </dgm:pt>
    <dgm:pt modelId="{0D8D6FF1-8EE9-45C2-B0ED-14FD05891519}" type="parTrans" cxnId="{76EE08F5-44D2-45C4-9557-6CC3AE984D7C}">
      <dgm:prSet/>
      <dgm:spPr/>
      <dgm:t>
        <a:bodyPr/>
        <a:lstStyle/>
        <a:p>
          <a:endParaRPr lang="en-US"/>
        </a:p>
      </dgm:t>
    </dgm:pt>
    <dgm:pt modelId="{4F463B03-9027-4CBA-AC81-B0B3FD32C7D0}" type="sibTrans" cxnId="{76EE08F5-44D2-45C4-9557-6CC3AE984D7C}">
      <dgm:prSet/>
      <dgm:spPr/>
      <dgm:t>
        <a:bodyPr/>
        <a:lstStyle/>
        <a:p>
          <a:endParaRPr lang="en-US"/>
        </a:p>
      </dgm:t>
    </dgm:pt>
    <dgm:pt modelId="{81340C82-4EE5-4020-A645-D25AC7BE95CA}" type="pres">
      <dgm:prSet presAssocID="{CB015C90-07F3-45E7-AEAC-9E9D447AEE03}" presName="hierChild1" presStyleCnt="0">
        <dgm:presLayoutVars>
          <dgm:chPref val="1"/>
          <dgm:dir/>
          <dgm:animOne val="branch"/>
          <dgm:animLvl val="lvl"/>
          <dgm:resizeHandles/>
        </dgm:presLayoutVars>
      </dgm:prSet>
      <dgm:spPr/>
    </dgm:pt>
    <dgm:pt modelId="{205081B3-44A0-4C0B-9E49-AFB6F9DC0CB1}" type="pres">
      <dgm:prSet presAssocID="{469C9501-F8EE-4999-B7ED-9680B5E98ED1}" presName="hierRoot1" presStyleCnt="0"/>
      <dgm:spPr/>
    </dgm:pt>
    <dgm:pt modelId="{BE7E139C-4043-4916-9EBA-1C2ABF2D3868}" type="pres">
      <dgm:prSet presAssocID="{469C9501-F8EE-4999-B7ED-9680B5E98ED1}" presName="composite" presStyleCnt="0"/>
      <dgm:spPr/>
    </dgm:pt>
    <dgm:pt modelId="{8A6A09C0-160E-4D7E-A197-BAAC6E9DCCEE}" type="pres">
      <dgm:prSet presAssocID="{469C9501-F8EE-4999-B7ED-9680B5E98ED1}" presName="background" presStyleLbl="node0" presStyleIdx="0" presStyleCnt="2"/>
      <dgm:spPr/>
    </dgm:pt>
    <dgm:pt modelId="{8BA651C5-3663-49F5-A578-D9F8D8FC976E}" type="pres">
      <dgm:prSet presAssocID="{469C9501-F8EE-4999-B7ED-9680B5E98ED1}" presName="text" presStyleLbl="fgAcc0" presStyleIdx="0" presStyleCnt="2">
        <dgm:presLayoutVars>
          <dgm:chPref val="3"/>
        </dgm:presLayoutVars>
      </dgm:prSet>
      <dgm:spPr/>
    </dgm:pt>
    <dgm:pt modelId="{7E825763-9E4E-48CD-99B0-F893F1656F39}" type="pres">
      <dgm:prSet presAssocID="{469C9501-F8EE-4999-B7ED-9680B5E98ED1}" presName="hierChild2" presStyleCnt="0"/>
      <dgm:spPr/>
    </dgm:pt>
    <dgm:pt modelId="{6683D555-7637-471C-93F5-FE777BEF226E}" type="pres">
      <dgm:prSet presAssocID="{CB59D99C-F5E5-4165-85C6-6A0F4F2BC28C}" presName="hierRoot1" presStyleCnt="0"/>
      <dgm:spPr/>
    </dgm:pt>
    <dgm:pt modelId="{435545C5-78D2-47A6-9302-379D0675A58A}" type="pres">
      <dgm:prSet presAssocID="{CB59D99C-F5E5-4165-85C6-6A0F4F2BC28C}" presName="composite" presStyleCnt="0"/>
      <dgm:spPr/>
    </dgm:pt>
    <dgm:pt modelId="{7C7F5A12-3409-4E28-BBD0-D8B09AA88332}" type="pres">
      <dgm:prSet presAssocID="{CB59D99C-F5E5-4165-85C6-6A0F4F2BC28C}" presName="background" presStyleLbl="node0" presStyleIdx="1" presStyleCnt="2"/>
      <dgm:spPr/>
    </dgm:pt>
    <dgm:pt modelId="{0516C5F8-908E-4F10-BA51-143FE7F7F6E1}" type="pres">
      <dgm:prSet presAssocID="{CB59D99C-F5E5-4165-85C6-6A0F4F2BC28C}" presName="text" presStyleLbl="fgAcc0" presStyleIdx="1" presStyleCnt="2">
        <dgm:presLayoutVars>
          <dgm:chPref val="3"/>
        </dgm:presLayoutVars>
      </dgm:prSet>
      <dgm:spPr/>
    </dgm:pt>
    <dgm:pt modelId="{3810D5D5-17DA-492D-BD6B-3A0F4664A7CE}" type="pres">
      <dgm:prSet presAssocID="{CB59D99C-F5E5-4165-85C6-6A0F4F2BC28C}" presName="hierChild2" presStyleCnt="0"/>
      <dgm:spPr/>
    </dgm:pt>
  </dgm:ptLst>
  <dgm:cxnLst>
    <dgm:cxn modelId="{3D3E484A-4227-4BF0-8B68-F1DE3BF08A5B}" type="presOf" srcId="{CB59D99C-F5E5-4165-85C6-6A0F4F2BC28C}" destId="{0516C5F8-908E-4F10-BA51-143FE7F7F6E1}" srcOrd="0" destOrd="0" presId="urn:microsoft.com/office/officeart/2005/8/layout/hierarchy1"/>
    <dgm:cxn modelId="{7C26FA6F-A85B-49A8-ACE6-174606E5BA10}" srcId="{CB015C90-07F3-45E7-AEAC-9E9D447AEE03}" destId="{469C9501-F8EE-4999-B7ED-9680B5E98ED1}" srcOrd="0" destOrd="0" parTransId="{1AFE29AF-E0DE-4494-8C00-09FECA3F70CE}" sibTransId="{30D607AA-2022-4FA6-BDD5-D979486C5F5C}"/>
    <dgm:cxn modelId="{AC34C38A-B6CF-4EAB-9B6D-7337582CEC7D}" type="presOf" srcId="{469C9501-F8EE-4999-B7ED-9680B5E98ED1}" destId="{8BA651C5-3663-49F5-A578-D9F8D8FC976E}" srcOrd="0" destOrd="0" presId="urn:microsoft.com/office/officeart/2005/8/layout/hierarchy1"/>
    <dgm:cxn modelId="{76EE08F5-44D2-45C4-9557-6CC3AE984D7C}" srcId="{CB015C90-07F3-45E7-AEAC-9E9D447AEE03}" destId="{CB59D99C-F5E5-4165-85C6-6A0F4F2BC28C}" srcOrd="1" destOrd="0" parTransId="{0D8D6FF1-8EE9-45C2-B0ED-14FD05891519}" sibTransId="{4F463B03-9027-4CBA-AC81-B0B3FD32C7D0}"/>
    <dgm:cxn modelId="{2EE827FF-E518-4801-9B6E-60474591AEF7}" type="presOf" srcId="{CB015C90-07F3-45E7-AEAC-9E9D447AEE03}" destId="{81340C82-4EE5-4020-A645-D25AC7BE95CA}" srcOrd="0" destOrd="0" presId="urn:microsoft.com/office/officeart/2005/8/layout/hierarchy1"/>
    <dgm:cxn modelId="{431D0CF1-8519-4A62-978D-59AD8D8512FA}" type="presParOf" srcId="{81340C82-4EE5-4020-A645-D25AC7BE95CA}" destId="{205081B3-44A0-4C0B-9E49-AFB6F9DC0CB1}" srcOrd="0" destOrd="0" presId="urn:microsoft.com/office/officeart/2005/8/layout/hierarchy1"/>
    <dgm:cxn modelId="{5F2F80CF-AA4D-48EB-A9A6-5FD378F75744}" type="presParOf" srcId="{205081B3-44A0-4C0B-9E49-AFB6F9DC0CB1}" destId="{BE7E139C-4043-4916-9EBA-1C2ABF2D3868}" srcOrd="0" destOrd="0" presId="urn:microsoft.com/office/officeart/2005/8/layout/hierarchy1"/>
    <dgm:cxn modelId="{CA5548FD-2FA8-4C24-AEC7-ABD52D65CB46}" type="presParOf" srcId="{BE7E139C-4043-4916-9EBA-1C2ABF2D3868}" destId="{8A6A09C0-160E-4D7E-A197-BAAC6E9DCCEE}" srcOrd="0" destOrd="0" presId="urn:microsoft.com/office/officeart/2005/8/layout/hierarchy1"/>
    <dgm:cxn modelId="{04C4CEBD-D289-47F3-A384-F14156517190}" type="presParOf" srcId="{BE7E139C-4043-4916-9EBA-1C2ABF2D3868}" destId="{8BA651C5-3663-49F5-A578-D9F8D8FC976E}" srcOrd="1" destOrd="0" presId="urn:microsoft.com/office/officeart/2005/8/layout/hierarchy1"/>
    <dgm:cxn modelId="{2433D827-680F-474B-A39A-A7EC9A5BD48C}" type="presParOf" srcId="{205081B3-44A0-4C0B-9E49-AFB6F9DC0CB1}" destId="{7E825763-9E4E-48CD-99B0-F893F1656F39}" srcOrd="1" destOrd="0" presId="urn:microsoft.com/office/officeart/2005/8/layout/hierarchy1"/>
    <dgm:cxn modelId="{2451B217-8AF9-418C-AA7F-5B027B3B9C67}" type="presParOf" srcId="{81340C82-4EE5-4020-A645-D25AC7BE95CA}" destId="{6683D555-7637-471C-93F5-FE777BEF226E}" srcOrd="1" destOrd="0" presId="urn:microsoft.com/office/officeart/2005/8/layout/hierarchy1"/>
    <dgm:cxn modelId="{DFF07BBE-F5C9-48BC-94B4-83FE88286DED}" type="presParOf" srcId="{6683D555-7637-471C-93F5-FE777BEF226E}" destId="{435545C5-78D2-47A6-9302-379D0675A58A}" srcOrd="0" destOrd="0" presId="urn:microsoft.com/office/officeart/2005/8/layout/hierarchy1"/>
    <dgm:cxn modelId="{CA1CDA95-08C5-4791-B041-D6D2D8046064}" type="presParOf" srcId="{435545C5-78D2-47A6-9302-379D0675A58A}" destId="{7C7F5A12-3409-4E28-BBD0-D8B09AA88332}" srcOrd="0" destOrd="0" presId="urn:microsoft.com/office/officeart/2005/8/layout/hierarchy1"/>
    <dgm:cxn modelId="{74700196-C690-4C7E-A4A0-204FC47CB6D5}" type="presParOf" srcId="{435545C5-78D2-47A6-9302-379D0675A58A}" destId="{0516C5F8-908E-4F10-BA51-143FE7F7F6E1}" srcOrd="1" destOrd="0" presId="urn:microsoft.com/office/officeart/2005/8/layout/hierarchy1"/>
    <dgm:cxn modelId="{995F6524-5D08-49CC-A6EF-EC54899FAFF2}" type="presParOf" srcId="{6683D555-7637-471C-93F5-FE777BEF226E}" destId="{3810D5D5-17DA-492D-BD6B-3A0F4664A7CE}"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B19997-53A2-43A2-9582-1D67D101978A}"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F90A7B46-8B13-4B5D-AAB1-B0C639BDC9E1}">
      <dgm:prSet/>
      <dgm:spPr/>
      <dgm:t>
        <a:bodyPr/>
        <a:lstStyle/>
        <a:p>
          <a:r>
            <a:rPr lang="en-US"/>
            <a:t>Types of materials that make up soil?</a:t>
          </a:r>
        </a:p>
      </dgm:t>
    </dgm:pt>
    <dgm:pt modelId="{555C0BA1-1903-4247-92D9-08E155FC6A57}" type="parTrans" cxnId="{2A66F722-F326-4286-8B5A-DE979DBD06C4}">
      <dgm:prSet/>
      <dgm:spPr/>
      <dgm:t>
        <a:bodyPr/>
        <a:lstStyle/>
        <a:p>
          <a:endParaRPr lang="en-US"/>
        </a:p>
      </dgm:t>
    </dgm:pt>
    <dgm:pt modelId="{DA8E3B2E-9DBA-4D91-B379-8BA1802F492A}" type="sibTrans" cxnId="{2A66F722-F326-4286-8B5A-DE979DBD06C4}">
      <dgm:prSet/>
      <dgm:spPr/>
      <dgm:t>
        <a:bodyPr/>
        <a:lstStyle/>
        <a:p>
          <a:endParaRPr lang="en-US"/>
        </a:p>
      </dgm:t>
    </dgm:pt>
    <dgm:pt modelId="{FB7FF005-8F60-4BF8-B30C-D5B09C912697}">
      <dgm:prSet/>
      <dgm:spPr/>
      <dgm:t>
        <a:bodyPr/>
        <a:lstStyle/>
        <a:p>
          <a:r>
            <a:rPr lang="en-US"/>
            <a:t>How do these materials interact with each other?</a:t>
          </a:r>
        </a:p>
      </dgm:t>
    </dgm:pt>
    <dgm:pt modelId="{7EBABBD0-AF81-40CE-865A-FF870EB1E9DD}" type="parTrans" cxnId="{135ADCD8-C0A5-4C70-8086-BF76AAE16EEB}">
      <dgm:prSet/>
      <dgm:spPr/>
      <dgm:t>
        <a:bodyPr/>
        <a:lstStyle/>
        <a:p>
          <a:endParaRPr lang="en-US"/>
        </a:p>
      </dgm:t>
    </dgm:pt>
    <dgm:pt modelId="{88410663-ED70-490A-B9EA-F4A80E3A4ABF}" type="sibTrans" cxnId="{135ADCD8-C0A5-4C70-8086-BF76AAE16EEB}">
      <dgm:prSet/>
      <dgm:spPr/>
      <dgm:t>
        <a:bodyPr/>
        <a:lstStyle/>
        <a:p>
          <a:endParaRPr lang="en-US"/>
        </a:p>
      </dgm:t>
    </dgm:pt>
    <dgm:pt modelId="{EFB33DD7-1263-4B90-A8C6-74E7235499D0}">
      <dgm:prSet/>
      <dgm:spPr/>
      <dgm:t>
        <a:bodyPr/>
        <a:lstStyle/>
        <a:p>
          <a:r>
            <a:rPr lang="en-US" dirty="0"/>
            <a:t>Differences in infiltration we observed in the video?</a:t>
          </a:r>
        </a:p>
      </dgm:t>
    </dgm:pt>
    <dgm:pt modelId="{ECA0EDA8-845F-42D1-8273-38F61390528A}" type="parTrans" cxnId="{07C3B692-B071-472E-A9C7-7FAB74BBA71A}">
      <dgm:prSet/>
      <dgm:spPr/>
      <dgm:t>
        <a:bodyPr/>
        <a:lstStyle/>
        <a:p>
          <a:endParaRPr lang="en-US"/>
        </a:p>
      </dgm:t>
    </dgm:pt>
    <dgm:pt modelId="{1540C359-6227-4DC1-ADB5-414CA02FC7EE}" type="sibTrans" cxnId="{07C3B692-B071-472E-A9C7-7FAB74BBA71A}">
      <dgm:prSet/>
      <dgm:spPr/>
      <dgm:t>
        <a:bodyPr/>
        <a:lstStyle/>
        <a:p>
          <a:endParaRPr lang="en-US"/>
        </a:p>
      </dgm:t>
    </dgm:pt>
    <dgm:pt modelId="{B7956FFD-1F79-4B20-BE9C-BFF02C4C0986}" type="pres">
      <dgm:prSet presAssocID="{77B19997-53A2-43A2-9582-1D67D101978A}" presName="vert0" presStyleCnt="0">
        <dgm:presLayoutVars>
          <dgm:dir/>
          <dgm:animOne val="branch"/>
          <dgm:animLvl val="lvl"/>
        </dgm:presLayoutVars>
      </dgm:prSet>
      <dgm:spPr/>
    </dgm:pt>
    <dgm:pt modelId="{EEC38EEC-15E7-436D-9D0A-06F958C6FC16}" type="pres">
      <dgm:prSet presAssocID="{F90A7B46-8B13-4B5D-AAB1-B0C639BDC9E1}" presName="thickLine" presStyleLbl="alignNode1" presStyleIdx="0" presStyleCnt="3"/>
      <dgm:spPr/>
    </dgm:pt>
    <dgm:pt modelId="{5501367A-0CDE-4D44-A47E-F9B3AEF23357}" type="pres">
      <dgm:prSet presAssocID="{F90A7B46-8B13-4B5D-AAB1-B0C639BDC9E1}" presName="horz1" presStyleCnt="0"/>
      <dgm:spPr/>
    </dgm:pt>
    <dgm:pt modelId="{C57E73DB-28AD-49A9-98E7-8A01C2085AA1}" type="pres">
      <dgm:prSet presAssocID="{F90A7B46-8B13-4B5D-AAB1-B0C639BDC9E1}" presName="tx1" presStyleLbl="revTx" presStyleIdx="0" presStyleCnt="3"/>
      <dgm:spPr/>
    </dgm:pt>
    <dgm:pt modelId="{C3DFB64F-F607-406C-B331-FB105BE68F3B}" type="pres">
      <dgm:prSet presAssocID="{F90A7B46-8B13-4B5D-AAB1-B0C639BDC9E1}" presName="vert1" presStyleCnt="0"/>
      <dgm:spPr/>
    </dgm:pt>
    <dgm:pt modelId="{99FF19AC-F94A-482F-B06C-6F131AF555CA}" type="pres">
      <dgm:prSet presAssocID="{FB7FF005-8F60-4BF8-B30C-D5B09C912697}" presName="thickLine" presStyleLbl="alignNode1" presStyleIdx="1" presStyleCnt="3"/>
      <dgm:spPr/>
    </dgm:pt>
    <dgm:pt modelId="{C91EDDBC-1DB2-48FD-AFBE-30E54CB1E5B8}" type="pres">
      <dgm:prSet presAssocID="{FB7FF005-8F60-4BF8-B30C-D5B09C912697}" presName="horz1" presStyleCnt="0"/>
      <dgm:spPr/>
    </dgm:pt>
    <dgm:pt modelId="{6CFD4046-C955-4DB7-959B-338A051866FD}" type="pres">
      <dgm:prSet presAssocID="{FB7FF005-8F60-4BF8-B30C-D5B09C912697}" presName="tx1" presStyleLbl="revTx" presStyleIdx="1" presStyleCnt="3"/>
      <dgm:spPr/>
    </dgm:pt>
    <dgm:pt modelId="{3D99D585-DDD2-4372-9CAB-EE0A6D647744}" type="pres">
      <dgm:prSet presAssocID="{FB7FF005-8F60-4BF8-B30C-D5B09C912697}" presName="vert1" presStyleCnt="0"/>
      <dgm:spPr/>
    </dgm:pt>
    <dgm:pt modelId="{014BA71B-F00C-4FBD-8B83-9A9C3C7190C4}" type="pres">
      <dgm:prSet presAssocID="{EFB33DD7-1263-4B90-A8C6-74E7235499D0}" presName="thickLine" presStyleLbl="alignNode1" presStyleIdx="2" presStyleCnt="3"/>
      <dgm:spPr/>
    </dgm:pt>
    <dgm:pt modelId="{7111148D-65FB-447B-B833-101473550712}" type="pres">
      <dgm:prSet presAssocID="{EFB33DD7-1263-4B90-A8C6-74E7235499D0}" presName="horz1" presStyleCnt="0"/>
      <dgm:spPr/>
    </dgm:pt>
    <dgm:pt modelId="{634D6EB9-50A8-4EAE-968C-8B8EC632A3A9}" type="pres">
      <dgm:prSet presAssocID="{EFB33DD7-1263-4B90-A8C6-74E7235499D0}" presName="tx1" presStyleLbl="revTx" presStyleIdx="2" presStyleCnt="3"/>
      <dgm:spPr/>
    </dgm:pt>
    <dgm:pt modelId="{076227C5-0058-4169-9E56-135E8E068436}" type="pres">
      <dgm:prSet presAssocID="{EFB33DD7-1263-4B90-A8C6-74E7235499D0}" presName="vert1" presStyleCnt="0"/>
      <dgm:spPr/>
    </dgm:pt>
  </dgm:ptLst>
  <dgm:cxnLst>
    <dgm:cxn modelId="{CAC4B808-B171-4D57-AEC9-D2FB1ABE65BB}" type="presOf" srcId="{EFB33DD7-1263-4B90-A8C6-74E7235499D0}" destId="{634D6EB9-50A8-4EAE-968C-8B8EC632A3A9}" srcOrd="0" destOrd="0" presId="urn:microsoft.com/office/officeart/2008/layout/LinedList"/>
    <dgm:cxn modelId="{2A66F722-F326-4286-8B5A-DE979DBD06C4}" srcId="{77B19997-53A2-43A2-9582-1D67D101978A}" destId="{F90A7B46-8B13-4B5D-AAB1-B0C639BDC9E1}" srcOrd="0" destOrd="0" parTransId="{555C0BA1-1903-4247-92D9-08E155FC6A57}" sibTransId="{DA8E3B2E-9DBA-4D91-B379-8BA1802F492A}"/>
    <dgm:cxn modelId="{D2598341-7118-4DF2-98C9-CDEBC9461E33}" type="presOf" srcId="{F90A7B46-8B13-4B5D-AAB1-B0C639BDC9E1}" destId="{C57E73DB-28AD-49A9-98E7-8A01C2085AA1}" srcOrd="0" destOrd="0" presId="urn:microsoft.com/office/officeart/2008/layout/LinedList"/>
    <dgm:cxn modelId="{143BE049-1608-4AA0-AEF4-729187BE7087}" type="presOf" srcId="{FB7FF005-8F60-4BF8-B30C-D5B09C912697}" destId="{6CFD4046-C955-4DB7-959B-338A051866FD}" srcOrd="0" destOrd="0" presId="urn:microsoft.com/office/officeart/2008/layout/LinedList"/>
    <dgm:cxn modelId="{07C3B692-B071-472E-A9C7-7FAB74BBA71A}" srcId="{77B19997-53A2-43A2-9582-1D67D101978A}" destId="{EFB33DD7-1263-4B90-A8C6-74E7235499D0}" srcOrd="2" destOrd="0" parTransId="{ECA0EDA8-845F-42D1-8273-38F61390528A}" sibTransId="{1540C359-6227-4DC1-ADB5-414CA02FC7EE}"/>
    <dgm:cxn modelId="{450A7BC3-7AF6-4D7E-907C-3C15ED7CAA9A}" type="presOf" srcId="{77B19997-53A2-43A2-9582-1D67D101978A}" destId="{B7956FFD-1F79-4B20-BE9C-BFF02C4C0986}" srcOrd="0" destOrd="0" presId="urn:microsoft.com/office/officeart/2008/layout/LinedList"/>
    <dgm:cxn modelId="{135ADCD8-C0A5-4C70-8086-BF76AAE16EEB}" srcId="{77B19997-53A2-43A2-9582-1D67D101978A}" destId="{FB7FF005-8F60-4BF8-B30C-D5B09C912697}" srcOrd="1" destOrd="0" parTransId="{7EBABBD0-AF81-40CE-865A-FF870EB1E9DD}" sibTransId="{88410663-ED70-490A-B9EA-F4A80E3A4ABF}"/>
    <dgm:cxn modelId="{299B9753-A6A0-41ED-B79F-DF4626553060}" type="presParOf" srcId="{B7956FFD-1F79-4B20-BE9C-BFF02C4C0986}" destId="{EEC38EEC-15E7-436D-9D0A-06F958C6FC16}" srcOrd="0" destOrd="0" presId="urn:microsoft.com/office/officeart/2008/layout/LinedList"/>
    <dgm:cxn modelId="{F14C71D4-6139-48AC-8882-A05861F6F4D0}" type="presParOf" srcId="{B7956FFD-1F79-4B20-BE9C-BFF02C4C0986}" destId="{5501367A-0CDE-4D44-A47E-F9B3AEF23357}" srcOrd="1" destOrd="0" presId="urn:microsoft.com/office/officeart/2008/layout/LinedList"/>
    <dgm:cxn modelId="{4BD3FA63-0900-4574-A8C1-B6344DBA2E88}" type="presParOf" srcId="{5501367A-0CDE-4D44-A47E-F9B3AEF23357}" destId="{C57E73DB-28AD-49A9-98E7-8A01C2085AA1}" srcOrd="0" destOrd="0" presId="urn:microsoft.com/office/officeart/2008/layout/LinedList"/>
    <dgm:cxn modelId="{09782A22-DEA8-4342-8DAE-25F117F6DDDA}" type="presParOf" srcId="{5501367A-0CDE-4D44-A47E-F9B3AEF23357}" destId="{C3DFB64F-F607-406C-B331-FB105BE68F3B}" srcOrd="1" destOrd="0" presId="urn:microsoft.com/office/officeart/2008/layout/LinedList"/>
    <dgm:cxn modelId="{5121AF95-50EE-4ABB-9985-DD3D8368A657}" type="presParOf" srcId="{B7956FFD-1F79-4B20-BE9C-BFF02C4C0986}" destId="{99FF19AC-F94A-482F-B06C-6F131AF555CA}" srcOrd="2" destOrd="0" presId="urn:microsoft.com/office/officeart/2008/layout/LinedList"/>
    <dgm:cxn modelId="{3E573165-1EBC-43FF-B16A-814DDE6ED1BC}" type="presParOf" srcId="{B7956FFD-1F79-4B20-BE9C-BFF02C4C0986}" destId="{C91EDDBC-1DB2-48FD-AFBE-30E54CB1E5B8}" srcOrd="3" destOrd="0" presId="urn:microsoft.com/office/officeart/2008/layout/LinedList"/>
    <dgm:cxn modelId="{3B71A463-8733-49F5-B67E-0F12C281D5E9}" type="presParOf" srcId="{C91EDDBC-1DB2-48FD-AFBE-30E54CB1E5B8}" destId="{6CFD4046-C955-4DB7-959B-338A051866FD}" srcOrd="0" destOrd="0" presId="urn:microsoft.com/office/officeart/2008/layout/LinedList"/>
    <dgm:cxn modelId="{3483BAF9-7F7B-42E6-BBA9-F9F1DC5E1CF8}" type="presParOf" srcId="{C91EDDBC-1DB2-48FD-AFBE-30E54CB1E5B8}" destId="{3D99D585-DDD2-4372-9CAB-EE0A6D647744}" srcOrd="1" destOrd="0" presId="urn:microsoft.com/office/officeart/2008/layout/LinedList"/>
    <dgm:cxn modelId="{2CABC543-6492-48A4-8156-DF6ED8BF395C}" type="presParOf" srcId="{B7956FFD-1F79-4B20-BE9C-BFF02C4C0986}" destId="{014BA71B-F00C-4FBD-8B83-9A9C3C7190C4}" srcOrd="4" destOrd="0" presId="urn:microsoft.com/office/officeart/2008/layout/LinedList"/>
    <dgm:cxn modelId="{5EDDE54A-D0ED-42DC-AD60-CDC337BA29AA}" type="presParOf" srcId="{B7956FFD-1F79-4B20-BE9C-BFF02C4C0986}" destId="{7111148D-65FB-447B-B833-101473550712}" srcOrd="5" destOrd="0" presId="urn:microsoft.com/office/officeart/2008/layout/LinedList"/>
    <dgm:cxn modelId="{1A6928A2-A5D0-4E05-9A62-9502BDB72F75}" type="presParOf" srcId="{7111148D-65FB-447B-B833-101473550712}" destId="{634D6EB9-50A8-4EAE-968C-8B8EC632A3A9}" srcOrd="0" destOrd="0" presId="urn:microsoft.com/office/officeart/2008/layout/LinedList"/>
    <dgm:cxn modelId="{9615B167-DB33-4983-A78F-6765B42F384B}" type="presParOf" srcId="{7111148D-65FB-447B-B833-101473550712}" destId="{076227C5-0058-4169-9E56-135E8E06843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D5CA18-191E-4BBE-9BD5-6190AC353665}" type="doc">
      <dgm:prSet loTypeId="urn:microsoft.com/office/officeart/2008/layout/LinedList" loCatId="list" qsTypeId="urn:microsoft.com/office/officeart/2005/8/quickstyle/simple5" qsCatId="simple" csTypeId="urn:microsoft.com/office/officeart/2005/8/colors/colorful5" csCatId="colorful"/>
      <dgm:spPr/>
      <dgm:t>
        <a:bodyPr/>
        <a:lstStyle/>
        <a:p>
          <a:endParaRPr lang="en-US"/>
        </a:p>
      </dgm:t>
    </dgm:pt>
    <dgm:pt modelId="{652040FB-6390-409D-A640-204A5E4A6578}">
      <dgm:prSet custT="1"/>
      <dgm:spPr/>
      <dgm:t>
        <a:bodyPr/>
        <a:lstStyle/>
        <a:p>
          <a:r>
            <a:rPr lang="en-US" sz="2000"/>
            <a:t>Clumps of soil made from sand, silt, or clay </a:t>
          </a:r>
        </a:p>
      </dgm:t>
    </dgm:pt>
    <dgm:pt modelId="{ECCAFF80-7CE4-4591-BA83-5E57854FA4FE}" type="parTrans" cxnId="{E0706F7E-9CFA-426D-B92A-ACBEC59FB4CD}">
      <dgm:prSet/>
      <dgm:spPr/>
      <dgm:t>
        <a:bodyPr/>
        <a:lstStyle/>
        <a:p>
          <a:endParaRPr lang="en-US" sz="2400"/>
        </a:p>
      </dgm:t>
    </dgm:pt>
    <dgm:pt modelId="{9C83A687-6148-42D0-B852-457662787ABF}" type="sibTrans" cxnId="{E0706F7E-9CFA-426D-B92A-ACBEC59FB4CD}">
      <dgm:prSet/>
      <dgm:spPr/>
      <dgm:t>
        <a:bodyPr/>
        <a:lstStyle/>
        <a:p>
          <a:endParaRPr lang="en-US" sz="2400"/>
        </a:p>
      </dgm:t>
    </dgm:pt>
    <dgm:pt modelId="{3A0C419E-C84A-4CD2-AA5E-CC6CD0568BFD}">
      <dgm:prSet custT="1"/>
      <dgm:spPr/>
      <dgm:t>
        <a:bodyPr/>
        <a:lstStyle/>
        <a:p>
          <a:r>
            <a:rPr lang="en-US" sz="2000"/>
            <a:t>Soil structure is specific to the size, shape, and arrangement of aggregates</a:t>
          </a:r>
        </a:p>
      </dgm:t>
    </dgm:pt>
    <dgm:pt modelId="{5635BCB7-580E-4E64-BA74-60D2B23F686C}" type="parTrans" cxnId="{990ED3EF-3A86-4030-9C3C-6DD82EE8A11F}">
      <dgm:prSet/>
      <dgm:spPr/>
      <dgm:t>
        <a:bodyPr/>
        <a:lstStyle/>
        <a:p>
          <a:endParaRPr lang="en-US" sz="2400"/>
        </a:p>
      </dgm:t>
    </dgm:pt>
    <dgm:pt modelId="{AE6F6F08-5191-4745-8F5A-7A94CE4B7E2E}" type="sibTrans" cxnId="{990ED3EF-3A86-4030-9C3C-6DD82EE8A11F}">
      <dgm:prSet/>
      <dgm:spPr/>
      <dgm:t>
        <a:bodyPr/>
        <a:lstStyle/>
        <a:p>
          <a:endParaRPr lang="en-US" sz="2400"/>
        </a:p>
      </dgm:t>
    </dgm:pt>
    <dgm:pt modelId="{3B395970-9EDC-4FE0-A9E9-16B6DD2B4531}">
      <dgm:prSet custT="1"/>
      <dgm:spPr/>
      <dgm:t>
        <a:bodyPr/>
        <a:lstStyle/>
        <a:p>
          <a:r>
            <a:rPr lang="en-US" sz="2000"/>
            <a:t>Aggregates are arranged in layers </a:t>
          </a:r>
        </a:p>
      </dgm:t>
    </dgm:pt>
    <dgm:pt modelId="{DF54023B-C3F1-4ACC-BAB0-22BBBC9F3526}" type="parTrans" cxnId="{ECB676C8-3236-4BB8-9450-70C8B40589DF}">
      <dgm:prSet/>
      <dgm:spPr/>
      <dgm:t>
        <a:bodyPr/>
        <a:lstStyle/>
        <a:p>
          <a:endParaRPr lang="en-US" sz="2400"/>
        </a:p>
      </dgm:t>
    </dgm:pt>
    <dgm:pt modelId="{3B3D5D87-76AC-448D-AE02-9EE7D6F0808B}" type="sibTrans" cxnId="{ECB676C8-3236-4BB8-9450-70C8B40589DF}">
      <dgm:prSet/>
      <dgm:spPr/>
      <dgm:t>
        <a:bodyPr/>
        <a:lstStyle/>
        <a:p>
          <a:endParaRPr lang="en-US" sz="2400"/>
        </a:p>
      </dgm:t>
    </dgm:pt>
    <dgm:pt modelId="{A401B709-F824-4BA0-A577-6D4B959E4DB0}">
      <dgm:prSet custT="1"/>
      <dgm:spPr/>
      <dgm:t>
        <a:bodyPr/>
        <a:lstStyle/>
        <a:p>
          <a:r>
            <a:rPr lang="en-US" sz="2000"/>
            <a:t>Well aggregated soils drain better</a:t>
          </a:r>
        </a:p>
      </dgm:t>
    </dgm:pt>
    <dgm:pt modelId="{A8957FC7-B980-47E7-9B8F-A368210354AE}" type="parTrans" cxnId="{974928BE-FB7C-47A2-92CE-E03AD648CB35}">
      <dgm:prSet/>
      <dgm:spPr/>
      <dgm:t>
        <a:bodyPr/>
        <a:lstStyle/>
        <a:p>
          <a:endParaRPr lang="en-US" sz="2400"/>
        </a:p>
      </dgm:t>
    </dgm:pt>
    <dgm:pt modelId="{2D24FD08-C150-4DA4-8A61-8004F3403498}" type="sibTrans" cxnId="{974928BE-FB7C-47A2-92CE-E03AD648CB35}">
      <dgm:prSet/>
      <dgm:spPr/>
      <dgm:t>
        <a:bodyPr/>
        <a:lstStyle/>
        <a:p>
          <a:endParaRPr lang="en-US" sz="2400"/>
        </a:p>
      </dgm:t>
    </dgm:pt>
    <dgm:pt modelId="{94C2E446-10F3-439A-9E84-6E60E937E181}">
      <dgm:prSet custT="1"/>
      <dgm:spPr/>
      <dgm:t>
        <a:bodyPr/>
        <a:lstStyle/>
        <a:p>
          <a:r>
            <a:rPr lang="en-US" sz="2000"/>
            <a:t>From the video, which soil was better aggregated? </a:t>
          </a:r>
        </a:p>
      </dgm:t>
    </dgm:pt>
    <dgm:pt modelId="{BA554064-69FC-43D1-8F87-2EE9B1EE3730}" type="parTrans" cxnId="{C326DA4F-A838-43E6-957F-0F553A704504}">
      <dgm:prSet/>
      <dgm:spPr/>
      <dgm:t>
        <a:bodyPr/>
        <a:lstStyle/>
        <a:p>
          <a:endParaRPr lang="en-US" sz="2400"/>
        </a:p>
      </dgm:t>
    </dgm:pt>
    <dgm:pt modelId="{45BD0825-7D9D-48B7-A7EB-3A45E67D203E}" type="sibTrans" cxnId="{C326DA4F-A838-43E6-957F-0F553A704504}">
      <dgm:prSet/>
      <dgm:spPr/>
      <dgm:t>
        <a:bodyPr/>
        <a:lstStyle/>
        <a:p>
          <a:endParaRPr lang="en-US" sz="2400"/>
        </a:p>
      </dgm:t>
    </dgm:pt>
    <dgm:pt modelId="{5751CD31-2AD5-4319-9F56-C3AA93346683}" type="pres">
      <dgm:prSet presAssocID="{EDD5CA18-191E-4BBE-9BD5-6190AC353665}" presName="vert0" presStyleCnt="0">
        <dgm:presLayoutVars>
          <dgm:dir/>
          <dgm:animOne val="branch"/>
          <dgm:animLvl val="lvl"/>
        </dgm:presLayoutVars>
      </dgm:prSet>
      <dgm:spPr/>
    </dgm:pt>
    <dgm:pt modelId="{DAFAA163-C0A2-41A0-A56C-F20A8D2C2D8A}" type="pres">
      <dgm:prSet presAssocID="{652040FB-6390-409D-A640-204A5E4A6578}" presName="thickLine" presStyleLbl="alignNode1" presStyleIdx="0" presStyleCnt="5"/>
      <dgm:spPr/>
    </dgm:pt>
    <dgm:pt modelId="{1E599447-FBA7-4EAA-A5A9-46F6D20234FF}" type="pres">
      <dgm:prSet presAssocID="{652040FB-6390-409D-A640-204A5E4A6578}" presName="horz1" presStyleCnt="0"/>
      <dgm:spPr/>
    </dgm:pt>
    <dgm:pt modelId="{C196E4EF-A613-4827-93FB-B14D1E982FE4}" type="pres">
      <dgm:prSet presAssocID="{652040FB-6390-409D-A640-204A5E4A6578}" presName="tx1" presStyleLbl="revTx" presStyleIdx="0" presStyleCnt="5"/>
      <dgm:spPr/>
    </dgm:pt>
    <dgm:pt modelId="{13349E61-557F-44D7-81BA-F4439BD91DDC}" type="pres">
      <dgm:prSet presAssocID="{652040FB-6390-409D-A640-204A5E4A6578}" presName="vert1" presStyleCnt="0"/>
      <dgm:spPr/>
    </dgm:pt>
    <dgm:pt modelId="{11A43350-C489-4E04-A878-EEA50F184C40}" type="pres">
      <dgm:prSet presAssocID="{3A0C419E-C84A-4CD2-AA5E-CC6CD0568BFD}" presName="thickLine" presStyleLbl="alignNode1" presStyleIdx="1" presStyleCnt="5"/>
      <dgm:spPr/>
    </dgm:pt>
    <dgm:pt modelId="{C088FB39-056F-4B6A-9B2F-A6515A7F87B2}" type="pres">
      <dgm:prSet presAssocID="{3A0C419E-C84A-4CD2-AA5E-CC6CD0568BFD}" presName="horz1" presStyleCnt="0"/>
      <dgm:spPr/>
    </dgm:pt>
    <dgm:pt modelId="{78EDF6E3-733E-4B50-917A-53BA9B430C4C}" type="pres">
      <dgm:prSet presAssocID="{3A0C419E-C84A-4CD2-AA5E-CC6CD0568BFD}" presName="tx1" presStyleLbl="revTx" presStyleIdx="1" presStyleCnt="5"/>
      <dgm:spPr/>
    </dgm:pt>
    <dgm:pt modelId="{AAC63297-53EB-4254-9A1E-87DB17FB2BD9}" type="pres">
      <dgm:prSet presAssocID="{3A0C419E-C84A-4CD2-AA5E-CC6CD0568BFD}" presName="vert1" presStyleCnt="0"/>
      <dgm:spPr/>
    </dgm:pt>
    <dgm:pt modelId="{7563BCCA-F984-4A26-AE88-84FB1DB5DE04}" type="pres">
      <dgm:prSet presAssocID="{3B395970-9EDC-4FE0-A9E9-16B6DD2B4531}" presName="thickLine" presStyleLbl="alignNode1" presStyleIdx="2" presStyleCnt="5"/>
      <dgm:spPr/>
    </dgm:pt>
    <dgm:pt modelId="{5735B1A0-C30A-490F-B97A-450DC726D32C}" type="pres">
      <dgm:prSet presAssocID="{3B395970-9EDC-4FE0-A9E9-16B6DD2B4531}" presName="horz1" presStyleCnt="0"/>
      <dgm:spPr/>
    </dgm:pt>
    <dgm:pt modelId="{7382F530-3416-48FA-871A-55D2F8514F5F}" type="pres">
      <dgm:prSet presAssocID="{3B395970-9EDC-4FE0-A9E9-16B6DD2B4531}" presName="tx1" presStyleLbl="revTx" presStyleIdx="2" presStyleCnt="5"/>
      <dgm:spPr/>
    </dgm:pt>
    <dgm:pt modelId="{931832DB-DFE5-488A-BCB6-1F37F6150046}" type="pres">
      <dgm:prSet presAssocID="{3B395970-9EDC-4FE0-A9E9-16B6DD2B4531}" presName="vert1" presStyleCnt="0"/>
      <dgm:spPr/>
    </dgm:pt>
    <dgm:pt modelId="{0ED6C236-DFF2-4F26-ACC9-9714BC6802DA}" type="pres">
      <dgm:prSet presAssocID="{A401B709-F824-4BA0-A577-6D4B959E4DB0}" presName="thickLine" presStyleLbl="alignNode1" presStyleIdx="3" presStyleCnt="5"/>
      <dgm:spPr/>
    </dgm:pt>
    <dgm:pt modelId="{E25F5D65-B328-4642-9E1D-D5F97BF546D4}" type="pres">
      <dgm:prSet presAssocID="{A401B709-F824-4BA0-A577-6D4B959E4DB0}" presName="horz1" presStyleCnt="0"/>
      <dgm:spPr/>
    </dgm:pt>
    <dgm:pt modelId="{2E0BBE48-9E9F-4F5E-B9A1-168A9D58482B}" type="pres">
      <dgm:prSet presAssocID="{A401B709-F824-4BA0-A577-6D4B959E4DB0}" presName="tx1" presStyleLbl="revTx" presStyleIdx="3" presStyleCnt="5"/>
      <dgm:spPr/>
    </dgm:pt>
    <dgm:pt modelId="{8862F355-D4C9-4C00-A55E-1EFE4A261470}" type="pres">
      <dgm:prSet presAssocID="{A401B709-F824-4BA0-A577-6D4B959E4DB0}" presName="vert1" presStyleCnt="0"/>
      <dgm:spPr/>
    </dgm:pt>
    <dgm:pt modelId="{F248EF5B-C503-4E4C-8A3A-79ABF1B2705A}" type="pres">
      <dgm:prSet presAssocID="{94C2E446-10F3-439A-9E84-6E60E937E181}" presName="thickLine" presStyleLbl="alignNode1" presStyleIdx="4" presStyleCnt="5"/>
      <dgm:spPr/>
    </dgm:pt>
    <dgm:pt modelId="{E029156A-2779-46FC-8022-C78099631C9F}" type="pres">
      <dgm:prSet presAssocID="{94C2E446-10F3-439A-9E84-6E60E937E181}" presName="horz1" presStyleCnt="0"/>
      <dgm:spPr/>
    </dgm:pt>
    <dgm:pt modelId="{F45CDBB0-DD54-4DE6-B685-8E9823A44825}" type="pres">
      <dgm:prSet presAssocID="{94C2E446-10F3-439A-9E84-6E60E937E181}" presName="tx1" presStyleLbl="revTx" presStyleIdx="4" presStyleCnt="5"/>
      <dgm:spPr/>
    </dgm:pt>
    <dgm:pt modelId="{7C752858-C03D-4361-AC2C-E3FB01184B75}" type="pres">
      <dgm:prSet presAssocID="{94C2E446-10F3-439A-9E84-6E60E937E181}" presName="vert1" presStyleCnt="0"/>
      <dgm:spPr/>
    </dgm:pt>
  </dgm:ptLst>
  <dgm:cxnLst>
    <dgm:cxn modelId="{0574670A-D093-4851-AE1F-2A9B36CAB415}" type="presOf" srcId="{A401B709-F824-4BA0-A577-6D4B959E4DB0}" destId="{2E0BBE48-9E9F-4F5E-B9A1-168A9D58482B}" srcOrd="0" destOrd="0" presId="urn:microsoft.com/office/officeart/2008/layout/LinedList"/>
    <dgm:cxn modelId="{C326DA4F-A838-43E6-957F-0F553A704504}" srcId="{EDD5CA18-191E-4BBE-9BD5-6190AC353665}" destId="{94C2E446-10F3-439A-9E84-6E60E937E181}" srcOrd="4" destOrd="0" parTransId="{BA554064-69FC-43D1-8F87-2EE9B1EE3730}" sibTransId="{45BD0825-7D9D-48B7-A7EB-3A45E67D203E}"/>
    <dgm:cxn modelId="{1C35547B-5FE7-4C47-9BC3-DF774E1A3D41}" type="presOf" srcId="{652040FB-6390-409D-A640-204A5E4A6578}" destId="{C196E4EF-A613-4827-93FB-B14D1E982FE4}" srcOrd="0" destOrd="0" presId="urn:microsoft.com/office/officeart/2008/layout/LinedList"/>
    <dgm:cxn modelId="{E0706F7E-9CFA-426D-B92A-ACBEC59FB4CD}" srcId="{EDD5CA18-191E-4BBE-9BD5-6190AC353665}" destId="{652040FB-6390-409D-A640-204A5E4A6578}" srcOrd="0" destOrd="0" parTransId="{ECCAFF80-7CE4-4591-BA83-5E57854FA4FE}" sibTransId="{9C83A687-6148-42D0-B852-457662787ABF}"/>
    <dgm:cxn modelId="{19B31B87-3265-4EEC-BC98-A5B1AFF31192}" type="presOf" srcId="{3B395970-9EDC-4FE0-A9E9-16B6DD2B4531}" destId="{7382F530-3416-48FA-871A-55D2F8514F5F}" srcOrd="0" destOrd="0" presId="urn:microsoft.com/office/officeart/2008/layout/LinedList"/>
    <dgm:cxn modelId="{5845CB89-3262-4F8C-B13A-7314F308AD24}" type="presOf" srcId="{3A0C419E-C84A-4CD2-AA5E-CC6CD0568BFD}" destId="{78EDF6E3-733E-4B50-917A-53BA9B430C4C}" srcOrd="0" destOrd="0" presId="urn:microsoft.com/office/officeart/2008/layout/LinedList"/>
    <dgm:cxn modelId="{2BFF25B0-A935-49B8-8C0F-A4CC64E2FEDC}" type="presOf" srcId="{94C2E446-10F3-439A-9E84-6E60E937E181}" destId="{F45CDBB0-DD54-4DE6-B685-8E9823A44825}" srcOrd="0" destOrd="0" presId="urn:microsoft.com/office/officeart/2008/layout/LinedList"/>
    <dgm:cxn modelId="{974928BE-FB7C-47A2-92CE-E03AD648CB35}" srcId="{EDD5CA18-191E-4BBE-9BD5-6190AC353665}" destId="{A401B709-F824-4BA0-A577-6D4B959E4DB0}" srcOrd="3" destOrd="0" parTransId="{A8957FC7-B980-47E7-9B8F-A368210354AE}" sibTransId="{2D24FD08-C150-4DA4-8A61-8004F3403498}"/>
    <dgm:cxn modelId="{ECB676C8-3236-4BB8-9450-70C8B40589DF}" srcId="{EDD5CA18-191E-4BBE-9BD5-6190AC353665}" destId="{3B395970-9EDC-4FE0-A9E9-16B6DD2B4531}" srcOrd="2" destOrd="0" parTransId="{DF54023B-C3F1-4ACC-BAB0-22BBBC9F3526}" sibTransId="{3B3D5D87-76AC-448D-AE02-9EE7D6F0808B}"/>
    <dgm:cxn modelId="{990ED3EF-3A86-4030-9C3C-6DD82EE8A11F}" srcId="{EDD5CA18-191E-4BBE-9BD5-6190AC353665}" destId="{3A0C419E-C84A-4CD2-AA5E-CC6CD0568BFD}" srcOrd="1" destOrd="0" parTransId="{5635BCB7-580E-4E64-BA74-60D2B23F686C}" sibTransId="{AE6F6F08-5191-4745-8F5A-7A94CE4B7E2E}"/>
    <dgm:cxn modelId="{5DE213F2-A53B-40F1-8FD6-F7E018E9EEE5}" type="presOf" srcId="{EDD5CA18-191E-4BBE-9BD5-6190AC353665}" destId="{5751CD31-2AD5-4319-9F56-C3AA93346683}" srcOrd="0" destOrd="0" presId="urn:microsoft.com/office/officeart/2008/layout/LinedList"/>
    <dgm:cxn modelId="{E997CB1B-E43D-4651-8308-21AAB9D52324}" type="presParOf" srcId="{5751CD31-2AD5-4319-9F56-C3AA93346683}" destId="{DAFAA163-C0A2-41A0-A56C-F20A8D2C2D8A}" srcOrd="0" destOrd="0" presId="urn:microsoft.com/office/officeart/2008/layout/LinedList"/>
    <dgm:cxn modelId="{5F03A1BC-8580-457B-902D-ED549AB02E4F}" type="presParOf" srcId="{5751CD31-2AD5-4319-9F56-C3AA93346683}" destId="{1E599447-FBA7-4EAA-A5A9-46F6D20234FF}" srcOrd="1" destOrd="0" presId="urn:microsoft.com/office/officeart/2008/layout/LinedList"/>
    <dgm:cxn modelId="{94E6E1B9-54E3-4AA1-BDA6-E5BD84C2258B}" type="presParOf" srcId="{1E599447-FBA7-4EAA-A5A9-46F6D20234FF}" destId="{C196E4EF-A613-4827-93FB-B14D1E982FE4}" srcOrd="0" destOrd="0" presId="urn:microsoft.com/office/officeart/2008/layout/LinedList"/>
    <dgm:cxn modelId="{774FBA44-0BFA-4927-A80F-02EB560C6575}" type="presParOf" srcId="{1E599447-FBA7-4EAA-A5A9-46F6D20234FF}" destId="{13349E61-557F-44D7-81BA-F4439BD91DDC}" srcOrd="1" destOrd="0" presId="urn:microsoft.com/office/officeart/2008/layout/LinedList"/>
    <dgm:cxn modelId="{E1AD6EEE-67A7-4826-9670-32E90940B237}" type="presParOf" srcId="{5751CD31-2AD5-4319-9F56-C3AA93346683}" destId="{11A43350-C489-4E04-A878-EEA50F184C40}" srcOrd="2" destOrd="0" presId="urn:microsoft.com/office/officeart/2008/layout/LinedList"/>
    <dgm:cxn modelId="{54E3906C-2535-4432-89ED-FEDF7D2A6884}" type="presParOf" srcId="{5751CD31-2AD5-4319-9F56-C3AA93346683}" destId="{C088FB39-056F-4B6A-9B2F-A6515A7F87B2}" srcOrd="3" destOrd="0" presId="urn:microsoft.com/office/officeart/2008/layout/LinedList"/>
    <dgm:cxn modelId="{32A9F17E-0F85-46A9-879B-78947385CD67}" type="presParOf" srcId="{C088FB39-056F-4B6A-9B2F-A6515A7F87B2}" destId="{78EDF6E3-733E-4B50-917A-53BA9B430C4C}" srcOrd="0" destOrd="0" presId="urn:microsoft.com/office/officeart/2008/layout/LinedList"/>
    <dgm:cxn modelId="{6FA6D5D8-BA18-4D97-BE22-1916279A796D}" type="presParOf" srcId="{C088FB39-056F-4B6A-9B2F-A6515A7F87B2}" destId="{AAC63297-53EB-4254-9A1E-87DB17FB2BD9}" srcOrd="1" destOrd="0" presId="urn:microsoft.com/office/officeart/2008/layout/LinedList"/>
    <dgm:cxn modelId="{A5DFB124-1E28-4EA8-8A40-7512AB6D3137}" type="presParOf" srcId="{5751CD31-2AD5-4319-9F56-C3AA93346683}" destId="{7563BCCA-F984-4A26-AE88-84FB1DB5DE04}" srcOrd="4" destOrd="0" presId="urn:microsoft.com/office/officeart/2008/layout/LinedList"/>
    <dgm:cxn modelId="{855808E9-B53D-4077-96C5-6612A2E025FA}" type="presParOf" srcId="{5751CD31-2AD5-4319-9F56-C3AA93346683}" destId="{5735B1A0-C30A-490F-B97A-450DC726D32C}" srcOrd="5" destOrd="0" presId="urn:microsoft.com/office/officeart/2008/layout/LinedList"/>
    <dgm:cxn modelId="{15C01765-431A-4314-9E56-6D373A9334F6}" type="presParOf" srcId="{5735B1A0-C30A-490F-B97A-450DC726D32C}" destId="{7382F530-3416-48FA-871A-55D2F8514F5F}" srcOrd="0" destOrd="0" presId="urn:microsoft.com/office/officeart/2008/layout/LinedList"/>
    <dgm:cxn modelId="{833B4C88-4027-41AB-A484-82AE97319A62}" type="presParOf" srcId="{5735B1A0-C30A-490F-B97A-450DC726D32C}" destId="{931832DB-DFE5-488A-BCB6-1F37F6150046}" srcOrd="1" destOrd="0" presId="urn:microsoft.com/office/officeart/2008/layout/LinedList"/>
    <dgm:cxn modelId="{621A228E-8445-4826-8671-36024B26839D}" type="presParOf" srcId="{5751CD31-2AD5-4319-9F56-C3AA93346683}" destId="{0ED6C236-DFF2-4F26-ACC9-9714BC6802DA}" srcOrd="6" destOrd="0" presId="urn:microsoft.com/office/officeart/2008/layout/LinedList"/>
    <dgm:cxn modelId="{A5C9819F-1CD2-4978-A166-6E12772AED3D}" type="presParOf" srcId="{5751CD31-2AD5-4319-9F56-C3AA93346683}" destId="{E25F5D65-B328-4642-9E1D-D5F97BF546D4}" srcOrd="7" destOrd="0" presId="urn:microsoft.com/office/officeart/2008/layout/LinedList"/>
    <dgm:cxn modelId="{8947FF00-3FA8-4B7A-9B8B-6580219CCFDF}" type="presParOf" srcId="{E25F5D65-B328-4642-9E1D-D5F97BF546D4}" destId="{2E0BBE48-9E9F-4F5E-B9A1-168A9D58482B}" srcOrd="0" destOrd="0" presId="urn:microsoft.com/office/officeart/2008/layout/LinedList"/>
    <dgm:cxn modelId="{301B0D0A-1D69-4B8A-8D09-97FCB04FD8C4}" type="presParOf" srcId="{E25F5D65-B328-4642-9E1D-D5F97BF546D4}" destId="{8862F355-D4C9-4C00-A55E-1EFE4A261470}" srcOrd="1" destOrd="0" presId="urn:microsoft.com/office/officeart/2008/layout/LinedList"/>
    <dgm:cxn modelId="{EC2384B6-C9F2-4269-8988-147298722399}" type="presParOf" srcId="{5751CD31-2AD5-4319-9F56-C3AA93346683}" destId="{F248EF5B-C503-4E4C-8A3A-79ABF1B2705A}" srcOrd="8" destOrd="0" presId="urn:microsoft.com/office/officeart/2008/layout/LinedList"/>
    <dgm:cxn modelId="{2B23A881-5F2B-4D01-AF8B-44AE19D2AB10}" type="presParOf" srcId="{5751CD31-2AD5-4319-9F56-C3AA93346683}" destId="{E029156A-2779-46FC-8022-C78099631C9F}" srcOrd="9" destOrd="0" presId="urn:microsoft.com/office/officeart/2008/layout/LinedList"/>
    <dgm:cxn modelId="{FB5C3964-EC1C-4895-933A-FCED1FA57B2F}" type="presParOf" srcId="{E029156A-2779-46FC-8022-C78099631C9F}" destId="{F45CDBB0-DD54-4DE6-B685-8E9823A44825}" srcOrd="0" destOrd="0" presId="urn:microsoft.com/office/officeart/2008/layout/LinedList"/>
    <dgm:cxn modelId="{75043788-49EF-47AE-926C-7AF71664035F}" type="presParOf" srcId="{E029156A-2779-46FC-8022-C78099631C9F}" destId="{7C752858-C03D-4361-AC2C-E3FB01184B75}"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EC7762-ACBD-43A1-9648-E123B147AAD1}" type="doc">
      <dgm:prSet loTypeId="urn:microsoft.com/office/officeart/2005/8/layout/vList3" loCatId="list" qsTypeId="urn:microsoft.com/office/officeart/2005/8/quickstyle/simple3" qsCatId="simple" csTypeId="urn:microsoft.com/office/officeart/2005/8/colors/accent1_2" csCatId="accent1" phldr="1"/>
      <dgm:spPr/>
      <dgm:t>
        <a:bodyPr/>
        <a:lstStyle/>
        <a:p>
          <a:endParaRPr lang="en-US"/>
        </a:p>
      </dgm:t>
    </dgm:pt>
    <dgm:pt modelId="{90654FC1-9B6F-4B71-B026-04334DEE709B}">
      <dgm:prSet/>
      <dgm:spPr/>
      <dgm:t>
        <a:bodyPr/>
        <a:lstStyle/>
        <a:p>
          <a:r>
            <a:rPr lang="en-US" dirty="0"/>
            <a:t>Soil Texture </a:t>
          </a:r>
        </a:p>
      </dgm:t>
    </dgm:pt>
    <dgm:pt modelId="{64AECECC-96A7-4A17-B9A2-85662BB2CE00}" type="parTrans" cxnId="{7389FB65-BAA3-4FE6-A9AD-2DD4252BCE7E}">
      <dgm:prSet/>
      <dgm:spPr/>
      <dgm:t>
        <a:bodyPr/>
        <a:lstStyle/>
        <a:p>
          <a:endParaRPr lang="en-US"/>
        </a:p>
      </dgm:t>
    </dgm:pt>
    <dgm:pt modelId="{415FC127-ADC3-4894-8757-3E0A17B17A73}" type="sibTrans" cxnId="{7389FB65-BAA3-4FE6-A9AD-2DD4252BCE7E}">
      <dgm:prSet/>
      <dgm:spPr/>
      <dgm:t>
        <a:bodyPr/>
        <a:lstStyle/>
        <a:p>
          <a:endParaRPr lang="en-US"/>
        </a:p>
      </dgm:t>
    </dgm:pt>
    <dgm:pt modelId="{F6436414-BAC9-4BD7-A5CE-BA89C18B1444}">
      <dgm:prSet/>
      <dgm:spPr/>
      <dgm:t>
        <a:bodyPr/>
        <a:lstStyle/>
        <a:p>
          <a:r>
            <a:rPr lang="en-US"/>
            <a:t>Climate</a:t>
          </a:r>
        </a:p>
      </dgm:t>
    </dgm:pt>
    <dgm:pt modelId="{3BF75BDA-DF99-4B44-8217-C1E5B20BC952}" type="parTrans" cxnId="{F3B10A7E-4D0D-4F1F-B321-3F785EB6C795}">
      <dgm:prSet/>
      <dgm:spPr/>
      <dgm:t>
        <a:bodyPr/>
        <a:lstStyle/>
        <a:p>
          <a:endParaRPr lang="en-US"/>
        </a:p>
      </dgm:t>
    </dgm:pt>
    <dgm:pt modelId="{67957409-7ECF-4B0E-B82F-CC5678017AC7}" type="sibTrans" cxnId="{F3B10A7E-4D0D-4F1F-B321-3F785EB6C795}">
      <dgm:prSet/>
      <dgm:spPr/>
      <dgm:t>
        <a:bodyPr/>
        <a:lstStyle/>
        <a:p>
          <a:endParaRPr lang="en-US"/>
        </a:p>
      </dgm:t>
    </dgm:pt>
    <dgm:pt modelId="{ABCE3C3E-53E2-4740-BA74-1C77FA1CF196}">
      <dgm:prSet/>
      <dgm:spPr/>
      <dgm:t>
        <a:bodyPr/>
        <a:lstStyle/>
        <a:p>
          <a:r>
            <a:rPr lang="en-US"/>
            <a:t>Organic Matter</a:t>
          </a:r>
        </a:p>
      </dgm:t>
    </dgm:pt>
    <dgm:pt modelId="{21C94BE9-C4C1-4136-A9C2-99BF0253CD54}" type="parTrans" cxnId="{B191C7FE-20E6-4786-9BBE-3EA0C885BD2B}">
      <dgm:prSet/>
      <dgm:spPr/>
      <dgm:t>
        <a:bodyPr/>
        <a:lstStyle/>
        <a:p>
          <a:endParaRPr lang="en-US"/>
        </a:p>
      </dgm:t>
    </dgm:pt>
    <dgm:pt modelId="{61C8C03E-D08F-479E-AA25-9E3F1EF8DB6F}" type="sibTrans" cxnId="{B191C7FE-20E6-4786-9BBE-3EA0C885BD2B}">
      <dgm:prSet/>
      <dgm:spPr/>
      <dgm:t>
        <a:bodyPr/>
        <a:lstStyle/>
        <a:p>
          <a:endParaRPr lang="en-US"/>
        </a:p>
      </dgm:t>
    </dgm:pt>
    <dgm:pt modelId="{1F6A0BDC-B5C8-4D5D-A226-74F8423514DC}">
      <dgm:prSet/>
      <dgm:spPr/>
      <dgm:t>
        <a:bodyPr/>
        <a:lstStyle/>
        <a:p>
          <a:r>
            <a:rPr lang="en-US"/>
            <a:t>Availability of Soil Organisms </a:t>
          </a:r>
        </a:p>
      </dgm:t>
    </dgm:pt>
    <dgm:pt modelId="{1AF25713-6479-4317-B75A-D3850224A613}" type="parTrans" cxnId="{501D09E8-724B-4DC6-82F0-8D3A3EAA206C}">
      <dgm:prSet/>
      <dgm:spPr/>
      <dgm:t>
        <a:bodyPr/>
        <a:lstStyle/>
        <a:p>
          <a:endParaRPr lang="en-US"/>
        </a:p>
      </dgm:t>
    </dgm:pt>
    <dgm:pt modelId="{A5CC7DEC-C333-4F68-970E-784F0BBDB3CD}" type="sibTrans" cxnId="{501D09E8-724B-4DC6-82F0-8D3A3EAA206C}">
      <dgm:prSet/>
      <dgm:spPr/>
      <dgm:t>
        <a:bodyPr/>
        <a:lstStyle/>
        <a:p>
          <a:endParaRPr lang="en-US"/>
        </a:p>
      </dgm:t>
    </dgm:pt>
    <dgm:pt modelId="{C948EA4D-7125-4DAA-982E-5800BAA46926}">
      <dgm:prSet/>
      <dgm:spPr/>
      <dgm:t>
        <a:bodyPr/>
        <a:lstStyle/>
        <a:p>
          <a:r>
            <a:rPr lang="en-US"/>
            <a:t>Frequency and Intensity of rainfall </a:t>
          </a:r>
        </a:p>
      </dgm:t>
    </dgm:pt>
    <dgm:pt modelId="{7AAE71BE-0CE5-4FB4-8CB6-D38D4C5D0203}" type="parTrans" cxnId="{BD8057DE-D3A2-4988-8542-834368D94C4A}">
      <dgm:prSet/>
      <dgm:spPr/>
      <dgm:t>
        <a:bodyPr/>
        <a:lstStyle/>
        <a:p>
          <a:endParaRPr lang="en-US"/>
        </a:p>
      </dgm:t>
    </dgm:pt>
    <dgm:pt modelId="{AE1EF641-FD3F-4CCA-A155-EAF8BA88A13F}" type="sibTrans" cxnId="{BD8057DE-D3A2-4988-8542-834368D94C4A}">
      <dgm:prSet/>
      <dgm:spPr/>
      <dgm:t>
        <a:bodyPr/>
        <a:lstStyle/>
        <a:p>
          <a:endParaRPr lang="en-US"/>
        </a:p>
      </dgm:t>
    </dgm:pt>
    <dgm:pt modelId="{91FC8356-DB5B-4A00-8450-D9D3FD6DEBA1}" type="pres">
      <dgm:prSet presAssocID="{13EC7762-ACBD-43A1-9648-E123B147AAD1}" presName="linearFlow" presStyleCnt="0">
        <dgm:presLayoutVars>
          <dgm:dir/>
          <dgm:resizeHandles val="exact"/>
        </dgm:presLayoutVars>
      </dgm:prSet>
      <dgm:spPr/>
    </dgm:pt>
    <dgm:pt modelId="{F6570644-210C-4A1E-BF61-C8EDACC3011C}" type="pres">
      <dgm:prSet presAssocID="{90654FC1-9B6F-4B71-B026-04334DEE709B}" presName="composite" presStyleCnt="0"/>
      <dgm:spPr/>
    </dgm:pt>
    <dgm:pt modelId="{A96E4430-5881-4B29-AEBA-E724B54F9857}" type="pres">
      <dgm:prSet presAssocID="{90654FC1-9B6F-4B71-B026-04334DEE709B}" presName="imgShp" presStyleLbl="fgImgPlac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Plant With Roots with solid fill"/>
        </a:ext>
      </dgm:extLst>
    </dgm:pt>
    <dgm:pt modelId="{F909A71F-9A5A-4884-AD9E-5538CB4751B4}" type="pres">
      <dgm:prSet presAssocID="{90654FC1-9B6F-4B71-B026-04334DEE709B}" presName="txShp" presStyleLbl="node1" presStyleIdx="0" presStyleCnt="5">
        <dgm:presLayoutVars>
          <dgm:bulletEnabled val="1"/>
        </dgm:presLayoutVars>
      </dgm:prSet>
      <dgm:spPr/>
    </dgm:pt>
    <dgm:pt modelId="{99CFC92D-C19B-4C56-B5B6-64B5A1FC747B}" type="pres">
      <dgm:prSet presAssocID="{415FC127-ADC3-4894-8757-3E0A17B17A73}" presName="spacing" presStyleCnt="0"/>
      <dgm:spPr/>
    </dgm:pt>
    <dgm:pt modelId="{2B53FCA5-E865-4EB1-958D-A0E92A107DC6}" type="pres">
      <dgm:prSet presAssocID="{F6436414-BAC9-4BD7-A5CE-BA89C18B1444}" presName="composite" presStyleCnt="0"/>
      <dgm:spPr/>
    </dgm:pt>
    <dgm:pt modelId="{88078CC0-6277-42F9-8399-5604AC8F5D7C}" type="pres">
      <dgm:prSet presAssocID="{F6436414-BAC9-4BD7-A5CE-BA89C18B1444}" presName="imgShp" presStyleLbl="fgImgPlace1" presStyleIdx="1" presStyleCnt="5"/>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now with solid fill"/>
        </a:ext>
      </dgm:extLst>
    </dgm:pt>
    <dgm:pt modelId="{A742A6A5-2C0D-4B20-AFD6-30A3E3DDA1C1}" type="pres">
      <dgm:prSet presAssocID="{F6436414-BAC9-4BD7-A5CE-BA89C18B1444}" presName="txShp" presStyleLbl="node1" presStyleIdx="1" presStyleCnt="5">
        <dgm:presLayoutVars>
          <dgm:bulletEnabled val="1"/>
        </dgm:presLayoutVars>
      </dgm:prSet>
      <dgm:spPr/>
    </dgm:pt>
    <dgm:pt modelId="{26512BB8-A44D-4648-BFAD-A6FDE22A7A84}" type="pres">
      <dgm:prSet presAssocID="{67957409-7ECF-4B0E-B82F-CC5678017AC7}" presName="spacing" presStyleCnt="0"/>
      <dgm:spPr/>
    </dgm:pt>
    <dgm:pt modelId="{8FCF627A-86C6-4825-90F0-E0971F4AAAB6}" type="pres">
      <dgm:prSet presAssocID="{ABCE3C3E-53E2-4740-BA74-1C77FA1CF196}" presName="composite" presStyleCnt="0"/>
      <dgm:spPr/>
    </dgm:pt>
    <dgm:pt modelId="{6E81B068-300C-4A96-9D57-7F699883B7B9}" type="pres">
      <dgm:prSet presAssocID="{ABCE3C3E-53E2-4740-BA74-1C77FA1CF196}" presName="imgShp" presStyleLbl="fgImgPlac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Leaf with solid fill"/>
        </a:ext>
      </dgm:extLst>
    </dgm:pt>
    <dgm:pt modelId="{CD4945D6-BE09-4DAB-ACF1-52B4186B7B3B}" type="pres">
      <dgm:prSet presAssocID="{ABCE3C3E-53E2-4740-BA74-1C77FA1CF196}" presName="txShp" presStyleLbl="node1" presStyleIdx="2" presStyleCnt="5">
        <dgm:presLayoutVars>
          <dgm:bulletEnabled val="1"/>
        </dgm:presLayoutVars>
      </dgm:prSet>
      <dgm:spPr/>
    </dgm:pt>
    <dgm:pt modelId="{E13EF21F-6334-446A-9B4E-F1A12555C5EA}" type="pres">
      <dgm:prSet presAssocID="{61C8C03E-D08F-479E-AA25-9E3F1EF8DB6F}" presName="spacing" presStyleCnt="0"/>
      <dgm:spPr/>
    </dgm:pt>
    <dgm:pt modelId="{185CEFE2-7B66-4775-B053-3C7B206ED376}" type="pres">
      <dgm:prSet presAssocID="{1F6A0BDC-B5C8-4D5D-A226-74F8423514DC}" presName="composite" presStyleCnt="0"/>
      <dgm:spPr/>
    </dgm:pt>
    <dgm:pt modelId="{C2E65B63-836B-4AE5-969B-2E02B99788AD}" type="pres">
      <dgm:prSet presAssocID="{1F6A0BDC-B5C8-4D5D-A226-74F8423514DC}" presName="imgShp" presStyleLbl="fgImgPlac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erm with solid fill"/>
        </a:ext>
      </dgm:extLst>
    </dgm:pt>
    <dgm:pt modelId="{526087B3-37A2-4A22-8068-F3244C359D49}" type="pres">
      <dgm:prSet presAssocID="{1F6A0BDC-B5C8-4D5D-A226-74F8423514DC}" presName="txShp" presStyleLbl="node1" presStyleIdx="3" presStyleCnt="5">
        <dgm:presLayoutVars>
          <dgm:bulletEnabled val="1"/>
        </dgm:presLayoutVars>
      </dgm:prSet>
      <dgm:spPr/>
    </dgm:pt>
    <dgm:pt modelId="{E50AADA6-3EE2-4EED-8E75-5C50B80CD0A3}" type="pres">
      <dgm:prSet presAssocID="{A5CC7DEC-C333-4F68-970E-784F0BBDB3CD}" presName="spacing" presStyleCnt="0"/>
      <dgm:spPr/>
    </dgm:pt>
    <dgm:pt modelId="{BC7477AE-7411-4DDA-B6FC-91EBA6A4ECB5}" type="pres">
      <dgm:prSet presAssocID="{C948EA4D-7125-4DAA-982E-5800BAA46926}" presName="composite" presStyleCnt="0"/>
      <dgm:spPr/>
    </dgm:pt>
    <dgm:pt modelId="{16AEB540-C8D5-4729-A7C4-B5EEC4DF73A4}" type="pres">
      <dgm:prSet presAssocID="{C948EA4D-7125-4DAA-982E-5800BAA46926}" presName="imgShp" presStyleLbl="fgImgPlac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Rain with solid fill"/>
        </a:ext>
      </dgm:extLst>
    </dgm:pt>
    <dgm:pt modelId="{8F930FC2-5B00-46ED-8879-005F12D1E129}" type="pres">
      <dgm:prSet presAssocID="{C948EA4D-7125-4DAA-982E-5800BAA46926}" presName="txShp" presStyleLbl="node1" presStyleIdx="4" presStyleCnt="5">
        <dgm:presLayoutVars>
          <dgm:bulletEnabled val="1"/>
        </dgm:presLayoutVars>
      </dgm:prSet>
      <dgm:spPr/>
    </dgm:pt>
  </dgm:ptLst>
  <dgm:cxnLst>
    <dgm:cxn modelId="{32BF0F09-5593-46EB-A604-0971763FCB75}" type="presOf" srcId="{1F6A0BDC-B5C8-4D5D-A226-74F8423514DC}" destId="{526087B3-37A2-4A22-8068-F3244C359D49}" srcOrd="0" destOrd="0" presId="urn:microsoft.com/office/officeart/2005/8/layout/vList3"/>
    <dgm:cxn modelId="{0EAEB31D-53CF-4292-B061-59D005D41006}" type="presOf" srcId="{F6436414-BAC9-4BD7-A5CE-BA89C18B1444}" destId="{A742A6A5-2C0D-4B20-AFD6-30A3E3DDA1C1}" srcOrd="0" destOrd="0" presId="urn:microsoft.com/office/officeart/2005/8/layout/vList3"/>
    <dgm:cxn modelId="{0FBCA921-AE4D-4542-BD4E-290B3227EE93}" type="presOf" srcId="{90654FC1-9B6F-4B71-B026-04334DEE709B}" destId="{F909A71F-9A5A-4884-AD9E-5538CB4751B4}" srcOrd="0" destOrd="0" presId="urn:microsoft.com/office/officeart/2005/8/layout/vList3"/>
    <dgm:cxn modelId="{7389FB65-BAA3-4FE6-A9AD-2DD4252BCE7E}" srcId="{13EC7762-ACBD-43A1-9648-E123B147AAD1}" destId="{90654FC1-9B6F-4B71-B026-04334DEE709B}" srcOrd="0" destOrd="0" parTransId="{64AECECC-96A7-4A17-B9A2-85662BB2CE00}" sibTransId="{415FC127-ADC3-4894-8757-3E0A17B17A73}"/>
    <dgm:cxn modelId="{F3B10A7E-4D0D-4F1F-B321-3F785EB6C795}" srcId="{13EC7762-ACBD-43A1-9648-E123B147AAD1}" destId="{F6436414-BAC9-4BD7-A5CE-BA89C18B1444}" srcOrd="1" destOrd="0" parTransId="{3BF75BDA-DF99-4B44-8217-C1E5B20BC952}" sibTransId="{67957409-7ECF-4B0E-B82F-CC5678017AC7}"/>
    <dgm:cxn modelId="{8A5C51A6-052B-497F-86AC-A0576F5EE609}" type="presOf" srcId="{ABCE3C3E-53E2-4740-BA74-1C77FA1CF196}" destId="{CD4945D6-BE09-4DAB-ACF1-52B4186B7B3B}" srcOrd="0" destOrd="0" presId="urn:microsoft.com/office/officeart/2005/8/layout/vList3"/>
    <dgm:cxn modelId="{0762A5AB-15EA-4787-AF06-AAFFCB64F826}" type="presOf" srcId="{C948EA4D-7125-4DAA-982E-5800BAA46926}" destId="{8F930FC2-5B00-46ED-8879-005F12D1E129}" srcOrd="0" destOrd="0" presId="urn:microsoft.com/office/officeart/2005/8/layout/vList3"/>
    <dgm:cxn modelId="{762F99D1-A40C-4BBC-A0BE-CEF8B59D1436}" type="presOf" srcId="{13EC7762-ACBD-43A1-9648-E123B147AAD1}" destId="{91FC8356-DB5B-4A00-8450-D9D3FD6DEBA1}" srcOrd="0" destOrd="0" presId="urn:microsoft.com/office/officeart/2005/8/layout/vList3"/>
    <dgm:cxn modelId="{BD8057DE-D3A2-4988-8542-834368D94C4A}" srcId="{13EC7762-ACBD-43A1-9648-E123B147AAD1}" destId="{C948EA4D-7125-4DAA-982E-5800BAA46926}" srcOrd="4" destOrd="0" parTransId="{7AAE71BE-0CE5-4FB4-8CB6-D38D4C5D0203}" sibTransId="{AE1EF641-FD3F-4CCA-A155-EAF8BA88A13F}"/>
    <dgm:cxn modelId="{501D09E8-724B-4DC6-82F0-8D3A3EAA206C}" srcId="{13EC7762-ACBD-43A1-9648-E123B147AAD1}" destId="{1F6A0BDC-B5C8-4D5D-A226-74F8423514DC}" srcOrd="3" destOrd="0" parTransId="{1AF25713-6479-4317-B75A-D3850224A613}" sibTransId="{A5CC7DEC-C333-4F68-970E-784F0BBDB3CD}"/>
    <dgm:cxn modelId="{B191C7FE-20E6-4786-9BBE-3EA0C885BD2B}" srcId="{13EC7762-ACBD-43A1-9648-E123B147AAD1}" destId="{ABCE3C3E-53E2-4740-BA74-1C77FA1CF196}" srcOrd="2" destOrd="0" parTransId="{21C94BE9-C4C1-4136-A9C2-99BF0253CD54}" sibTransId="{61C8C03E-D08F-479E-AA25-9E3F1EF8DB6F}"/>
    <dgm:cxn modelId="{26C5C531-21A3-4C02-AF26-38881B48F586}" type="presParOf" srcId="{91FC8356-DB5B-4A00-8450-D9D3FD6DEBA1}" destId="{F6570644-210C-4A1E-BF61-C8EDACC3011C}" srcOrd="0" destOrd="0" presId="urn:microsoft.com/office/officeart/2005/8/layout/vList3"/>
    <dgm:cxn modelId="{F3DFDE38-7B9A-4458-A45A-7A47E7EF6734}" type="presParOf" srcId="{F6570644-210C-4A1E-BF61-C8EDACC3011C}" destId="{A96E4430-5881-4B29-AEBA-E724B54F9857}" srcOrd="0" destOrd="0" presId="urn:microsoft.com/office/officeart/2005/8/layout/vList3"/>
    <dgm:cxn modelId="{DE40EFAB-C6C6-4B01-9693-EE13DF893D7B}" type="presParOf" srcId="{F6570644-210C-4A1E-BF61-C8EDACC3011C}" destId="{F909A71F-9A5A-4884-AD9E-5538CB4751B4}" srcOrd="1" destOrd="0" presId="urn:microsoft.com/office/officeart/2005/8/layout/vList3"/>
    <dgm:cxn modelId="{5EA0EB99-FAFF-4051-B16E-464E6575CFEF}" type="presParOf" srcId="{91FC8356-DB5B-4A00-8450-D9D3FD6DEBA1}" destId="{99CFC92D-C19B-4C56-B5B6-64B5A1FC747B}" srcOrd="1" destOrd="0" presId="urn:microsoft.com/office/officeart/2005/8/layout/vList3"/>
    <dgm:cxn modelId="{C6066DC6-38FA-471F-A04E-946E886AEDB1}" type="presParOf" srcId="{91FC8356-DB5B-4A00-8450-D9D3FD6DEBA1}" destId="{2B53FCA5-E865-4EB1-958D-A0E92A107DC6}" srcOrd="2" destOrd="0" presId="urn:microsoft.com/office/officeart/2005/8/layout/vList3"/>
    <dgm:cxn modelId="{0AA7E674-45C4-4C22-9AC3-272747FB14E8}" type="presParOf" srcId="{2B53FCA5-E865-4EB1-958D-A0E92A107DC6}" destId="{88078CC0-6277-42F9-8399-5604AC8F5D7C}" srcOrd="0" destOrd="0" presId="urn:microsoft.com/office/officeart/2005/8/layout/vList3"/>
    <dgm:cxn modelId="{E87A7701-4934-4FE0-864F-05DDA9EB0678}" type="presParOf" srcId="{2B53FCA5-E865-4EB1-958D-A0E92A107DC6}" destId="{A742A6A5-2C0D-4B20-AFD6-30A3E3DDA1C1}" srcOrd="1" destOrd="0" presId="urn:microsoft.com/office/officeart/2005/8/layout/vList3"/>
    <dgm:cxn modelId="{97D9E76E-0922-48F8-87FB-90E124557545}" type="presParOf" srcId="{91FC8356-DB5B-4A00-8450-D9D3FD6DEBA1}" destId="{26512BB8-A44D-4648-BFAD-A6FDE22A7A84}" srcOrd="3" destOrd="0" presId="urn:microsoft.com/office/officeart/2005/8/layout/vList3"/>
    <dgm:cxn modelId="{320FCADA-5635-4A6C-9CA4-97A86D3EA308}" type="presParOf" srcId="{91FC8356-DB5B-4A00-8450-D9D3FD6DEBA1}" destId="{8FCF627A-86C6-4825-90F0-E0971F4AAAB6}" srcOrd="4" destOrd="0" presId="urn:microsoft.com/office/officeart/2005/8/layout/vList3"/>
    <dgm:cxn modelId="{81F0DA64-4A3E-461F-B693-E540BDF9784E}" type="presParOf" srcId="{8FCF627A-86C6-4825-90F0-E0971F4AAAB6}" destId="{6E81B068-300C-4A96-9D57-7F699883B7B9}" srcOrd="0" destOrd="0" presId="urn:microsoft.com/office/officeart/2005/8/layout/vList3"/>
    <dgm:cxn modelId="{52271E24-FBF7-444F-9C72-DD81DE089E0B}" type="presParOf" srcId="{8FCF627A-86C6-4825-90F0-E0971F4AAAB6}" destId="{CD4945D6-BE09-4DAB-ACF1-52B4186B7B3B}" srcOrd="1" destOrd="0" presId="urn:microsoft.com/office/officeart/2005/8/layout/vList3"/>
    <dgm:cxn modelId="{2A8DDB93-D4B6-4B6A-8263-5322EB4A928C}" type="presParOf" srcId="{91FC8356-DB5B-4A00-8450-D9D3FD6DEBA1}" destId="{E13EF21F-6334-446A-9B4E-F1A12555C5EA}" srcOrd="5" destOrd="0" presId="urn:microsoft.com/office/officeart/2005/8/layout/vList3"/>
    <dgm:cxn modelId="{FC153992-5008-41FE-BD5D-2433E31D1858}" type="presParOf" srcId="{91FC8356-DB5B-4A00-8450-D9D3FD6DEBA1}" destId="{185CEFE2-7B66-4775-B053-3C7B206ED376}" srcOrd="6" destOrd="0" presId="urn:microsoft.com/office/officeart/2005/8/layout/vList3"/>
    <dgm:cxn modelId="{88F15378-EFD7-4952-9CEF-5295390199E5}" type="presParOf" srcId="{185CEFE2-7B66-4775-B053-3C7B206ED376}" destId="{C2E65B63-836B-4AE5-969B-2E02B99788AD}" srcOrd="0" destOrd="0" presId="urn:microsoft.com/office/officeart/2005/8/layout/vList3"/>
    <dgm:cxn modelId="{87557BE9-83B0-4C8A-A836-144559BD58BC}" type="presParOf" srcId="{185CEFE2-7B66-4775-B053-3C7B206ED376}" destId="{526087B3-37A2-4A22-8068-F3244C359D49}" srcOrd="1" destOrd="0" presId="urn:microsoft.com/office/officeart/2005/8/layout/vList3"/>
    <dgm:cxn modelId="{095CC438-A735-41DA-9DE8-F73E1B888BF2}" type="presParOf" srcId="{91FC8356-DB5B-4A00-8450-D9D3FD6DEBA1}" destId="{E50AADA6-3EE2-4EED-8E75-5C50B80CD0A3}" srcOrd="7" destOrd="0" presId="urn:microsoft.com/office/officeart/2005/8/layout/vList3"/>
    <dgm:cxn modelId="{50F630D1-3962-47AE-BE73-EA3E8E7EB04E}" type="presParOf" srcId="{91FC8356-DB5B-4A00-8450-D9D3FD6DEBA1}" destId="{BC7477AE-7411-4DDA-B6FC-91EBA6A4ECB5}" srcOrd="8" destOrd="0" presId="urn:microsoft.com/office/officeart/2005/8/layout/vList3"/>
    <dgm:cxn modelId="{1FE94B1D-5EBE-4DA0-ACC1-971E8A1DAA98}" type="presParOf" srcId="{BC7477AE-7411-4DDA-B6FC-91EBA6A4ECB5}" destId="{16AEB540-C8D5-4729-A7C4-B5EEC4DF73A4}" srcOrd="0" destOrd="0" presId="urn:microsoft.com/office/officeart/2005/8/layout/vList3"/>
    <dgm:cxn modelId="{5BDB3827-85C4-41F0-97F0-0DA979023E0A}" type="presParOf" srcId="{BC7477AE-7411-4DDA-B6FC-91EBA6A4ECB5}" destId="{8F930FC2-5B00-46ED-8879-005F12D1E129}"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70AA5A9-99CA-4430-9874-4C4DCC416DB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EDD2A04A-A206-4B1C-B05D-00DCAA59218B}">
      <dgm:prSet/>
      <dgm:spPr/>
      <dgm:t>
        <a:bodyPr/>
        <a:lstStyle/>
        <a:p>
          <a:r>
            <a:rPr lang="en-US"/>
            <a:t>What does disturbance mean in relationship to soil?</a:t>
          </a:r>
        </a:p>
      </dgm:t>
    </dgm:pt>
    <dgm:pt modelId="{74142D46-2110-4BDF-8AB5-07E54FE85FC1}" type="parTrans" cxnId="{14FE7A34-1460-4208-9771-D4958C68E57C}">
      <dgm:prSet/>
      <dgm:spPr/>
      <dgm:t>
        <a:bodyPr/>
        <a:lstStyle/>
        <a:p>
          <a:endParaRPr lang="en-US"/>
        </a:p>
      </dgm:t>
    </dgm:pt>
    <dgm:pt modelId="{52BFBCE4-749F-4C93-B8A6-4DC1A360E32B}" type="sibTrans" cxnId="{14FE7A34-1460-4208-9771-D4958C68E57C}">
      <dgm:prSet/>
      <dgm:spPr/>
      <dgm:t>
        <a:bodyPr/>
        <a:lstStyle/>
        <a:p>
          <a:endParaRPr lang="en-US"/>
        </a:p>
      </dgm:t>
    </dgm:pt>
    <dgm:pt modelId="{289A09D2-97D5-4EE1-8BB1-78B4D02060FA}">
      <dgm:prSet/>
      <dgm:spPr/>
      <dgm:t>
        <a:bodyPr/>
        <a:lstStyle/>
        <a:p>
          <a:r>
            <a:rPr lang="en-US"/>
            <a:t>What is non-agricultural disturbance?</a:t>
          </a:r>
        </a:p>
      </dgm:t>
    </dgm:pt>
    <dgm:pt modelId="{C3CE484A-A635-4A9F-AF2B-4BD46CBB4D4E}" type="parTrans" cxnId="{B6EE7CBE-7376-4B9C-AAB8-02D0E3AA265B}">
      <dgm:prSet/>
      <dgm:spPr/>
      <dgm:t>
        <a:bodyPr/>
        <a:lstStyle/>
        <a:p>
          <a:endParaRPr lang="en-US"/>
        </a:p>
      </dgm:t>
    </dgm:pt>
    <dgm:pt modelId="{47829E3A-2199-4EAD-B1E9-A62C845C2673}" type="sibTrans" cxnId="{B6EE7CBE-7376-4B9C-AAB8-02D0E3AA265B}">
      <dgm:prSet/>
      <dgm:spPr/>
      <dgm:t>
        <a:bodyPr/>
        <a:lstStyle/>
        <a:p>
          <a:endParaRPr lang="en-US"/>
        </a:p>
      </dgm:t>
    </dgm:pt>
    <dgm:pt modelId="{2E8E54A9-8C55-438E-96F1-31E458B17315}">
      <dgm:prSet/>
      <dgm:spPr/>
      <dgm:t>
        <a:bodyPr/>
        <a:lstStyle/>
        <a:p>
          <a:r>
            <a:rPr lang="en-US"/>
            <a:t>What is agricultural disturbance?</a:t>
          </a:r>
        </a:p>
      </dgm:t>
    </dgm:pt>
    <dgm:pt modelId="{69D28BC2-1B90-4087-9F72-EBC610B6B615}" type="parTrans" cxnId="{C23BADC9-3152-4817-BC9E-3B1822EF222D}">
      <dgm:prSet/>
      <dgm:spPr/>
      <dgm:t>
        <a:bodyPr/>
        <a:lstStyle/>
        <a:p>
          <a:endParaRPr lang="en-US"/>
        </a:p>
      </dgm:t>
    </dgm:pt>
    <dgm:pt modelId="{5BDF38D9-7384-4B03-8D45-5A1D7DF48A84}" type="sibTrans" cxnId="{C23BADC9-3152-4817-BC9E-3B1822EF222D}">
      <dgm:prSet/>
      <dgm:spPr/>
      <dgm:t>
        <a:bodyPr/>
        <a:lstStyle/>
        <a:p>
          <a:endParaRPr lang="en-US"/>
        </a:p>
      </dgm:t>
    </dgm:pt>
    <dgm:pt modelId="{65EB5A0D-535D-490F-9966-2ED93D334D44}" type="pres">
      <dgm:prSet presAssocID="{C70AA5A9-99CA-4430-9874-4C4DCC416DB1}" presName="linear" presStyleCnt="0">
        <dgm:presLayoutVars>
          <dgm:animLvl val="lvl"/>
          <dgm:resizeHandles val="exact"/>
        </dgm:presLayoutVars>
      </dgm:prSet>
      <dgm:spPr/>
    </dgm:pt>
    <dgm:pt modelId="{E09655F5-38A7-4678-8686-B81D554723E7}" type="pres">
      <dgm:prSet presAssocID="{EDD2A04A-A206-4B1C-B05D-00DCAA59218B}" presName="parentText" presStyleLbl="node1" presStyleIdx="0" presStyleCnt="3">
        <dgm:presLayoutVars>
          <dgm:chMax val="0"/>
          <dgm:bulletEnabled val="1"/>
        </dgm:presLayoutVars>
      </dgm:prSet>
      <dgm:spPr/>
    </dgm:pt>
    <dgm:pt modelId="{4B84D81A-3081-4ED9-8EB7-6600A8ACEBCE}" type="pres">
      <dgm:prSet presAssocID="{52BFBCE4-749F-4C93-B8A6-4DC1A360E32B}" presName="spacer" presStyleCnt="0"/>
      <dgm:spPr/>
    </dgm:pt>
    <dgm:pt modelId="{EF8EC4B7-5678-4F22-86C4-0B25BCEF40B2}" type="pres">
      <dgm:prSet presAssocID="{289A09D2-97D5-4EE1-8BB1-78B4D02060FA}" presName="parentText" presStyleLbl="node1" presStyleIdx="1" presStyleCnt="3">
        <dgm:presLayoutVars>
          <dgm:chMax val="0"/>
          <dgm:bulletEnabled val="1"/>
        </dgm:presLayoutVars>
      </dgm:prSet>
      <dgm:spPr/>
    </dgm:pt>
    <dgm:pt modelId="{C1674208-DC22-43D2-9DFA-F3FB63D97C1F}" type="pres">
      <dgm:prSet presAssocID="{47829E3A-2199-4EAD-B1E9-A62C845C2673}" presName="spacer" presStyleCnt="0"/>
      <dgm:spPr/>
    </dgm:pt>
    <dgm:pt modelId="{415955A1-47EF-4558-8A2A-5DB481A80909}" type="pres">
      <dgm:prSet presAssocID="{2E8E54A9-8C55-438E-96F1-31E458B17315}" presName="parentText" presStyleLbl="node1" presStyleIdx="2" presStyleCnt="3">
        <dgm:presLayoutVars>
          <dgm:chMax val="0"/>
          <dgm:bulletEnabled val="1"/>
        </dgm:presLayoutVars>
      </dgm:prSet>
      <dgm:spPr/>
    </dgm:pt>
  </dgm:ptLst>
  <dgm:cxnLst>
    <dgm:cxn modelId="{C2E06616-E547-4460-914C-1D048DA94ECB}" type="presOf" srcId="{C70AA5A9-99CA-4430-9874-4C4DCC416DB1}" destId="{65EB5A0D-535D-490F-9966-2ED93D334D44}" srcOrd="0" destOrd="0" presId="urn:microsoft.com/office/officeart/2005/8/layout/vList2"/>
    <dgm:cxn modelId="{14FE7A34-1460-4208-9771-D4958C68E57C}" srcId="{C70AA5A9-99CA-4430-9874-4C4DCC416DB1}" destId="{EDD2A04A-A206-4B1C-B05D-00DCAA59218B}" srcOrd="0" destOrd="0" parTransId="{74142D46-2110-4BDF-8AB5-07E54FE85FC1}" sibTransId="{52BFBCE4-749F-4C93-B8A6-4DC1A360E32B}"/>
    <dgm:cxn modelId="{1A0844AE-E9D7-4173-9F99-747B469CF9CB}" type="presOf" srcId="{EDD2A04A-A206-4B1C-B05D-00DCAA59218B}" destId="{E09655F5-38A7-4678-8686-B81D554723E7}" srcOrd="0" destOrd="0" presId="urn:microsoft.com/office/officeart/2005/8/layout/vList2"/>
    <dgm:cxn modelId="{A3CCA2B2-8065-4FC6-9ED8-DFFDDBE2D0FD}" type="presOf" srcId="{2E8E54A9-8C55-438E-96F1-31E458B17315}" destId="{415955A1-47EF-4558-8A2A-5DB481A80909}" srcOrd="0" destOrd="0" presId="urn:microsoft.com/office/officeart/2005/8/layout/vList2"/>
    <dgm:cxn modelId="{B6EE7CBE-7376-4B9C-AAB8-02D0E3AA265B}" srcId="{C70AA5A9-99CA-4430-9874-4C4DCC416DB1}" destId="{289A09D2-97D5-4EE1-8BB1-78B4D02060FA}" srcOrd="1" destOrd="0" parTransId="{C3CE484A-A635-4A9F-AF2B-4BD46CBB4D4E}" sibTransId="{47829E3A-2199-4EAD-B1E9-A62C845C2673}"/>
    <dgm:cxn modelId="{6233B3C5-630C-4AC3-A7DB-E2271C5ADFAF}" type="presOf" srcId="{289A09D2-97D5-4EE1-8BB1-78B4D02060FA}" destId="{EF8EC4B7-5678-4F22-86C4-0B25BCEF40B2}" srcOrd="0" destOrd="0" presId="urn:microsoft.com/office/officeart/2005/8/layout/vList2"/>
    <dgm:cxn modelId="{C23BADC9-3152-4817-BC9E-3B1822EF222D}" srcId="{C70AA5A9-99CA-4430-9874-4C4DCC416DB1}" destId="{2E8E54A9-8C55-438E-96F1-31E458B17315}" srcOrd="2" destOrd="0" parTransId="{69D28BC2-1B90-4087-9F72-EBC610B6B615}" sibTransId="{5BDF38D9-7384-4B03-8D45-5A1D7DF48A84}"/>
    <dgm:cxn modelId="{51B6ECB8-CE18-44A0-A354-98D2E2AFFF8A}" type="presParOf" srcId="{65EB5A0D-535D-490F-9966-2ED93D334D44}" destId="{E09655F5-38A7-4678-8686-B81D554723E7}" srcOrd="0" destOrd="0" presId="urn:microsoft.com/office/officeart/2005/8/layout/vList2"/>
    <dgm:cxn modelId="{0407C9ED-C70B-49FA-AA6D-FAC0EECB1278}" type="presParOf" srcId="{65EB5A0D-535D-490F-9966-2ED93D334D44}" destId="{4B84D81A-3081-4ED9-8EB7-6600A8ACEBCE}" srcOrd="1" destOrd="0" presId="urn:microsoft.com/office/officeart/2005/8/layout/vList2"/>
    <dgm:cxn modelId="{7D75159E-BFAE-4BFF-97D1-2B6A905B3998}" type="presParOf" srcId="{65EB5A0D-535D-490F-9966-2ED93D334D44}" destId="{EF8EC4B7-5678-4F22-86C4-0B25BCEF40B2}" srcOrd="2" destOrd="0" presId="urn:microsoft.com/office/officeart/2005/8/layout/vList2"/>
    <dgm:cxn modelId="{334C815A-0A35-4775-8392-F01DE59623EC}" type="presParOf" srcId="{65EB5A0D-535D-490F-9966-2ED93D334D44}" destId="{C1674208-DC22-43D2-9DFA-F3FB63D97C1F}" srcOrd="3" destOrd="0" presId="urn:microsoft.com/office/officeart/2005/8/layout/vList2"/>
    <dgm:cxn modelId="{F1780FBC-2187-4CBC-BEC8-6A84DCB93935}" type="presParOf" srcId="{65EB5A0D-535D-490F-9966-2ED93D334D44}" destId="{415955A1-47EF-4558-8A2A-5DB481A80909}"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98C12D3-708B-47E6-B71B-8C950E9F4FA1}"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41B22CD-988E-453E-BCA2-5983B8968ED0}">
      <dgm:prSet/>
      <dgm:spPr/>
      <dgm:t>
        <a:bodyPr/>
        <a:lstStyle/>
        <a:p>
          <a:pPr>
            <a:lnSpc>
              <a:spcPct val="100000"/>
            </a:lnSpc>
            <a:defRPr b="1"/>
          </a:pPr>
          <a:r>
            <a:rPr lang="en-US"/>
            <a:t>Biological</a:t>
          </a:r>
        </a:p>
      </dgm:t>
    </dgm:pt>
    <dgm:pt modelId="{1B4DB2D7-366F-4EC3-97FD-1B179CB58630}" type="parTrans" cxnId="{91BA7032-F7D9-4902-B38D-B0BD0979B526}">
      <dgm:prSet/>
      <dgm:spPr/>
      <dgm:t>
        <a:bodyPr/>
        <a:lstStyle/>
        <a:p>
          <a:endParaRPr lang="en-US"/>
        </a:p>
      </dgm:t>
    </dgm:pt>
    <dgm:pt modelId="{117B8576-B33F-4359-A84B-9BDE73767254}" type="sibTrans" cxnId="{91BA7032-F7D9-4902-B38D-B0BD0979B526}">
      <dgm:prSet/>
      <dgm:spPr/>
      <dgm:t>
        <a:bodyPr/>
        <a:lstStyle/>
        <a:p>
          <a:endParaRPr lang="en-US"/>
        </a:p>
      </dgm:t>
    </dgm:pt>
    <dgm:pt modelId="{B95691DE-B945-42B8-8859-AA93A7C376F4}">
      <dgm:prSet/>
      <dgm:spPr/>
      <dgm:t>
        <a:bodyPr/>
        <a:lstStyle/>
        <a:p>
          <a:pPr>
            <a:lnSpc>
              <a:spcPct val="100000"/>
            </a:lnSpc>
            <a:defRPr b="1"/>
          </a:pPr>
          <a:r>
            <a:rPr lang="en-US"/>
            <a:t>Chemical</a:t>
          </a:r>
        </a:p>
      </dgm:t>
    </dgm:pt>
    <dgm:pt modelId="{C483E144-5CDF-4FA1-9E71-118B1AB50316}" type="parTrans" cxnId="{AF984D8E-A446-4E0B-BE82-8F34C6EA88D2}">
      <dgm:prSet/>
      <dgm:spPr/>
      <dgm:t>
        <a:bodyPr/>
        <a:lstStyle/>
        <a:p>
          <a:endParaRPr lang="en-US"/>
        </a:p>
      </dgm:t>
    </dgm:pt>
    <dgm:pt modelId="{DD1A69A8-65F3-4F3B-AAFE-A05B7608A932}" type="sibTrans" cxnId="{AF984D8E-A446-4E0B-BE82-8F34C6EA88D2}">
      <dgm:prSet/>
      <dgm:spPr/>
      <dgm:t>
        <a:bodyPr/>
        <a:lstStyle/>
        <a:p>
          <a:endParaRPr lang="en-US"/>
        </a:p>
      </dgm:t>
    </dgm:pt>
    <dgm:pt modelId="{6177E915-5850-48FA-865C-D5C83D74E660}">
      <dgm:prSet/>
      <dgm:spPr/>
      <dgm:t>
        <a:bodyPr/>
        <a:lstStyle/>
        <a:p>
          <a:pPr>
            <a:lnSpc>
              <a:spcPct val="100000"/>
            </a:lnSpc>
            <a:defRPr b="1"/>
          </a:pPr>
          <a:r>
            <a:rPr lang="en-US" dirty="0"/>
            <a:t>Physical</a:t>
          </a:r>
        </a:p>
      </dgm:t>
    </dgm:pt>
    <dgm:pt modelId="{8591B534-F089-44EF-B4E0-FAC9F36BC6C4}" type="parTrans" cxnId="{FD69F1F0-F307-4654-94B2-D5A309994660}">
      <dgm:prSet/>
      <dgm:spPr/>
      <dgm:t>
        <a:bodyPr/>
        <a:lstStyle/>
        <a:p>
          <a:endParaRPr lang="en-US"/>
        </a:p>
      </dgm:t>
    </dgm:pt>
    <dgm:pt modelId="{5AAAD4C4-4DFA-4710-846F-B490DD7028F1}" type="sibTrans" cxnId="{FD69F1F0-F307-4654-94B2-D5A309994660}">
      <dgm:prSet/>
      <dgm:spPr/>
      <dgm:t>
        <a:bodyPr/>
        <a:lstStyle/>
        <a:p>
          <a:endParaRPr lang="en-US"/>
        </a:p>
      </dgm:t>
    </dgm:pt>
    <dgm:pt modelId="{D30FC2B6-D20F-4ECB-8737-6FB7F609CC6C}">
      <dgm:prSet/>
      <dgm:spPr/>
      <dgm:t>
        <a:bodyPr/>
        <a:lstStyle/>
        <a:p>
          <a:pPr>
            <a:lnSpc>
              <a:spcPct val="100000"/>
            </a:lnSpc>
          </a:pPr>
          <a:r>
            <a:rPr lang="en-US" dirty="0"/>
            <a:t>Impacts the biological communities in the soil</a:t>
          </a:r>
        </a:p>
      </dgm:t>
    </dgm:pt>
    <dgm:pt modelId="{DFE7ADBC-D01A-40A4-B972-29B1B9176084}" type="parTrans" cxnId="{75FCB1C2-758B-451D-B65B-26689609F157}">
      <dgm:prSet/>
      <dgm:spPr/>
      <dgm:t>
        <a:bodyPr/>
        <a:lstStyle/>
        <a:p>
          <a:endParaRPr lang="en-US"/>
        </a:p>
      </dgm:t>
    </dgm:pt>
    <dgm:pt modelId="{25184796-EC81-4677-B240-BB81B0B047C9}" type="sibTrans" cxnId="{75FCB1C2-758B-451D-B65B-26689609F157}">
      <dgm:prSet/>
      <dgm:spPr/>
      <dgm:t>
        <a:bodyPr/>
        <a:lstStyle/>
        <a:p>
          <a:endParaRPr lang="en-US"/>
        </a:p>
      </dgm:t>
    </dgm:pt>
    <dgm:pt modelId="{4E2F1A64-9F01-4BC6-A040-28EBB4831BFE}">
      <dgm:prSet/>
      <dgm:spPr/>
      <dgm:t>
        <a:bodyPr/>
        <a:lstStyle/>
        <a:p>
          <a:pPr>
            <a:lnSpc>
              <a:spcPct val="100000"/>
            </a:lnSpc>
          </a:pPr>
          <a:r>
            <a:rPr lang="en-US" dirty="0"/>
            <a:t>Changes in the soil chemistry</a:t>
          </a:r>
        </a:p>
      </dgm:t>
    </dgm:pt>
    <dgm:pt modelId="{42806E5D-7D98-44E1-AEDC-45A625D64705}" type="parTrans" cxnId="{5E4CA8B1-5344-4053-9317-57850EED77E8}">
      <dgm:prSet/>
      <dgm:spPr/>
      <dgm:t>
        <a:bodyPr/>
        <a:lstStyle/>
        <a:p>
          <a:endParaRPr lang="en-US"/>
        </a:p>
      </dgm:t>
    </dgm:pt>
    <dgm:pt modelId="{1DCF1005-1C1A-4AA2-862A-EEABD359E98E}" type="sibTrans" cxnId="{5E4CA8B1-5344-4053-9317-57850EED77E8}">
      <dgm:prSet/>
      <dgm:spPr/>
    </dgm:pt>
    <dgm:pt modelId="{887031DD-1B30-4BFF-AFA3-872A124AB96B}">
      <dgm:prSet/>
      <dgm:spPr/>
      <dgm:t>
        <a:bodyPr/>
        <a:lstStyle/>
        <a:p>
          <a:pPr>
            <a:lnSpc>
              <a:spcPct val="100000"/>
            </a:lnSpc>
          </a:pPr>
          <a:r>
            <a:rPr lang="en-US" dirty="0"/>
            <a:t>Disturbing the soil layers physically</a:t>
          </a:r>
        </a:p>
      </dgm:t>
    </dgm:pt>
    <dgm:pt modelId="{778B6AA4-643A-4A52-8DE2-79FB45897463}" type="parTrans" cxnId="{CC59ED52-39D1-4309-98AE-A5918F6F4E86}">
      <dgm:prSet/>
      <dgm:spPr/>
      <dgm:t>
        <a:bodyPr/>
        <a:lstStyle/>
        <a:p>
          <a:endParaRPr lang="en-US"/>
        </a:p>
      </dgm:t>
    </dgm:pt>
    <dgm:pt modelId="{9686218D-5473-43DC-8426-778F9E80964E}" type="sibTrans" cxnId="{CC59ED52-39D1-4309-98AE-A5918F6F4E86}">
      <dgm:prSet/>
      <dgm:spPr/>
      <dgm:t>
        <a:bodyPr/>
        <a:lstStyle/>
        <a:p>
          <a:endParaRPr lang="en-US"/>
        </a:p>
      </dgm:t>
    </dgm:pt>
    <dgm:pt modelId="{94AB867E-9F15-44A1-9DB9-875992AFFB38}" type="pres">
      <dgm:prSet presAssocID="{298C12D3-708B-47E6-B71B-8C950E9F4FA1}" presName="root" presStyleCnt="0">
        <dgm:presLayoutVars>
          <dgm:dir/>
          <dgm:resizeHandles val="exact"/>
        </dgm:presLayoutVars>
      </dgm:prSet>
      <dgm:spPr/>
    </dgm:pt>
    <dgm:pt modelId="{11C81603-F76E-4961-88E4-4CE5D577DE17}" type="pres">
      <dgm:prSet presAssocID="{041B22CD-988E-453E-BCA2-5983B8968ED0}" presName="compNode" presStyleCnt="0"/>
      <dgm:spPr/>
    </dgm:pt>
    <dgm:pt modelId="{288ADC5D-08FB-463B-BA8D-73679EA194C8}" type="pres">
      <dgm:prSet presAssocID="{041B22CD-988E-453E-BCA2-5983B8968ED0}"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DNA with solid fill"/>
        </a:ext>
      </dgm:extLst>
    </dgm:pt>
    <dgm:pt modelId="{5F128F51-2CC4-4396-A01D-2E6D58A7C978}" type="pres">
      <dgm:prSet presAssocID="{041B22CD-988E-453E-BCA2-5983B8968ED0}" presName="iconSpace" presStyleCnt="0"/>
      <dgm:spPr/>
    </dgm:pt>
    <dgm:pt modelId="{9884EE15-1129-4E62-8976-5B18DAEF92BE}" type="pres">
      <dgm:prSet presAssocID="{041B22CD-988E-453E-BCA2-5983B8968ED0}" presName="parTx" presStyleLbl="revTx" presStyleIdx="0" presStyleCnt="6">
        <dgm:presLayoutVars>
          <dgm:chMax val="0"/>
          <dgm:chPref val="0"/>
        </dgm:presLayoutVars>
      </dgm:prSet>
      <dgm:spPr/>
    </dgm:pt>
    <dgm:pt modelId="{234913E5-1AAD-48EA-A9BB-7197B15C969B}" type="pres">
      <dgm:prSet presAssocID="{041B22CD-988E-453E-BCA2-5983B8968ED0}" presName="txSpace" presStyleCnt="0"/>
      <dgm:spPr/>
    </dgm:pt>
    <dgm:pt modelId="{4ECEF6C6-A998-4116-A902-568D2032A85A}" type="pres">
      <dgm:prSet presAssocID="{041B22CD-988E-453E-BCA2-5983B8968ED0}" presName="desTx" presStyleLbl="revTx" presStyleIdx="1" presStyleCnt="6">
        <dgm:presLayoutVars/>
      </dgm:prSet>
      <dgm:spPr/>
    </dgm:pt>
    <dgm:pt modelId="{3E9D0595-6A93-4D04-82F2-1A8C9D483BA3}" type="pres">
      <dgm:prSet presAssocID="{117B8576-B33F-4359-A84B-9BDE73767254}" presName="sibTrans" presStyleCnt="0"/>
      <dgm:spPr/>
    </dgm:pt>
    <dgm:pt modelId="{AF54A661-EE7A-4696-ABB8-7E2582935F15}" type="pres">
      <dgm:prSet presAssocID="{B95691DE-B945-42B8-8859-AA93A7C376F4}" presName="compNode" presStyleCnt="0"/>
      <dgm:spPr/>
    </dgm:pt>
    <dgm:pt modelId="{28C48D4A-9CE0-47FD-96E9-E2294AE9ADA5}" type="pres">
      <dgm:prSet presAssocID="{B95691DE-B945-42B8-8859-AA93A7C376F4}"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Radioactive Sign"/>
        </a:ext>
      </dgm:extLst>
    </dgm:pt>
    <dgm:pt modelId="{E23B919A-E643-4EEB-A951-95B198EE6D85}" type="pres">
      <dgm:prSet presAssocID="{B95691DE-B945-42B8-8859-AA93A7C376F4}" presName="iconSpace" presStyleCnt="0"/>
      <dgm:spPr/>
    </dgm:pt>
    <dgm:pt modelId="{ECE37E25-F0CA-4055-A622-E277F5FF4961}" type="pres">
      <dgm:prSet presAssocID="{B95691DE-B945-42B8-8859-AA93A7C376F4}" presName="parTx" presStyleLbl="revTx" presStyleIdx="2" presStyleCnt="6">
        <dgm:presLayoutVars>
          <dgm:chMax val="0"/>
          <dgm:chPref val="0"/>
        </dgm:presLayoutVars>
      </dgm:prSet>
      <dgm:spPr/>
    </dgm:pt>
    <dgm:pt modelId="{A9A9A9A3-261A-4CE4-831C-6E6FDA11AEC1}" type="pres">
      <dgm:prSet presAssocID="{B95691DE-B945-42B8-8859-AA93A7C376F4}" presName="txSpace" presStyleCnt="0"/>
      <dgm:spPr/>
    </dgm:pt>
    <dgm:pt modelId="{D58F015B-4E84-4753-B394-ECD3A7C6E9F3}" type="pres">
      <dgm:prSet presAssocID="{B95691DE-B945-42B8-8859-AA93A7C376F4}" presName="desTx" presStyleLbl="revTx" presStyleIdx="3" presStyleCnt="6">
        <dgm:presLayoutVars/>
      </dgm:prSet>
      <dgm:spPr/>
    </dgm:pt>
    <dgm:pt modelId="{51CADA52-55A1-410A-90B2-D407030E83DC}" type="pres">
      <dgm:prSet presAssocID="{DD1A69A8-65F3-4F3B-AAFE-A05B7608A932}" presName="sibTrans" presStyleCnt="0"/>
      <dgm:spPr/>
    </dgm:pt>
    <dgm:pt modelId="{7B194D7A-7726-4642-82B4-A0F3A301F9BB}" type="pres">
      <dgm:prSet presAssocID="{6177E915-5850-48FA-865C-D5C83D74E660}" presName="compNode" presStyleCnt="0"/>
      <dgm:spPr/>
    </dgm:pt>
    <dgm:pt modelId="{0C388F02-72FE-49C7-B91E-50D6683BC506}" type="pres">
      <dgm:prSet presAssocID="{6177E915-5850-48FA-865C-D5C83D74E660}"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ody Builder"/>
        </a:ext>
      </dgm:extLst>
    </dgm:pt>
    <dgm:pt modelId="{36A5956D-7B89-4538-BD08-C5972BF23650}" type="pres">
      <dgm:prSet presAssocID="{6177E915-5850-48FA-865C-D5C83D74E660}" presName="iconSpace" presStyleCnt="0"/>
      <dgm:spPr/>
    </dgm:pt>
    <dgm:pt modelId="{1F1753EB-C4C4-40A2-9A06-7D03DFB9F98F}" type="pres">
      <dgm:prSet presAssocID="{6177E915-5850-48FA-865C-D5C83D74E660}" presName="parTx" presStyleLbl="revTx" presStyleIdx="4" presStyleCnt="6">
        <dgm:presLayoutVars>
          <dgm:chMax val="0"/>
          <dgm:chPref val="0"/>
        </dgm:presLayoutVars>
      </dgm:prSet>
      <dgm:spPr/>
    </dgm:pt>
    <dgm:pt modelId="{200F915E-A891-49DB-9C9E-716C7D8C57B3}" type="pres">
      <dgm:prSet presAssocID="{6177E915-5850-48FA-865C-D5C83D74E660}" presName="txSpace" presStyleCnt="0"/>
      <dgm:spPr/>
    </dgm:pt>
    <dgm:pt modelId="{45D37694-A1F6-4A3A-874A-042144B6CE0C}" type="pres">
      <dgm:prSet presAssocID="{6177E915-5850-48FA-865C-D5C83D74E660}" presName="desTx" presStyleLbl="revTx" presStyleIdx="5" presStyleCnt="6">
        <dgm:presLayoutVars/>
      </dgm:prSet>
      <dgm:spPr/>
    </dgm:pt>
  </dgm:ptLst>
  <dgm:cxnLst>
    <dgm:cxn modelId="{3F593E01-4CE1-461E-B224-EA216587674C}" type="presOf" srcId="{041B22CD-988E-453E-BCA2-5983B8968ED0}" destId="{9884EE15-1129-4E62-8976-5B18DAEF92BE}" srcOrd="0" destOrd="0" presId="urn:microsoft.com/office/officeart/2018/5/layout/CenteredIconLabelDescriptionList"/>
    <dgm:cxn modelId="{91BA7032-F7D9-4902-B38D-B0BD0979B526}" srcId="{298C12D3-708B-47E6-B71B-8C950E9F4FA1}" destId="{041B22CD-988E-453E-BCA2-5983B8968ED0}" srcOrd="0" destOrd="0" parTransId="{1B4DB2D7-366F-4EC3-97FD-1B179CB58630}" sibTransId="{117B8576-B33F-4359-A84B-9BDE73767254}"/>
    <dgm:cxn modelId="{9034A639-5356-41A1-9DC3-3CE0823BB4CF}" type="presOf" srcId="{298C12D3-708B-47E6-B71B-8C950E9F4FA1}" destId="{94AB867E-9F15-44A1-9DB9-875992AFFB38}" srcOrd="0" destOrd="0" presId="urn:microsoft.com/office/officeart/2018/5/layout/CenteredIconLabelDescriptionList"/>
    <dgm:cxn modelId="{5D7E5265-A0A4-4BE8-A6C2-D7A587607C9F}" type="presOf" srcId="{887031DD-1B30-4BFF-AFA3-872A124AB96B}" destId="{45D37694-A1F6-4A3A-874A-042144B6CE0C}" srcOrd="0" destOrd="0" presId="urn:microsoft.com/office/officeart/2018/5/layout/CenteredIconLabelDescriptionList"/>
    <dgm:cxn modelId="{CC59ED52-39D1-4309-98AE-A5918F6F4E86}" srcId="{6177E915-5850-48FA-865C-D5C83D74E660}" destId="{887031DD-1B30-4BFF-AFA3-872A124AB96B}" srcOrd="0" destOrd="0" parTransId="{778B6AA4-643A-4A52-8DE2-79FB45897463}" sibTransId="{9686218D-5473-43DC-8426-778F9E80964E}"/>
    <dgm:cxn modelId="{1125825A-8809-400C-A831-AB573E77EFCC}" type="presOf" srcId="{B95691DE-B945-42B8-8859-AA93A7C376F4}" destId="{ECE37E25-F0CA-4055-A622-E277F5FF4961}" srcOrd="0" destOrd="0" presId="urn:microsoft.com/office/officeart/2018/5/layout/CenteredIconLabelDescriptionList"/>
    <dgm:cxn modelId="{AF984D8E-A446-4E0B-BE82-8F34C6EA88D2}" srcId="{298C12D3-708B-47E6-B71B-8C950E9F4FA1}" destId="{B95691DE-B945-42B8-8859-AA93A7C376F4}" srcOrd="1" destOrd="0" parTransId="{C483E144-5CDF-4FA1-9E71-118B1AB50316}" sibTransId="{DD1A69A8-65F3-4F3B-AAFE-A05B7608A932}"/>
    <dgm:cxn modelId="{5E4CA8B1-5344-4053-9317-57850EED77E8}" srcId="{B95691DE-B945-42B8-8859-AA93A7C376F4}" destId="{4E2F1A64-9F01-4BC6-A040-28EBB4831BFE}" srcOrd="0" destOrd="0" parTransId="{42806E5D-7D98-44E1-AEDC-45A625D64705}" sibTransId="{1DCF1005-1C1A-4AA2-862A-EEABD359E98E}"/>
    <dgm:cxn modelId="{75FCB1C2-758B-451D-B65B-26689609F157}" srcId="{041B22CD-988E-453E-BCA2-5983B8968ED0}" destId="{D30FC2B6-D20F-4ECB-8737-6FB7F609CC6C}" srcOrd="0" destOrd="0" parTransId="{DFE7ADBC-D01A-40A4-B972-29B1B9176084}" sibTransId="{25184796-EC81-4677-B240-BB81B0B047C9}"/>
    <dgm:cxn modelId="{332DA3EF-D8CC-4F9E-BF50-43F55E73FC04}" type="presOf" srcId="{D30FC2B6-D20F-4ECB-8737-6FB7F609CC6C}" destId="{4ECEF6C6-A998-4116-A902-568D2032A85A}" srcOrd="0" destOrd="0" presId="urn:microsoft.com/office/officeart/2018/5/layout/CenteredIconLabelDescriptionList"/>
    <dgm:cxn modelId="{FD69F1F0-F307-4654-94B2-D5A309994660}" srcId="{298C12D3-708B-47E6-B71B-8C950E9F4FA1}" destId="{6177E915-5850-48FA-865C-D5C83D74E660}" srcOrd="2" destOrd="0" parTransId="{8591B534-F089-44EF-B4E0-FAC9F36BC6C4}" sibTransId="{5AAAD4C4-4DFA-4710-846F-B490DD7028F1}"/>
    <dgm:cxn modelId="{FD1F4DF7-DEFC-4E59-A223-DD02B10C82F5}" type="presOf" srcId="{4E2F1A64-9F01-4BC6-A040-28EBB4831BFE}" destId="{D58F015B-4E84-4753-B394-ECD3A7C6E9F3}" srcOrd="0" destOrd="0" presId="urn:microsoft.com/office/officeart/2018/5/layout/CenteredIconLabelDescriptionList"/>
    <dgm:cxn modelId="{44F3EEF7-0065-4305-A802-8802C289E024}" type="presOf" srcId="{6177E915-5850-48FA-865C-D5C83D74E660}" destId="{1F1753EB-C4C4-40A2-9A06-7D03DFB9F98F}" srcOrd="0" destOrd="0" presId="urn:microsoft.com/office/officeart/2018/5/layout/CenteredIconLabelDescriptionList"/>
    <dgm:cxn modelId="{60D6DFAE-1866-4328-9823-31A4924BAF51}" type="presParOf" srcId="{94AB867E-9F15-44A1-9DB9-875992AFFB38}" destId="{11C81603-F76E-4961-88E4-4CE5D577DE17}" srcOrd="0" destOrd="0" presId="urn:microsoft.com/office/officeart/2018/5/layout/CenteredIconLabelDescriptionList"/>
    <dgm:cxn modelId="{D2DB5AB3-729E-47EC-AA43-0A9F5E753333}" type="presParOf" srcId="{11C81603-F76E-4961-88E4-4CE5D577DE17}" destId="{288ADC5D-08FB-463B-BA8D-73679EA194C8}" srcOrd="0" destOrd="0" presId="urn:microsoft.com/office/officeart/2018/5/layout/CenteredIconLabelDescriptionList"/>
    <dgm:cxn modelId="{8F9FF4E2-47EC-4624-B32D-928BC27C424A}" type="presParOf" srcId="{11C81603-F76E-4961-88E4-4CE5D577DE17}" destId="{5F128F51-2CC4-4396-A01D-2E6D58A7C978}" srcOrd="1" destOrd="0" presId="urn:microsoft.com/office/officeart/2018/5/layout/CenteredIconLabelDescriptionList"/>
    <dgm:cxn modelId="{3A942A70-479C-4C0A-A4E1-05090431354D}" type="presParOf" srcId="{11C81603-F76E-4961-88E4-4CE5D577DE17}" destId="{9884EE15-1129-4E62-8976-5B18DAEF92BE}" srcOrd="2" destOrd="0" presId="urn:microsoft.com/office/officeart/2018/5/layout/CenteredIconLabelDescriptionList"/>
    <dgm:cxn modelId="{7E39B66C-AE1D-4979-8F55-EC79092A7F95}" type="presParOf" srcId="{11C81603-F76E-4961-88E4-4CE5D577DE17}" destId="{234913E5-1AAD-48EA-A9BB-7197B15C969B}" srcOrd="3" destOrd="0" presId="urn:microsoft.com/office/officeart/2018/5/layout/CenteredIconLabelDescriptionList"/>
    <dgm:cxn modelId="{B2B7BB02-9919-4ACB-B8D7-301DDB692B5C}" type="presParOf" srcId="{11C81603-F76E-4961-88E4-4CE5D577DE17}" destId="{4ECEF6C6-A998-4116-A902-568D2032A85A}" srcOrd="4" destOrd="0" presId="urn:microsoft.com/office/officeart/2018/5/layout/CenteredIconLabelDescriptionList"/>
    <dgm:cxn modelId="{630C4D52-A640-44BB-BE7A-BADAC2A407E4}" type="presParOf" srcId="{94AB867E-9F15-44A1-9DB9-875992AFFB38}" destId="{3E9D0595-6A93-4D04-82F2-1A8C9D483BA3}" srcOrd="1" destOrd="0" presId="urn:microsoft.com/office/officeart/2018/5/layout/CenteredIconLabelDescriptionList"/>
    <dgm:cxn modelId="{036877AD-A936-44A2-A318-B2CCFB0D7180}" type="presParOf" srcId="{94AB867E-9F15-44A1-9DB9-875992AFFB38}" destId="{AF54A661-EE7A-4696-ABB8-7E2582935F15}" srcOrd="2" destOrd="0" presId="urn:microsoft.com/office/officeart/2018/5/layout/CenteredIconLabelDescriptionList"/>
    <dgm:cxn modelId="{6720F980-9E26-4FAA-9CD4-32F140093E45}" type="presParOf" srcId="{AF54A661-EE7A-4696-ABB8-7E2582935F15}" destId="{28C48D4A-9CE0-47FD-96E9-E2294AE9ADA5}" srcOrd="0" destOrd="0" presId="urn:microsoft.com/office/officeart/2018/5/layout/CenteredIconLabelDescriptionList"/>
    <dgm:cxn modelId="{DE30FA01-5012-43C1-B02E-28F42E4AB696}" type="presParOf" srcId="{AF54A661-EE7A-4696-ABB8-7E2582935F15}" destId="{E23B919A-E643-4EEB-A951-95B198EE6D85}" srcOrd="1" destOrd="0" presId="urn:microsoft.com/office/officeart/2018/5/layout/CenteredIconLabelDescriptionList"/>
    <dgm:cxn modelId="{55E0C989-2CDC-4A13-8D82-C9A8AB4E7DB5}" type="presParOf" srcId="{AF54A661-EE7A-4696-ABB8-7E2582935F15}" destId="{ECE37E25-F0CA-4055-A622-E277F5FF4961}" srcOrd="2" destOrd="0" presId="urn:microsoft.com/office/officeart/2018/5/layout/CenteredIconLabelDescriptionList"/>
    <dgm:cxn modelId="{7B0E1881-1706-4A2F-A483-B0BD3110ACBE}" type="presParOf" srcId="{AF54A661-EE7A-4696-ABB8-7E2582935F15}" destId="{A9A9A9A3-261A-4CE4-831C-6E6FDA11AEC1}" srcOrd="3" destOrd="0" presId="urn:microsoft.com/office/officeart/2018/5/layout/CenteredIconLabelDescriptionList"/>
    <dgm:cxn modelId="{FC806441-A814-4041-B31D-50C8C8597DEF}" type="presParOf" srcId="{AF54A661-EE7A-4696-ABB8-7E2582935F15}" destId="{D58F015B-4E84-4753-B394-ECD3A7C6E9F3}" srcOrd="4" destOrd="0" presId="urn:microsoft.com/office/officeart/2018/5/layout/CenteredIconLabelDescriptionList"/>
    <dgm:cxn modelId="{4E1AD02B-D7CE-4686-8FD5-695540DFAFFE}" type="presParOf" srcId="{94AB867E-9F15-44A1-9DB9-875992AFFB38}" destId="{51CADA52-55A1-410A-90B2-D407030E83DC}" srcOrd="3" destOrd="0" presId="urn:microsoft.com/office/officeart/2018/5/layout/CenteredIconLabelDescriptionList"/>
    <dgm:cxn modelId="{D9ABBF25-05F4-4608-ACE6-4368FAB9551D}" type="presParOf" srcId="{94AB867E-9F15-44A1-9DB9-875992AFFB38}" destId="{7B194D7A-7726-4642-82B4-A0F3A301F9BB}" srcOrd="4" destOrd="0" presId="urn:microsoft.com/office/officeart/2018/5/layout/CenteredIconLabelDescriptionList"/>
    <dgm:cxn modelId="{66964831-C611-4B2B-B952-577FBFE90884}" type="presParOf" srcId="{7B194D7A-7726-4642-82B4-A0F3A301F9BB}" destId="{0C388F02-72FE-49C7-B91E-50D6683BC506}" srcOrd="0" destOrd="0" presId="urn:microsoft.com/office/officeart/2018/5/layout/CenteredIconLabelDescriptionList"/>
    <dgm:cxn modelId="{23AC3B2B-05B0-4E0C-A6C0-A01EA94D4E7B}" type="presParOf" srcId="{7B194D7A-7726-4642-82B4-A0F3A301F9BB}" destId="{36A5956D-7B89-4538-BD08-C5972BF23650}" srcOrd="1" destOrd="0" presId="urn:microsoft.com/office/officeart/2018/5/layout/CenteredIconLabelDescriptionList"/>
    <dgm:cxn modelId="{B6DC64E4-CC98-4E58-B8B6-06C4B26A2668}" type="presParOf" srcId="{7B194D7A-7726-4642-82B4-A0F3A301F9BB}" destId="{1F1753EB-C4C4-40A2-9A06-7D03DFB9F98F}" srcOrd="2" destOrd="0" presId="urn:microsoft.com/office/officeart/2018/5/layout/CenteredIconLabelDescriptionList"/>
    <dgm:cxn modelId="{BD1542AC-76C8-4B94-B105-893F1D6C989D}" type="presParOf" srcId="{7B194D7A-7726-4642-82B4-A0F3A301F9BB}" destId="{200F915E-A891-49DB-9C9E-716C7D8C57B3}" srcOrd="3" destOrd="0" presId="urn:microsoft.com/office/officeart/2018/5/layout/CenteredIconLabelDescriptionList"/>
    <dgm:cxn modelId="{CDCFC7DC-BAA8-4908-9EC8-10ACA35D9F5D}" type="presParOf" srcId="{7B194D7A-7726-4642-82B4-A0F3A301F9BB}" destId="{45D37694-A1F6-4A3A-874A-042144B6CE0C}"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A1F9E7E-8AF3-4D6C-BAE8-0CA7C9706E2E}"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1618A52A-E4D5-4E84-B227-7FD11CDD8EF7}">
      <dgm:prSet/>
      <dgm:spPr/>
      <dgm:t>
        <a:bodyPr/>
        <a:lstStyle/>
        <a:p>
          <a:r>
            <a:rPr lang="en-US"/>
            <a:t>Overgrazing and mowing a lawn</a:t>
          </a:r>
        </a:p>
      </dgm:t>
    </dgm:pt>
    <dgm:pt modelId="{7D29D8AA-77CA-4D23-B9F2-17F932DF4093}" type="parTrans" cxnId="{BEE200BE-E4A4-40DB-A10B-32CB986E8F17}">
      <dgm:prSet/>
      <dgm:spPr/>
      <dgm:t>
        <a:bodyPr/>
        <a:lstStyle/>
        <a:p>
          <a:endParaRPr lang="en-US"/>
        </a:p>
      </dgm:t>
    </dgm:pt>
    <dgm:pt modelId="{0B5454DB-43BE-4724-B9C2-BF651C2E0F56}" type="sibTrans" cxnId="{BEE200BE-E4A4-40DB-A10B-32CB986E8F17}">
      <dgm:prSet/>
      <dgm:spPr/>
      <dgm:t>
        <a:bodyPr/>
        <a:lstStyle/>
        <a:p>
          <a:endParaRPr lang="en-US"/>
        </a:p>
      </dgm:t>
    </dgm:pt>
    <dgm:pt modelId="{42954A11-27AE-40BA-810E-C0E063BB2F15}">
      <dgm:prSet/>
      <dgm:spPr/>
      <dgm:t>
        <a:bodyPr/>
        <a:lstStyle/>
        <a:p>
          <a:r>
            <a:rPr lang="en-US"/>
            <a:t>Loss of green tissue limits the plant’s ability to photosynthesize</a:t>
          </a:r>
        </a:p>
      </dgm:t>
    </dgm:pt>
    <dgm:pt modelId="{840E04ED-6998-40DD-A23C-6CBD3622E25A}" type="parTrans" cxnId="{888BC2F9-BB44-4844-891F-562B570A5831}">
      <dgm:prSet/>
      <dgm:spPr/>
      <dgm:t>
        <a:bodyPr/>
        <a:lstStyle/>
        <a:p>
          <a:endParaRPr lang="en-US"/>
        </a:p>
      </dgm:t>
    </dgm:pt>
    <dgm:pt modelId="{E3697210-C039-425A-9222-09824918F409}" type="sibTrans" cxnId="{888BC2F9-BB44-4844-891F-562B570A5831}">
      <dgm:prSet/>
      <dgm:spPr/>
      <dgm:t>
        <a:bodyPr/>
        <a:lstStyle/>
        <a:p>
          <a:endParaRPr lang="en-US"/>
        </a:p>
      </dgm:t>
    </dgm:pt>
    <dgm:pt modelId="{090E5F54-2AE4-485B-A874-0EF6BDBDFF9A}">
      <dgm:prSet/>
      <dgm:spPr/>
      <dgm:t>
        <a:bodyPr/>
        <a:lstStyle/>
        <a:p>
          <a:r>
            <a:rPr lang="en-US"/>
            <a:t>Decreases productivity and interactions between the plant’s roots and soil microbiome</a:t>
          </a:r>
        </a:p>
      </dgm:t>
    </dgm:pt>
    <dgm:pt modelId="{06A63340-48E5-4317-AC2A-36381101510B}" type="parTrans" cxnId="{F1AB0D06-B9EE-4B43-B8DA-2B257DC38796}">
      <dgm:prSet/>
      <dgm:spPr/>
      <dgm:t>
        <a:bodyPr/>
        <a:lstStyle/>
        <a:p>
          <a:endParaRPr lang="en-US"/>
        </a:p>
      </dgm:t>
    </dgm:pt>
    <dgm:pt modelId="{E1F9E1A8-962D-4A04-A5EC-5B4B9B9F7D15}" type="sibTrans" cxnId="{F1AB0D06-B9EE-4B43-B8DA-2B257DC38796}">
      <dgm:prSet/>
      <dgm:spPr/>
      <dgm:t>
        <a:bodyPr/>
        <a:lstStyle/>
        <a:p>
          <a:endParaRPr lang="en-US"/>
        </a:p>
      </dgm:t>
    </dgm:pt>
    <dgm:pt modelId="{FF06D5E0-AC81-4418-83DF-C76AD18B4F4B}">
      <dgm:prSet/>
      <dgm:spPr/>
      <dgm:t>
        <a:bodyPr/>
        <a:lstStyle/>
        <a:p>
          <a:r>
            <a:rPr lang="en-US"/>
            <a:t>Introducing biologicals</a:t>
          </a:r>
        </a:p>
      </dgm:t>
    </dgm:pt>
    <dgm:pt modelId="{79801F00-87BB-4D3B-8B06-7E6A151B9A27}" type="parTrans" cxnId="{EAA66340-5D8C-4594-80B1-A76EB4B4674D}">
      <dgm:prSet/>
      <dgm:spPr/>
      <dgm:t>
        <a:bodyPr/>
        <a:lstStyle/>
        <a:p>
          <a:endParaRPr lang="en-US"/>
        </a:p>
      </dgm:t>
    </dgm:pt>
    <dgm:pt modelId="{289FC11E-8AF9-436C-AF76-00B81B4C96A0}" type="sibTrans" cxnId="{EAA66340-5D8C-4594-80B1-A76EB4B4674D}">
      <dgm:prSet/>
      <dgm:spPr/>
      <dgm:t>
        <a:bodyPr/>
        <a:lstStyle/>
        <a:p>
          <a:endParaRPr lang="en-US"/>
        </a:p>
      </dgm:t>
    </dgm:pt>
    <dgm:pt modelId="{CFC8DC4C-FF9A-4C1D-8167-E4D73E7D25A6}">
      <dgm:prSet/>
      <dgm:spPr/>
      <dgm:t>
        <a:bodyPr/>
        <a:lstStyle/>
        <a:p>
          <a:r>
            <a:rPr lang="en-US"/>
            <a:t>Different species compositions can take over the native soil biology </a:t>
          </a:r>
        </a:p>
      </dgm:t>
    </dgm:pt>
    <dgm:pt modelId="{58415BC7-F034-435E-81B8-11E80077652B}" type="parTrans" cxnId="{9BB79DE9-8C0E-4227-93C0-90BBAB148258}">
      <dgm:prSet/>
      <dgm:spPr/>
      <dgm:t>
        <a:bodyPr/>
        <a:lstStyle/>
        <a:p>
          <a:endParaRPr lang="en-US"/>
        </a:p>
      </dgm:t>
    </dgm:pt>
    <dgm:pt modelId="{6E8F2192-461B-43E2-B994-9CAF06EEBF9B}" type="sibTrans" cxnId="{9BB79DE9-8C0E-4227-93C0-90BBAB148258}">
      <dgm:prSet/>
      <dgm:spPr/>
      <dgm:t>
        <a:bodyPr/>
        <a:lstStyle/>
        <a:p>
          <a:endParaRPr lang="en-US"/>
        </a:p>
      </dgm:t>
    </dgm:pt>
    <dgm:pt modelId="{EDD0349E-EC35-4A2E-9385-0CC5E46AAAB6}">
      <dgm:prSet/>
      <dgm:spPr/>
      <dgm:t>
        <a:bodyPr/>
        <a:lstStyle/>
        <a:p>
          <a:r>
            <a:rPr lang="en-US"/>
            <a:t>Suffers from increased erosion exposure, increased soil temp, and decrease of root growth</a:t>
          </a:r>
        </a:p>
      </dgm:t>
    </dgm:pt>
    <dgm:pt modelId="{0836732A-0DE1-4B4D-9092-39061F6BBC82}" type="parTrans" cxnId="{39FAAEB9-0ABE-429B-8C1E-66A5AD38F5BC}">
      <dgm:prSet/>
      <dgm:spPr/>
      <dgm:t>
        <a:bodyPr/>
        <a:lstStyle/>
        <a:p>
          <a:endParaRPr lang="en-US"/>
        </a:p>
      </dgm:t>
    </dgm:pt>
    <dgm:pt modelId="{364F9DF6-C563-496F-98E7-8E4C957A36BD}" type="sibTrans" cxnId="{39FAAEB9-0ABE-429B-8C1E-66A5AD38F5BC}">
      <dgm:prSet/>
      <dgm:spPr/>
      <dgm:t>
        <a:bodyPr/>
        <a:lstStyle/>
        <a:p>
          <a:endParaRPr lang="en-US"/>
        </a:p>
      </dgm:t>
    </dgm:pt>
    <dgm:pt modelId="{5596B925-FE9A-4A15-BA4F-335494A66889}" type="pres">
      <dgm:prSet presAssocID="{8A1F9E7E-8AF3-4D6C-BAE8-0CA7C9706E2E}" presName="linear" presStyleCnt="0">
        <dgm:presLayoutVars>
          <dgm:animLvl val="lvl"/>
          <dgm:resizeHandles val="exact"/>
        </dgm:presLayoutVars>
      </dgm:prSet>
      <dgm:spPr/>
    </dgm:pt>
    <dgm:pt modelId="{FA1CC9FF-6157-4403-B96A-7654DE52F367}" type="pres">
      <dgm:prSet presAssocID="{1618A52A-E4D5-4E84-B227-7FD11CDD8EF7}" presName="parentText" presStyleLbl="node1" presStyleIdx="0" presStyleCnt="3">
        <dgm:presLayoutVars>
          <dgm:chMax val="0"/>
          <dgm:bulletEnabled val="1"/>
        </dgm:presLayoutVars>
      </dgm:prSet>
      <dgm:spPr/>
    </dgm:pt>
    <dgm:pt modelId="{1A4CD088-3BE9-48D2-94F0-5670ABFE75E8}" type="pres">
      <dgm:prSet presAssocID="{1618A52A-E4D5-4E84-B227-7FD11CDD8EF7}" presName="childText" presStyleLbl="revTx" presStyleIdx="0" presStyleCnt="2">
        <dgm:presLayoutVars>
          <dgm:bulletEnabled val="1"/>
        </dgm:presLayoutVars>
      </dgm:prSet>
      <dgm:spPr/>
    </dgm:pt>
    <dgm:pt modelId="{C2B4B801-F0AF-4CF4-B9D5-93EBDD4003D5}" type="pres">
      <dgm:prSet presAssocID="{FF06D5E0-AC81-4418-83DF-C76AD18B4F4B}" presName="parentText" presStyleLbl="node1" presStyleIdx="1" presStyleCnt="3">
        <dgm:presLayoutVars>
          <dgm:chMax val="0"/>
          <dgm:bulletEnabled val="1"/>
        </dgm:presLayoutVars>
      </dgm:prSet>
      <dgm:spPr/>
    </dgm:pt>
    <dgm:pt modelId="{3772A199-81CC-4BE6-9E35-D7554319DF97}" type="pres">
      <dgm:prSet presAssocID="{FF06D5E0-AC81-4418-83DF-C76AD18B4F4B}" presName="childText" presStyleLbl="revTx" presStyleIdx="1" presStyleCnt="2">
        <dgm:presLayoutVars>
          <dgm:bulletEnabled val="1"/>
        </dgm:presLayoutVars>
      </dgm:prSet>
      <dgm:spPr/>
    </dgm:pt>
    <dgm:pt modelId="{DBBE4182-C413-48A6-B968-AF644D201366}" type="pres">
      <dgm:prSet presAssocID="{EDD0349E-EC35-4A2E-9385-0CC5E46AAAB6}" presName="parentText" presStyleLbl="node1" presStyleIdx="2" presStyleCnt="3">
        <dgm:presLayoutVars>
          <dgm:chMax val="0"/>
          <dgm:bulletEnabled val="1"/>
        </dgm:presLayoutVars>
      </dgm:prSet>
      <dgm:spPr/>
    </dgm:pt>
  </dgm:ptLst>
  <dgm:cxnLst>
    <dgm:cxn modelId="{F1AB0D06-B9EE-4B43-B8DA-2B257DC38796}" srcId="{1618A52A-E4D5-4E84-B227-7FD11CDD8EF7}" destId="{090E5F54-2AE4-485B-A874-0EF6BDBDFF9A}" srcOrd="1" destOrd="0" parTransId="{06A63340-48E5-4317-AC2A-36381101510B}" sibTransId="{E1F9E1A8-962D-4A04-A5EC-5B4B9B9F7D15}"/>
    <dgm:cxn modelId="{7A4D0E22-E827-4733-A8AF-65F81A3587EB}" type="presOf" srcId="{FF06D5E0-AC81-4418-83DF-C76AD18B4F4B}" destId="{C2B4B801-F0AF-4CF4-B9D5-93EBDD4003D5}" srcOrd="0" destOrd="0" presId="urn:microsoft.com/office/officeart/2005/8/layout/vList2"/>
    <dgm:cxn modelId="{94687B3A-7C6C-4E03-A043-97054690CF13}" type="presOf" srcId="{CFC8DC4C-FF9A-4C1D-8167-E4D73E7D25A6}" destId="{3772A199-81CC-4BE6-9E35-D7554319DF97}" srcOrd="0" destOrd="0" presId="urn:microsoft.com/office/officeart/2005/8/layout/vList2"/>
    <dgm:cxn modelId="{EAA66340-5D8C-4594-80B1-A76EB4B4674D}" srcId="{8A1F9E7E-8AF3-4D6C-BAE8-0CA7C9706E2E}" destId="{FF06D5E0-AC81-4418-83DF-C76AD18B4F4B}" srcOrd="1" destOrd="0" parTransId="{79801F00-87BB-4D3B-8B06-7E6A151B9A27}" sibTransId="{289FC11E-8AF9-436C-AF76-00B81B4C96A0}"/>
    <dgm:cxn modelId="{36EB1B57-44D9-48E7-8C08-7409901D85C0}" type="presOf" srcId="{EDD0349E-EC35-4A2E-9385-0CC5E46AAAB6}" destId="{DBBE4182-C413-48A6-B968-AF644D201366}" srcOrd="0" destOrd="0" presId="urn:microsoft.com/office/officeart/2005/8/layout/vList2"/>
    <dgm:cxn modelId="{227B067A-0E78-477F-A552-6DB37EE61043}" type="presOf" srcId="{42954A11-27AE-40BA-810E-C0E063BB2F15}" destId="{1A4CD088-3BE9-48D2-94F0-5670ABFE75E8}" srcOrd="0" destOrd="0" presId="urn:microsoft.com/office/officeart/2005/8/layout/vList2"/>
    <dgm:cxn modelId="{270C9A8F-5BD1-4DF3-95E7-DC279C616FEA}" type="presOf" srcId="{1618A52A-E4D5-4E84-B227-7FD11CDD8EF7}" destId="{FA1CC9FF-6157-4403-B96A-7654DE52F367}" srcOrd="0" destOrd="0" presId="urn:microsoft.com/office/officeart/2005/8/layout/vList2"/>
    <dgm:cxn modelId="{39FAAEB9-0ABE-429B-8C1E-66A5AD38F5BC}" srcId="{8A1F9E7E-8AF3-4D6C-BAE8-0CA7C9706E2E}" destId="{EDD0349E-EC35-4A2E-9385-0CC5E46AAAB6}" srcOrd="2" destOrd="0" parTransId="{0836732A-0DE1-4B4D-9092-39061F6BBC82}" sibTransId="{364F9DF6-C563-496F-98E7-8E4C957A36BD}"/>
    <dgm:cxn modelId="{BEE200BE-E4A4-40DB-A10B-32CB986E8F17}" srcId="{8A1F9E7E-8AF3-4D6C-BAE8-0CA7C9706E2E}" destId="{1618A52A-E4D5-4E84-B227-7FD11CDD8EF7}" srcOrd="0" destOrd="0" parTransId="{7D29D8AA-77CA-4D23-B9F2-17F932DF4093}" sibTransId="{0B5454DB-43BE-4724-B9C2-BF651C2E0F56}"/>
    <dgm:cxn modelId="{C23782DF-A9B8-4A5D-8214-60AF223D22BF}" type="presOf" srcId="{090E5F54-2AE4-485B-A874-0EF6BDBDFF9A}" destId="{1A4CD088-3BE9-48D2-94F0-5670ABFE75E8}" srcOrd="0" destOrd="1" presId="urn:microsoft.com/office/officeart/2005/8/layout/vList2"/>
    <dgm:cxn modelId="{9BB79DE9-8C0E-4227-93C0-90BBAB148258}" srcId="{FF06D5E0-AC81-4418-83DF-C76AD18B4F4B}" destId="{CFC8DC4C-FF9A-4C1D-8167-E4D73E7D25A6}" srcOrd="0" destOrd="0" parTransId="{58415BC7-F034-435E-81B8-11E80077652B}" sibTransId="{6E8F2192-461B-43E2-B994-9CAF06EEBF9B}"/>
    <dgm:cxn modelId="{E307EAF0-ACFA-4C9F-9CD8-7C243F415774}" type="presOf" srcId="{8A1F9E7E-8AF3-4D6C-BAE8-0CA7C9706E2E}" destId="{5596B925-FE9A-4A15-BA4F-335494A66889}" srcOrd="0" destOrd="0" presId="urn:microsoft.com/office/officeart/2005/8/layout/vList2"/>
    <dgm:cxn modelId="{888BC2F9-BB44-4844-891F-562B570A5831}" srcId="{1618A52A-E4D5-4E84-B227-7FD11CDD8EF7}" destId="{42954A11-27AE-40BA-810E-C0E063BB2F15}" srcOrd="0" destOrd="0" parTransId="{840E04ED-6998-40DD-A23C-6CBD3622E25A}" sibTransId="{E3697210-C039-425A-9222-09824918F409}"/>
    <dgm:cxn modelId="{9F303DF4-30C6-42DF-960F-18E360BC011C}" type="presParOf" srcId="{5596B925-FE9A-4A15-BA4F-335494A66889}" destId="{FA1CC9FF-6157-4403-B96A-7654DE52F367}" srcOrd="0" destOrd="0" presId="urn:microsoft.com/office/officeart/2005/8/layout/vList2"/>
    <dgm:cxn modelId="{6F7C570B-6C6C-4B52-B2AF-633B02C55414}" type="presParOf" srcId="{5596B925-FE9A-4A15-BA4F-335494A66889}" destId="{1A4CD088-3BE9-48D2-94F0-5670ABFE75E8}" srcOrd="1" destOrd="0" presId="urn:microsoft.com/office/officeart/2005/8/layout/vList2"/>
    <dgm:cxn modelId="{D211994D-0830-4A9D-8280-DBE0C22BAA7B}" type="presParOf" srcId="{5596B925-FE9A-4A15-BA4F-335494A66889}" destId="{C2B4B801-F0AF-4CF4-B9D5-93EBDD4003D5}" srcOrd="2" destOrd="0" presId="urn:microsoft.com/office/officeart/2005/8/layout/vList2"/>
    <dgm:cxn modelId="{F4E4B166-E48B-480A-841F-7BBBF55A01DD}" type="presParOf" srcId="{5596B925-FE9A-4A15-BA4F-335494A66889}" destId="{3772A199-81CC-4BE6-9E35-D7554319DF97}" srcOrd="3" destOrd="0" presId="urn:microsoft.com/office/officeart/2005/8/layout/vList2"/>
    <dgm:cxn modelId="{8506DCD9-5675-453B-84E1-D8C8646B10E1}" type="presParOf" srcId="{5596B925-FE9A-4A15-BA4F-335494A66889}" destId="{DBBE4182-C413-48A6-B968-AF644D201366}"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9E84ADF-42B0-4267-9E8C-CE4381C03DCD}"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40AEAA2-A637-4956-8621-60911589E43A}">
      <dgm:prSet/>
      <dgm:spPr/>
      <dgm:t>
        <a:bodyPr/>
        <a:lstStyle/>
        <a:p>
          <a:r>
            <a:rPr lang="en-US"/>
            <a:t>Overapplication of inputs</a:t>
          </a:r>
        </a:p>
      </dgm:t>
    </dgm:pt>
    <dgm:pt modelId="{69C3B198-384E-44C8-8934-1718968DBA86}" type="parTrans" cxnId="{E4FF1B28-EDFD-42AB-A106-E542403EF2CE}">
      <dgm:prSet/>
      <dgm:spPr/>
      <dgm:t>
        <a:bodyPr/>
        <a:lstStyle/>
        <a:p>
          <a:endParaRPr lang="en-US"/>
        </a:p>
      </dgm:t>
    </dgm:pt>
    <dgm:pt modelId="{2FFB8F00-EE7B-4F9E-97A0-464C12A4B87A}" type="sibTrans" cxnId="{E4FF1B28-EDFD-42AB-A106-E542403EF2CE}">
      <dgm:prSet/>
      <dgm:spPr/>
      <dgm:t>
        <a:bodyPr/>
        <a:lstStyle/>
        <a:p>
          <a:endParaRPr lang="en-US"/>
        </a:p>
      </dgm:t>
    </dgm:pt>
    <dgm:pt modelId="{05BBF33A-77A3-4888-83A6-7607E8FF77EC}">
      <dgm:prSet/>
      <dgm:spPr/>
      <dgm:t>
        <a:bodyPr/>
        <a:lstStyle/>
        <a:p>
          <a:r>
            <a:rPr lang="en-US"/>
            <a:t>Fertilizer</a:t>
          </a:r>
        </a:p>
      </dgm:t>
    </dgm:pt>
    <dgm:pt modelId="{5BA4D942-CB5A-45C6-8C02-4EC80CE5B697}" type="parTrans" cxnId="{69404B7D-6C5D-4BE3-A079-BDA45D293A72}">
      <dgm:prSet/>
      <dgm:spPr/>
      <dgm:t>
        <a:bodyPr/>
        <a:lstStyle/>
        <a:p>
          <a:endParaRPr lang="en-US"/>
        </a:p>
      </dgm:t>
    </dgm:pt>
    <dgm:pt modelId="{5B55DF99-ABC5-4B9C-A6CD-271056CCCEF3}" type="sibTrans" cxnId="{69404B7D-6C5D-4BE3-A079-BDA45D293A72}">
      <dgm:prSet/>
      <dgm:spPr/>
      <dgm:t>
        <a:bodyPr/>
        <a:lstStyle/>
        <a:p>
          <a:endParaRPr lang="en-US"/>
        </a:p>
      </dgm:t>
    </dgm:pt>
    <dgm:pt modelId="{19E4DE2B-3749-4F6C-A23D-7E898992301D}">
      <dgm:prSet/>
      <dgm:spPr/>
      <dgm:t>
        <a:bodyPr/>
        <a:lstStyle/>
        <a:p>
          <a:r>
            <a:rPr lang="en-US"/>
            <a:t>Pesticide</a:t>
          </a:r>
        </a:p>
      </dgm:t>
    </dgm:pt>
    <dgm:pt modelId="{F6E523EE-2D52-4025-9985-EE336FD72187}" type="parTrans" cxnId="{06920D4B-684E-4D2F-9B9D-BDA8CC92EA70}">
      <dgm:prSet/>
      <dgm:spPr/>
      <dgm:t>
        <a:bodyPr/>
        <a:lstStyle/>
        <a:p>
          <a:endParaRPr lang="en-US"/>
        </a:p>
      </dgm:t>
    </dgm:pt>
    <dgm:pt modelId="{F9C4E127-0B20-489E-A1F1-797EE19FD88D}" type="sibTrans" cxnId="{06920D4B-684E-4D2F-9B9D-BDA8CC92EA70}">
      <dgm:prSet/>
      <dgm:spPr/>
      <dgm:t>
        <a:bodyPr/>
        <a:lstStyle/>
        <a:p>
          <a:endParaRPr lang="en-US"/>
        </a:p>
      </dgm:t>
    </dgm:pt>
    <dgm:pt modelId="{BD500BEE-06BF-4F30-978D-BA97F1C0A3F6}">
      <dgm:prSet/>
      <dgm:spPr/>
      <dgm:t>
        <a:bodyPr/>
        <a:lstStyle/>
        <a:p>
          <a:r>
            <a:rPr lang="en-US"/>
            <a:t>Fungicide</a:t>
          </a:r>
        </a:p>
      </dgm:t>
    </dgm:pt>
    <dgm:pt modelId="{D06EEEEA-B190-4B49-A407-C74000356059}" type="parTrans" cxnId="{E03D7D02-8EE2-44A3-8987-93ABD347A9E4}">
      <dgm:prSet/>
      <dgm:spPr/>
      <dgm:t>
        <a:bodyPr/>
        <a:lstStyle/>
        <a:p>
          <a:endParaRPr lang="en-US"/>
        </a:p>
      </dgm:t>
    </dgm:pt>
    <dgm:pt modelId="{C6B3C8ED-2AEE-469B-A94F-CDD87417241D}" type="sibTrans" cxnId="{E03D7D02-8EE2-44A3-8987-93ABD347A9E4}">
      <dgm:prSet/>
      <dgm:spPr/>
      <dgm:t>
        <a:bodyPr/>
        <a:lstStyle/>
        <a:p>
          <a:endParaRPr lang="en-US"/>
        </a:p>
      </dgm:t>
    </dgm:pt>
    <dgm:pt modelId="{F72F2B62-CCAF-411C-B7DF-40409F877FCE}" type="pres">
      <dgm:prSet presAssocID="{C9E84ADF-42B0-4267-9E8C-CE4381C03DCD}" presName="linear" presStyleCnt="0">
        <dgm:presLayoutVars>
          <dgm:animLvl val="lvl"/>
          <dgm:resizeHandles val="exact"/>
        </dgm:presLayoutVars>
      </dgm:prSet>
      <dgm:spPr/>
    </dgm:pt>
    <dgm:pt modelId="{04C4B7ED-78B8-4F8D-815C-2E98877E5E2D}" type="pres">
      <dgm:prSet presAssocID="{C40AEAA2-A637-4956-8621-60911589E43A}" presName="parentText" presStyleLbl="node1" presStyleIdx="0" presStyleCnt="4">
        <dgm:presLayoutVars>
          <dgm:chMax val="0"/>
          <dgm:bulletEnabled val="1"/>
        </dgm:presLayoutVars>
      </dgm:prSet>
      <dgm:spPr/>
    </dgm:pt>
    <dgm:pt modelId="{F1F86DF0-0E70-438F-A558-18BB5FF5ADC1}" type="pres">
      <dgm:prSet presAssocID="{2FFB8F00-EE7B-4F9E-97A0-464C12A4B87A}" presName="spacer" presStyleCnt="0"/>
      <dgm:spPr/>
    </dgm:pt>
    <dgm:pt modelId="{9038616C-AE5C-4354-B173-5B8F44679660}" type="pres">
      <dgm:prSet presAssocID="{05BBF33A-77A3-4888-83A6-7607E8FF77EC}" presName="parentText" presStyleLbl="node1" presStyleIdx="1" presStyleCnt="4">
        <dgm:presLayoutVars>
          <dgm:chMax val="0"/>
          <dgm:bulletEnabled val="1"/>
        </dgm:presLayoutVars>
      </dgm:prSet>
      <dgm:spPr/>
    </dgm:pt>
    <dgm:pt modelId="{E9D7F3F3-37C0-4169-B07D-765BF95CA863}" type="pres">
      <dgm:prSet presAssocID="{5B55DF99-ABC5-4B9C-A6CD-271056CCCEF3}" presName="spacer" presStyleCnt="0"/>
      <dgm:spPr/>
    </dgm:pt>
    <dgm:pt modelId="{1DCC41C5-3B24-469B-A634-9B5CB5C429E1}" type="pres">
      <dgm:prSet presAssocID="{19E4DE2B-3749-4F6C-A23D-7E898992301D}" presName="parentText" presStyleLbl="node1" presStyleIdx="2" presStyleCnt="4">
        <dgm:presLayoutVars>
          <dgm:chMax val="0"/>
          <dgm:bulletEnabled val="1"/>
        </dgm:presLayoutVars>
      </dgm:prSet>
      <dgm:spPr/>
    </dgm:pt>
    <dgm:pt modelId="{B2523965-264F-44AB-A48A-AED2BFE341BE}" type="pres">
      <dgm:prSet presAssocID="{F9C4E127-0B20-489E-A1F1-797EE19FD88D}" presName="spacer" presStyleCnt="0"/>
      <dgm:spPr/>
    </dgm:pt>
    <dgm:pt modelId="{A6C1A730-247A-4568-9217-F94B21DA7FC1}" type="pres">
      <dgm:prSet presAssocID="{BD500BEE-06BF-4F30-978D-BA97F1C0A3F6}" presName="parentText" presStyleLbl="node1" presStyleIdx="3" presStyleCnt="4">
        <dgm:presLayoutVars>
          <dgm:chMax val="0"/>
          <dgm:bulletEnabled val="1"/>
        </dgm:presLayoutVars>
      </dgm:prSet>
      <dgm:spPr/>
    </dgm:pt>
  </dgm:ptLst>
  <dgm:cxnLst>
    <dgm:cxn modelId="{E03D7D02-8EE2-44A3-8987-93ABD347A9E4}" srcId="{C9E84ADF-42B0-4267-9E8C-CE4381C03DCD}" destId="{BD500BEE-06BF-4F30-978D-BA97F1C0A3F6}" srcOrd="3" destOrd="0" parTransId="{D06EEEEA-B190-4B49-A407-C74000356059}" sibTransId="{C6B3C8ED-2AEE-469B-A94F-CDD87417241D}"/>
    <dgm:cxn modelId="{E4FF1B28-EDFD-42AB-A106-E542403EF2CE}" srcId="{C9E84ADF-42B0-4267-9E8C-CE4381C03DCD}" destId="{C40AEAA2-A637-4956-8621-60911589E43A}" srcOrd="0" destOrd="0" parTransId="{69C3B198-384E-44C8-8934-1718968DBA86}" sibTransId="{2FFB8F00-EE7B-4F9E-97A0-464C12A4B87A}"/>
    <dgm:cxn modelId="{06920D4B-684E-4D2F-9B9D-BDA8CC92EA70}" srcId="{C9E84ADF-42B0-4267-9E8C-CE4381C03DCD}" destId="{19E4DE2B-3749-4F6C-A23D-7E898992301D}" srcOrd="2" destOrd="0" parTransId="{F6E523EE-2D52-4025-9985-EE336FD72187}" sibTransId="{F9C4E127-0B20-489E-A1F1-797EE19FD88D}"/>
    <dgm:cxn modelId="{69404B7D-6C5D-4BE3-A079-BDA45D293A72}" srcId="{C9E84ADF-42B0-4267-9E8C-CE4381C03DCD}" destId="{05BBF33A-77A3-4888-83A6-7607E8FF77EC}" srcOrd="1" destOrd="0" parTransId="{5BA4D942-CB5A-45C6-8C02-4EC80CE5B697}" sibTransId="{5B55DF99-ABC5-4B9C-A6CD-271056CCCEF3}"/>
    <dgm:cxn modelId="{489F769E-51A8-47A7-8376-7C6B0B8E62E7}" type="presOf" srcId="{C9E84ADF-42B0-4267-9E8C-CE4381C03DCD}" destId="{F72F2B62-CCAF-411C-B7DF-40409F877FCE}" srcOrd="0" destOrd="0" presId="urn:microsoft.com/office/officeart/2005/8/layout/vList2"/>
    <dgm:cxn modelId="{D17B54A6-5AEE-49E1-93F4-3156AF51EA3C}" type="presOf" srcId="{19E4DE2B-3749-4F6C-A23D-7E898992301D}" destId="{1DCC41C5-3B24-469B-A634-9B5CB5C429E1}" srcOrd="0" destOrd="0" presId="urn:microsoft.com/office/officeart/2005/8/layout/vList2"/>
    <dgm:cxn modelId="{7A082EC1-3910-41D3-A6D4-D85359757B19}" type="presOf" srcId="{C40AEAA2-A637-4956-8621-60911589E43A}" destId="{04C4B7ED-78B8-4F8D-815C-2E98877E5E2D}" srcOrd="0" destOrd="0" presId="urn:microsoft.com/office/officeart/2005/8/layout/vList2"/>
    <dgm:cxn modelId="{C2EADCE4-B476-4017-8D63-69AAFA664393}" type="presOf" srcId="{05BBF33A-77A3-4888-83A6-7607E8FF77EC}" destId="{9038616C-AE5C-4354-B173-5B8F44679660}" srcOrd="0" destOrd="0" presId="urn:microsoft.com/office/officeart/2005/8/layout/vList2"/>
    <dgm:cxn modelId="{7C7C40F4-79B6-4013-9D98-49F6DE314F37}" type="presOf" srcId="{BD500BEE-06BF-4F30-978D-BA97F1C0A3F6}" destId="{A6C1A730-247A-4568-9217-F94B21DA7FC1}" srcOrd="0" destOrd="0" presId="urn:microsoft.com/office/officeart/2005/8/layout/vList2"/>
    <dgm:cxn modelId="{414484E2-BEFC-4752-AAD4-FEB534DDA2F1}" type="presParOf" srcId="{F72F2B62-CCAF-411C-B7DF-40409F877FCE}" destId="{04C4B7ED-78B8-4F8D-815C-2E98877E5E2D}" srcOrd="0" destOrd="0" presId="urn:microsoft.com/office/officeart/2005/8/layout/vList2"/>
    <dgm:cxn modelId="{2E352E45-5A19-448C-9B34-A44C61049EE3}" type="presParOf" srcId="{F72F2B62-CCAF-411C-B7DF-40409F877FCE}" destId="{F1F86DF0-0E70-438F-A558-18BB5FF5ADC1}" srcOrd="1" destOrd="0" presId="urn:microsoft.com/office/officeart/2005/8/layout/vList2"/>
    <dgm:cxn modelId="{CC23D20B-2789-41C9-AA49-3AF12B2921B9}" type="presParOf" srcId="{F72F2B62-CCAF-411C-B7DF-40409F877FCE}" destId="{9038616C-AE5C-4354-B173-5B8F44679660}" srcOrd="2" destOrd="0" presId="urn:microsoft.com/office/officeart/2005/8/layout/vList2"/>
    <dgm:cxn modelId="{525F6CBD-CF62-423A-9D56-C7EC3F86B93E}" type="presParOf" srcId="{F72F2B62-CCAF-411C-B7DF-40409F877FCE}" destId="{E9D7F3F3-37C0-4169-B07D-765BF95CA863}" srcOrd="3" destOrd="0" presId="urn:microsoft.com/office/officeart/2005/8/layout/vList2"/>
    <dgm:cxn modelId="{5F2C6CB0-C0CA-4DF7-BAC5-2823EB27F351}" type="presParOf" srcId="{F72F2B62-CCAF-411C-B7DF-40409F877FCE}" destId="{1DCC41C5-3B24-469B-A634-9B5CB5C429E1}" srcOrd="4" destOrd="0" presId="urn:microsoft.com/office/officeart/2005/8/layout/vList2"/>
    <dgm:cxn modelId="{3BACC0D5-D283-4A94-B161-F0BB1EE4DD39}" type="presParOf" srcId="{F72F2B62-CCAF-411C-B7DF-40409F877FCE}" destId="{B2523965-264F-44AB-A48A-AED2BFE341BE}" srcOrd="5" destOrd="0" presId="urn:microsoft.com/office/officeart/2005/8/layout/vList2"/>
    <dgm:cxn modelId="{B263FD92-8AB4-4CC8-98C1-14ABC129AF85}" type="presParOf" srcId="{F72F2B62-CCAF-411C-B7DF-40409F877FCE}" destId="{A6C1A730-247A-4568-9217-F94B21DA7FC1}"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FC2E5BE-7D03-4EED-8E92-B309F786D4C0}"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BB85A003-BCC3-4766-A3C0-396030E16852}">
      <dgm:prSet/>
      <dgm:spPr/>
      <dgm:t>
        <a:bodyPr/>
        <a:lstStyle/>
        <a:p>
          <a:r>
            <a:rPr lang="en-US"/>
            <a:t>Sheet</a:t>
          </a:r>
        </a:p>
      </dgm:t>
    </dgm:pt>
    <dgm:pt modelId="{B15CF6FA-0332-4BC9-99E4-C43282F4F900}" type="parTrans" cxnId="{D9993F9F-33BF-4C9D-9F06-7449FC380BB7}">
      <dgm:prSet/>
      <dgm:spPr/>
      <dgm:t>
        <a:bodyPr/>
        <a:lstStyle/>
        <a:p>
          <a:endParaRPr lang="en-US"/>
        </a:p>
      </dgm:t>
    </dgm:pt>
    <dgm:pt modelId="{0412676C-7068-4791-B7A5-91B5F5C2F48B}" type="sibTrans" cxnId="{D9993F9F-33BF-4C9D-9F06-7449FC380BB7}">
      <dgm:prSet/>
      <dgm:spPr/>
      <dgm:t>
        <a:bodyPr/>
        <a:lstStyle/>
        <a:p>
          <a:endParaRPr lang="en-US"/>
        </a:p>
      </dgm:t>
    </dgm:pt>
    <dgm:pt modelId="{179A7D83-AD5A-41D6-93BE-5DE4B392E5A4}">
      <dgm:prSet/>
      <dgm:spPr/>
      <dgm:t>
        <a:bodyPr/>
        <a:lstStyle/>
        <a:p>
          <a:r>
            <a:rPr lang="en-US"/>
            <a:t>Rill </a:t>
          </a:r>
        </a:p>
      </dgm:t>
    </dgm:pt>
    <dgm:pt modelId="{CFE2CA76-6609-4B8F-83A0-F338F3FD8141}" type="parTrans" cxnId="{86257C34-B117-484F-A398-2F6C23AEFE33}">
      <dgm:prSet/>
      <dgm:spPr/>
      <dgm:t>
        <a:bodyPr/>
        <a:lstStyle/>
        <a:p>
          <a:endParaRPr lang="en-US"/>
        </a:p>
      </dgm:t>
    </dgm:pt>
    <dgm:pt modelId="{256A5AC2-543A-4D1F-8828-E5D31514D57F}" type="sibTrans" cxnId="{86257C34-B117-484F-A398-2F6C23AEFE33}">
      <dgm:prSet/>
      <dgm:spPr/>
      <dgm:t>
        <a:bodyPr/>
        <a:lstStyle/>
        <a:p>
          <a:endParaRPr lang="en-US"/>
        </a:p>
      </dgm:t>
    </dgm:pt>
    <dgm:pt modelId="{5540A7CF-C0EA-4234-922B-A7916658F725}">
      <dgm:prSet/>
      <dgm:spPr/>
      <dgm:t>
        <a:bodyPr/>
        <a:lstStyle/>
        <a:p>
          <a:r>
            <a:rPr lang="en-US"/>
            <a:t>Gully</a:t>
          </a:r>
        </a:p>
      </dgm:t>
    </dgm:pt>
    <dgm:pt modelId="{1809E5EF-5E1D-443F-A99E-7DA598AEA547}" type="parTrans" cxnId="{80BC9BD4-B8DA-4B03-AB65-913B2F0A1616}">
      <dgm:prSet/>
      <dgm:spPr/>
      <dgm:t>
        <a:bodyPr/>
        <a:lstStyle/>
        <a:p>
          <a:endParaRPr lang="en-US"/>
        </a:p>
      </dgm:t>
    </dgm:pt>
    <dgm:pt modelId="{5F87D265-98B8-45B6-8A86-C8F12BCE464D}" type="sibTrans" cxnId="{80BC9BD4-B8DA-4B03-AB65-913B2F0A1616}">
      <dgm:prSet/>
      <dgm:spPr/>
      <dgm:t>
        <a:bodyPr/>
        <a:lstStyle/>
        <a:p>
          <a:endParaRPr lang="en-US"/>
        </a:p>
      </dgm:t>
    </dgm:pt>
    <dgm:pt modelId="{1F3AA9FC-A04F-4B56-A9F5-7D8C1558694A}">
      <dgm:prSet/>
      <dgm:spPr/>
      <dgm:t>
        <a:bodyPr/>
        <a:lstStyle/>
        <a:p>
          <a:r>
            <a:rPr lang="en-US"/>
            <a:t>Splash</a:t>
          </a:r>
        </a:p>
      </dgm:t>
    </dgm:pt>
    <dgm:pt modelId="{5B881F87-479F-4B44-BC51-61CD72DD34C8}" type="parTrans" cxnId="{9E81CBED-5C20-4C91-8259-145260428DDE}">
      <dgm:prSet/>
      <dgm:spPr/>
      <dgm:t>
        <a:bodyPr/>
        <a:lstStyle/>
        <a:p>
          <a:endParaRPr lang="en-US"/>
        </a:p>
      </dgm:t>
    </dgm:pt>
    <dgm:pt modelId="{B45A37A3-86BE-46BB-B1CF-146E266277B4}" type="sibTrans" cxnId="{9E81CBED-5C20-4C91-8259-145260428DDE}">
      <dgm:prSet/>
      <dgm:spPr/>
      <dgm:t>
        <a:bodyPr/>
        <a:lstStyle/>
        <a:p>
          <a:endParaRPr lang="en-US"/>
        </a:p>
      </dgm:t>
    </dgm:pt>
    <dgm:pt modelId="{E22A7AAA-FD3F-4D6C-A3BC-0279A11ED0D9}">
      <dgm:prSet/>
      <dgm:spPr/>
      <dgm:t>
        <a:bodyPr/>
        <a:lstStyle/>
        <a:p>
          <a:r>
            <a:rPr lang="en-US"/>
            <a:t>Wind</a:t>
          </a:r>
        </a:p>
      </dgm:t>
    </dgm:pt>
    <dgm:pt modelId="{65A4BB9F-60C8-4688-A487-596265461695}" type="parTrans" cxnId="{68886E46-1455-4D5A-8707-38AE972911F1}">
      <dgm:prSet/>
      <dgm:spPr/>
      <dgm:t>
        <a:bodyPr/>
        <a:lstStyle/>
        <a:p>
          <a:endParaRPr lang="en-US"/>
        </a:p>
      </dgm:t>
    </dgm:pt>
    <dgm:pt modelId="{764F74A2-2DB5-4A3E-BDDA-58B27726D46C}" type="sibTrans" cxnId="{68886E46-1455-4D5A-8707-38AE972911F1}">
      <dgm:prSet/>
      <dgm:spPr/>
      <dgm:t>
        <a:bodyPr/>
        <a:lstStyle/>
        <a:p>
          <a:endParaRPr lang="en-US"/>
        </a:p>
      </dgm:t>
    </dgm:pt>
    <dgm:pt modelId="{0F935362-D27A-4FFD-905C-BD3C9B323987}" type="pres">
      <dgm:prSet presAssocID="{1FC2E5BE-7D03-4EED-8E92-B309F786D4C0}" presName="vert0" presStyleCnt="0">
        <dgm:presLayoutVars>
          <dgm:dir/>
          <dgm:animOne val="branch"/>
          <dgm:animLvl val="lvl"/>
        </dgm:presLayoutVars>
      </dgm:prSet>
      <dgm:spPr/>
    </dgm:pt>
    <dgm:pt modelId="{3AA5453A-7098-48BE-BDBE-A50DC22823F2}" type="pres">
      <dgm:prSet presAssocID="{BB85A003-BCC3-4766-A3C0-396030E16852}" presName="thickLine" presStyleLbl="alignNode1" presStyleIdx="0" presStyleCnt="5"/>
      <dgm:spPr/>
    </dgm:pt>
    <dgm:pt modelId="{1F81414A-4A33-433A-809D-56EB891D2B4E}" type="pres">
      <dgm:prSet presAssocID="{BB85A003-BCC3-4766-A3C0-396030E16852}" presName="horz1" presStyleCnt="0"/>
      <dgm:spPr/>
    </dgm:pt>
    <dgm:pt modelId="{93F821EB-0921-4323-BBC8-BC2A0F6EBB20}" type="pres">
      <dgm:prSet presAssocID="{BB85A003-BCC3-4766-A3C0-396030E16852}" presName="tx1" presStyleLbl="revTx" presStyleIdx="0" presStyleCnt="5"/>
      <dgm:spPr/>
    </dgm:pt>
    <dgm:pt modelId="{6AB85229-6F56-449D-88E1-335896F0656B}" type="pres">
      <dgm:prSet presAssocID="{BB85A003-BCC3-4766-A3C0-396030E16852}" presName="vert1" presStyleCnt="0"/>
      <dgm:spPr/>
    </dgm:pt>
    <dgm:pt modelId="{FEE87103-FED8-4F5C-9EBC-15D2C6DC26C6}" type="pres">
      <dgm:prSet presAssocID="{179A7D83-AD5A-41D6-93BE-5DE4B392E5A4}" presName="thickLine" presStyleLbl="alignNode1" presStyleIdx="1" presStyleCnt="5"/>
      <dgm:spPr/>
    </dgm:pt>
    <dgm:pt modelId="{75983993-9C77-4BA0-8845-38022E034E27}" type="pres">
      <dgm:prSet presAssocID="{179A7D83-AD5A-41D6-93BE-5DE4B392E5A4}" presName="horz1" presStyleCnt="0"/>
      <dgm:spPr/>
    </dgm:pt>
    <dgm:pt modelId="{5E6E0262-A472-458C-91F2-A4930486EC7A}" type="pres">
      <dgm:prSet presAssocID="{179A7D83-AD5A-41D6-93BE-5DE4B392E5A4}" presName="tx1" presStyleLbl="revTx" presStyleIdx="1" presStyleCnt="5"/>
      <dgm:spPr/>
    </dgm:pt>
    <dgm:pt modelId="{E6ADFD9D-560F-42B1-A8BD-9C70F3E10CF6}" type="pres">
      <dgm:prSet presAssocID="{179A7D83-AD5A-41D6-93BE-5DE4B392E5A4}" presName="vert1" presStyleCnt="0"/>
      <dgm:spPr/>
    </dgm:pt>
    <dgm:pt modelId="{4D308063-8991-4B46-BD5D-C217FA5B4BD6}" type="pres">
      <dgm:prSet presAssocID="{5540A7CF-C0EA-4234-922B-A7916658F725}" presName="thickLine" presStyleLbl="alignNode1" presStyleIdx="2" presStyleCnt="5"/>
      <dgm:spPr/>
    </dgm:pt>
    <dgm:pt modelId="{14ADC6E7-5F91-4D5D-B7F7-2F01B8B70D37}" type="pres">
      <dgm:prSet presAssocID="{5540A7CF-C0EA-4234-922B-A7916658F725}" presName="horz1" presStyleCnt="0"/>
      <dgm:spPr/>
    </dgm:pt>
    <dgm:pt modelId="{537936CA-028C-4810-9A5F-23E7E991D8B5}" type="pres">
      <dgm:prSet presAssocID="{5540A7CF-C0EA-4234-922B-A7916658F725}" presName="tx1" presStyleLbl="revTx" presStyleIdx="2" presStyleCnt="5"/>
      <dgm:spPr/>
    </dgm:pt>
    <dgm:pt modelId="{CDBE2E5D-D213-4EBD-9FBE-C57F6AA23BE4}" type="pres">
      <dgm:prSet presAssocID="{5540A7CF-C0EA-4234-922B-A7916658F725}" presName="vert1" presStyleCnt="0"/>
      <dgm:spPr/>
    </dgm:pt>
    <dgm:pt modelId="{F9361186-743F-46F5-87F6-58349EF1CD17}" type="pres">
      <dgm:prSet presAssocID="{1F3AA9FC-A04F-4B56-A9F5-7D8C1558694A}" presName="thickLine" presStyleLbl="alignNode1" presStyleIdx="3" presStyleCnt="5"/>
      <dgm:spPr/>
    </dgm:pt>
    <dgm:pt modelId="{5F6329C3-A312-4D2F-B2F0-B9CE354AD2F9}" type="pres">
      <dgm:prSet presAssocID="{1F3AA9FC-A04F-4B56-A9F5-7D8C1558694A}" presName="horz1" presStyleCnt="0"/>
      <dgm:spPr/>
    </dgm:pt>
    <dgm:pt modelId="{05E33E5F-001E-40AB-AF08-399445B2249E}" type="pres">
      <dgm:prSet presAssocID="{1F3AA9FC-A04F-4B56-A9F5-7D8C1558694A}" presName="tx1" presStyleLbl="revTx" presStyleIdx="3" presStyleCnt="5"/>
      <dgm:spPr/>
    </dgm:pt>
    <dgm:pt modelId="{6C4CF2D4-24CF-4C4C-B755-E42B15366612}" type="pres">
      <dgm:prSet presAssocID="{1F3AA9FC-A04F-4B56-A9F5-7D8C1558694A}" presName="vert1" presStyleCnt="0"/>
      <dgm:spPr/>
    </dgm:pt>
    <dgm:pt modelId="{76AD622F-3165-4C0A-ABC9-25EF2C4A1766}" type="pres">
      <dgm:prSet presAssocID="{E22A7AAA-FD3F-4D6C-A3BC-0279A11ED0D9}" presName="thickLine" presStyleLbl="alignNode1" presStyleIdx="4" presStyleCnt="5"/>
      <dgm:spPr/>
    </dgm:pt>
    <dgm:pt modelId="{F5A06EE1-2B91-4A86-8915-30625E7E83F0}" type="pres">
      <dgm:prSet presAssocID="{E22A7AAA-FD3F-4D6C-A3BC-0279A11ED0D9}" presName="horz1" presStyleCnt="0"/>
      <dgm:spPr/>
    </dgm:pt>
    <dgm:pt modelId="{879EE73D-03DD-4B6D-A3D9-D94721B712E6}" type="pres">
      <dgm:prSet presAssocID="{E22A7AAA-FD3F-4D6C-A3BC-0279A11ED0D9}" presName="tx1" presStyleLbl="revTx" presStyleIdx="4" presStyleCnt="5"/>
      <dgm:spPr/>
    </dgm:pt>
    <dgm:pt modelId="{E77A2DD3-0D3A-4F93-A783-51B464F28D43}" type="pres">
      <dgm:prSet presAssocID="{E22A7AAA-FD3F-4D6C-A3BC-0279A11ED0D9}" presName="vert1" presStyleCnt="0"/>
      <dgm:spPr/>
    </dgm:pt>
  </dgm:ptLst>
  <dgm:cxnLst>
    <dgm:cxn modelId="{D1232901-53F1-49A7-8C61-3E50F80269A3}" type="presOf" srcId="{BB85A003-BCC3-4766-A3C0-396030E16852}" destId="{93F821EB-0921-4323-BBC8-BC2A0F6EBB20}" srcOrd="0" destOrd="0" presId="urn:microsoft.com/office/officeart/2008/layout/LinedList"/>
    <dgm:cxn modelId="{86257C34-B117-484F-A398-2F6C23AEFE33}" srcId="{1FC2E5BE-7D03-4EED-8E92-B309F786D4C0}" destId="{179A7D83-AD5A-41D6-93BE-5DE4B392E5A4}" srcOrd="1" destOrd="0" parTransId="{CFE2CA76-6609-4B8F-83A0-F338F3FD8141}" sibTransId="{256A5AC2-543A-4D1F-8828-E5D31514D57F}"/>
    <dgm:cxn modelId="{5177A13A-FBA3-4873-8FD6-12B3AEC3ED05}" type="presOf" srcId="{1FC2E5BE-7D03-4EED-8E92-B309F786D4C0}" destId="{0F935362-D27A-4FFD-905C-BD3C9B323987}" srcOrd="0" destOrd="0" presId="urn:microsoft.com/office/officeart/2008/layout/LinedList"/>
    <dgm:cxn modelId="{68886E46-1455-4D5A-8707-38AE972911F1}" srcId="{1FC2E5BE-7D03-4EED-8E92-B309F786D4C0}" destId="{E22A7AAA-FD3F-4D6C-A3BC-0279A11ED0D9}" srcOrd="4" destOrd="0" parTransId="{65A4BB9F-60C8-4688-A487-596265461695}" sibTransId="{764F74A2-2DB5-4A3E-BDDA-58B27726D46C}"/>
    <dgm:cxn modelId="{67F2EE6A-80F2-47FB-B807-F05921C2A262}" type="presOf" srcId="{1F3AA9FC-A04F-4B56-A9F5-7D8C1558694A}" destId="{05E33E5F-001E-40AB-AF08-399445B2249E}" srcOrd="0" destOrd="0" presId="urn:microsoft.com/office/officeart/2008/layout/LinedList"/>
    <dgm:cxn modelId="{95EB4F78-2411-4A2E-8394-4BB1A20091F5}" type="presOf" srcId="{E22A7AAA-FD3F-4D6C-A3BC-0279A11ED0D9}" destId="{879EE73D-03DD-4B6D-A3D9-D94721B712E6}" srcOrd="0" destOrd="0" presId="urn:microsoft.com/office/officeart/2008/layout/LinedList"/>
    <dgm:cxn modelId="{CA680D8D-9DAD-4855-9D62-44F938A02123}" type="presOf" srcId="{5540A7CF-C0EA-4234-922B-A7916658F725}" destId="{537936CA-028C-4810-9A5F-23E7E991D8B5}" srcOrd="0" destOrd="0" presId="urn:microsoft.com/office/officeart/2008/layout/LinedList"/>
    <dgm:cxn modelId="{D9993F9F-33BF-4C9D-9F06-7449FC380BB7}" srcId="{1FC2E5BE-7D03-4EED-8E92-B309F786D4C0}" destId="{BB85A003-BCC3-4766-A3C0-396030E16852}" srcOrd="0" destOrd="0" parTransId="{B15CF6FA-0332-4BC9-99E4-C43282F4F900}" sibTransId="{0412676C-7068-4791-B7A5-91B5F5C2F48B}"/>
    <dgm:cxn modelId="{C044BCB1-0895-4DE6-8B21-39DB36DF596B}" type="presOf" srcId="{179A7D83-AD5A-41D6-93BE-5DE4B392E5A4}" destId="{5E6E0262-A472-458C-91F2-A4930486EC7A}" srcOrd="0" destOrd="0" presId="urn:microsoft.com/office/officeart/2008/layout/LinedList"/>
    <dgm:cxn modelId="{80BC9BD4-B8DA-4B03-AB65-913B2F0A1616}" srcId="{1FC2E5BE-7D03-4EED-8E92-B309F786D4C0}" destId="{5540A7CF-C0EA-4234-922B-A7916658F725}" srcOrd="2" destOrd="0" parTransId="{1809E5EF-5E1D-443F-A99E-7DA598AEA547}" sibTransId="{5F87D265-98B8-45B6-8A86-C8F12BCE464D}"/>
    <dgm:cxn modelId="{9E81CBED-5C20-4C91-8259-145260428DDE}" srcId="{1FC2E5BE-7D03-4EED-8E92-B309F786D4C0}" destId="{1F3AA9FC-A04F-4B56-A9F5-7D8C1558694A}" srcOrd="3" destOrd="0" parTransId="{5B881F87-479F-4B44-BC51-61CD72DD34C8}" sibTransId="{B45A37A3-86BE-46BB-B1CF-146E266277B4}"/>
    <dgm:cxn modelId="{94DB3A7E-0BE0-4491-84C7-102DBD4819EE}" type="presParOf" srcId="{0F935362-D27A-4FFD-905C-BD3C9B323987}" destId="{3AA5453A-7098-48BE-BDBE-A50DC22823F2}" srcOrd="0" destOrd="0" presId="urn:microsoft.com/office/officeart/2008/layout/LinedList"/>
    <dgm:cxn modelId="{3A2A5054-2C67-422C-90F9-E51E943719DF}" type="presParOf" srcId="{0F935362-D27A-4FFD-905C-BD3C9B323987}" destId="{1F81414A-4A33-433A-809D-56EB891D2B4E}" srcOrd="1" destOrd="0" presId="urn:microsoft.com/office/officeart/2008/layout/LinedList"/>
    <dgm:cxn modelId="{65C018F9-8241-4B6D-9683-407BCC6DB87E}" type="presParOf" srcId="{1F81414A-4A33-433A-809D-56EB891D2B4E}" destId="{93F821EB-0921-4323-BBC8-BC2A0F6EBB20}" srcOrd="0" destOrd="0" presId="urn:microsoft.com/office/officeart/2008/layout/LinedList"/>
    <dgm:cxn modelId="{E1831FDA-125F-41B5-B916-27C31904D8C8}" type="presParOf" srcId="{1F81414A-4A33-433A-809D-56EB891D2B4E}" destId="{6AB85229-6F56-449D-88E1-335896F0656B}" srcOrd="1" destOrd="0" presId="urn:microsoft.com/office/officeart/2008/layout/LinedList"/>
    <dgm:cxn modelId="{95DEBC5A-EE2E-488A-A5C4-A0130325F3EF}" type="presParOf" srcId="{0F935362-D27A-4FFD-905C-BD3C9B323987}" destId="{FEE87103-FED8-4F5C-9EBC-15D2C6DC26C6}" srcOrd="2" destOrd="0" presId="urn:microsoft.com/office/officeart/2008/layout/LinedList"/>
    <dgm:cxn modelId="{BC9F2710-2521-4F7E-84EC-765E6D451293}" type="presParOf" srcId="{0F935362-D27A-4FFD-905C-BD3C9B323987}" destId="{75983993-9C77-4BA0-8845-38022E034E27}" srcOrd="3" destOrd="0" presId="urn:microsoft.com/office/officeart/2008/layout/LinedList"/>
    <dgm:cxn modelId="{6F1830D7-0D0C-486F-8877-A9EE1242B35D}" type="presParOf" srcId="{75983993-9C77-4BA0-8845-38022E034E27}" destId="{5E6E0262-A472-458C-91F2-A4930486EC7A}" srcOrd="0" destOrd="0" presId="urn:microsoft.com/office/officeart/2008/layout/LinedList"/>
    <dgm:cxn modelId="{CA8FD26D-E384-4CE2-B83F-932A857F3A03}" type="presParOf" srcId="{75983993-9C77-4BA0-8845-38022E034E27}" destId="{E6ADFD9D-560F-42B1-A8BD-9C70F3E10CF6}" srcOrd="1" destOrd="0" presId="urn:microsoft.com/office/officeart/2008/layout/LinedList"/>
    <dgm:cxn modelId="{579A8F95-420F-4464-966E-7379AC6FC6F2}" type="presParOf" srcId="{0F935362-D27A-4FFD-905C-BD3C9B323987}" destId="{4D308063-8991-4B46-BD5D-C217FA5B4BD6}" srcOrd="4" destOrd="0" presId="urn:microsoft.com/office/officeart/2008/layout/LinedList"/>
    <dgm:cxn modelId="{3F92F9D5-A96A-4A2A-865F-4BF92807E3A5}" type="presParOf" srcId="{0F935362-D27A-4FFD-905C-BD3C9B323987}" destId="{14ADC6E7-5F91-4D5D-B7F7-2F01B8B70D37}" srcOrd="5" destOrd="0" presId="urn:microsoft.com/office/officeart/2008/layout/LinedList"/>
    <dgm:cxn modelId="{C002A01F-15A2-4081-BDC3-69DF6E0DBF87}" type="presParOf" srcId="{14ADC6E7-5F91-4D5D-B7F7-2F01B8B70D37}" destId="{537936CA-028C-4810-9A5F-23E7E991D8B5}" srcOrd="0" destOrd="0" presId="urn:microsoft.com/office/officeart/2008/layout/LinedList"/>
    <dgm:cxn modelId="{A1E01FD9-038B-4DFB-87D3-2414B7D1B07A}" type="presParOf" srcId="{14ADC6E7-5F91-4D5D-B7F7-2F01B8B70D37}" destId="{CDBE2E5D-D213-4EBD-9FBE-C57F6AA23BE4}" srcOrd="1" destOrd="0" presId="urn:microsoft.com/office/officeart/2008/layout/LinedList"/>
    <dgm:cxn modelId="{0846C4BB-6C4E-4930-BAFD-80378020D336}" type="presParOf" srcId="{0F935362-D27A-4FFD-905C-BD3C9B323987}" destId="{F9361186-743F-46F5-87F6-58349EF1CD17}" srcOrd="6" destOrd="0" presId="urn:microsoft.com/office/officeart/2008/layout/LinedList"/>
    <dgm:cxn modelId="{DCB9271C-B3F9-40A5-8026-6D095479EAAE}" type="presParOf" srcId="{0F935362-D27A-4FFD-905C-BD3C9B323987}" destId="{5F6329C3-A312-4D2F-B2F0-B9CE354AD2F9}" srcOrd="7" destOrd="0" presId="urn:microsoft.com/office/officeart/2008/layout/LinedList"/>
    <dgm:cxn modelId="{5F37C42D-7A5F-475E-ACF8-DE71F559FC6C}" type="presParOf" srcId="{5F6329C3-A312-4D2F-B2F0-B9CE354AD2F9}" destId="{05E33E5F-001E-40AB-AF08-399445B2249E}" srcOrd="0" destOrd="0" presId="urn:microsoft.com/office/officeart/2008/layout/LinedList"/>
    <dgm:cxn modelId="{888B5214-13F2-4023-9766-9AF8CF979955}" type="presParOf" srcId="{5F6329C3-A312-4D2F-B2F0-B9CE354AD2F9}" destId="{6C4CF2D4-24CF-4C4C-B755-E42B15366612}" srcOrd="1" destOrd="0" presId="urn:microsoft.com/office/officeart/2008/layout/LinedList"/>
    <dgm:cxn modelId="{3BFA5757-83CE-47D3-B458-86491FC4FDE3}" type="presParOf" srcId="{0F935362-D27A-4FFD-905C-BD3C9B323987}" destId="{76AD622F-3165-4C0A-ABC9-25EF2C4A1766}" srcOrd="8" destOrd="0" presId="urn:microsoft.com/office/officeart/2008/layout/LinedList"/>
    <dgm:cxn modelId="{E952E434-03DD-47B5-89F7-A3AE25A52D25}" type="presParOf" srcId="{0F935362-D27A-4FFD-905C-BD3C9B323987}" destId="{F5A06EE1-2B91-4A86-8915-30625E7E83F0}" srcOrd="9" destOrd="0" presId="urn:microsoft.com/office/officeart/2008/layout/LinedList"/>
    <dgm:cxn modelId="{25D9935C-A121-43B7-9144-7EA4C4FA255E}" type="presParOf" srcId="{F5A06EE1-2B91-4A86-8915-30625E7E83F0}" destId="{879EE73D-03DD-4B6D-A3D9-D94721B712E6}" srcOrd="0" destOrd="0" presId="urn:microsoft.com/office/officeart/2008/layout/LinedList"/>
    <dgm:cxn modelId="{49CA0644-BD08-4879-B96C-D788DBED7FB3}" type="presParOf" srcId="{F5A06EE1-2B91-4A86-8915-30625E7E83F0}" destId="{E77A2DD3-0D3A-4F93-A783-51B464F28D4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8F7D92-D084-42A9-AF26-C78AE1F9DE83}">
      <dsp:nvSpPr>
        <dsp:cNvPr id="0" name=""/>
        <dsp:cNvSpPr/>
      </dsp:nvSpPr>
      <dsp:spPr>
        <a:xfrm>
          <a:off x="582645"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Tillage</a:t>
          </a:r>
        </a:p>
      </dsp:txBody>
      <dsp:txXfrm>
        <a:off x="582645" y="1178"/>
        <a:ext cx="2174490" cy="1304694"/>
      </dsp:txXfrm>
    </dsp:sp>
    <dsp:sp modelId="{06BF69E6-DEA1-4FBE-9FE6-656A53FCD2C7}">
      <dsp:nvSpPr>
        <dsp:cNvPr id="0" name=""/>
        <dsp:cNvSpPr/>
      </dsp:nvSpPr>
      <dsp:spPr>
        <a:xfrm>
          <a:off x="297458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Soil Movement</a:t>
          </a:r>
        </a:p>
      </dsp:txBody>
      <dsp:txXfrm>
        <a:off x="2974584" y="1178"/>
        <a:ext cx="2174490" cy="1304694"/>
      </dsp:txXfrm>
    </dsp:sp>
    <dsp:sp modelId="{95AEDC30-5708-4257-8C3B-DEE3E1F90D82}">
      <dsp:nvSpPr>
        <dsp:cNvPr id="0" name=""/>
        <dsp:cNvSpPr/>
      </dsp:nvSpPr>
      <dsp:spPr>
        <a:xfrm>
          <a:off x="536652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Compaction</a:t>
          </a:r>
        </a:p>
      </dsp:txBody>
      <dsp:txXfrm>
        <a:off x="5366524" y="1178"/>
        <a:ext cx="2174490" cy="1304694"/>
      </dsp:txXfrm>
    </dsp:sp>
    <dsp:sp modelId="{48D6BAB1-C802-4F7B-9A10-DEC9BC6BB400}">
      <dsp:nvSpPr>
        <dsp:cNvPr id="0" name=""/>
        <dsp:cNvSpPr/>
      </dsp:nvSpPr>
      <dsp:spPr>
        <a:xfrm>
          <a:off x="7758464" y="1178"/>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Chemical Disturbance</a:t>
          </a:r>
        </a:p>
      </dsp:txBody>
      <dsp:txXfrm>
        <a:off x="7758464" y="1178"/>
        <a:ext cx="2174490" cy="1304694"/>
      </dsp:txXfrm>
    </dsp:sp>
    <dsp:sp modelId="{97249364-FBF1-4990-A46E-50C41F078BE1}">
      <dsp:nvSpPr>
        <dsp:cNvPr id="0" name=""/>
        <dsp:cNvSpPr/>
      </dsp:nvSpPr>
      <dsp:spPr>
        <a:xfrm>
          <a:off x="582645"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Biological Disturbance </a:t>
          </a:r>
        </a:p>
      </dsp:txBody>
      <dsp:txXfrm>
        <a:off x="582645" y="1523321"/>
        <a:ext cx="2174490" cy="1304694"/>
      </dsp:txXfrm>
    </dsp:sp>
    <dsp:sp modelId="{3A823256-1767-45A1-A6AF-C5B5ED899269}">
      <dsp:nvSpPr>
        <dsp:cNvPr id="0" name=""/>
        <dsp:cNvSpPr/>
      </dsp:nvSpPr>
      <dsp:spPr>
        <a:xfrm>
          <a:off x="297458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Food Webs</a:t>
          </a:r>
        </a:p>
      </dsp:txBody>
      <dsp:txXfrm>
        <a:off x="2974584" y="1523321"/>
        <a:ext cx="2174490" cy="1304694"/>
      </dsp:txXfrm>
    </dsp:sp>
    <dsp:sp modelId="{BE8DB7AA-1DEC-413E-8B2B-4D0342808FCC}">
      <dsp:nvSpPr>
        <dsp:cNvPr id="0" name=""/>
        <dsp:cNvSpPr/>
      </dsp:nvSpPr>
      <dsp:spPr>
        <a:xfrm>
          <a:off x="536652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Water Holding Capacity </a:t>
          </a:r>
        </a:p>
      </dsp:txBody>
      <dsp:txXfrm>
        <a:off x="5366524" y="1523321"/>
        <a:ext cx="2174490" cy="1304694"/>
      </dsp:txXfrm>
    </dsp:sp>
    <dsp:sp modelId="{B231B10C-150A-404B-B17F-068984418FB9}">
      <dsp:nvSpPr>
        <dsp:cNvPr id="0" name=""/>
        <dsp:cNvSpPr/>
      </dsp:nvSpPr>
      <dsp:spPr>
        <a:xfrm>
          <a:off x="7758464" y="1523321"/>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a:t>Infiltration </a:t>
          </a:r>
        </a:p>
      </dsp:txBody>
      <dsp:txXfrm>
        <a:off x="7758464" y="1523321"/>
        <a:ext cx="2174490" cy="1304694"/>
      </dsp:txXfrm>
    </dsp:sp>
    <dsp:sp modelId="{829AB8F1-14E1-4268-B316-D432BE689DB4}">
      <dsp:nvSpPr>
        <dsp:cNvPr id="0" name=""/>
        <dsp:cNvSpPr/>
      </dsp:nvSpPr>
      <dsp:spPr>
        <a:xfrm>
          <a:off x="2974584" y="3045465"/>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Aggregate</a:t>
          </a:r>
        </a:p>
      </dsp:txBody>
      <dsp:txXfrm>
        <a:off x="2974584" y="3045465"/>
        <a:ext cx="2174490" cy="1304694"/>
      </dsp:txXfrm>
    </dsp:sp>
    <dsp:sp modelId="{1052EB91-E540-4F68-966B-4217CEB22BE8}">
      <dsp:nvSpPr>
        <dsp:cNvPr id="0" name=""/>
        <dsp:cNvSpPr/>
      </dsp:nvSpPr>
      <dsp:spPr>
        <a:xfrm>
          <a:off x="5366524" y="3045465"/>
          <a:ext cx="2174490" cy="130469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Aggregate Stability </a:t>
          </a:r>
        </a:p>
      </dsp:txBody>
      <dsp:txXfrm>
        <a:off x="5366524" y="3045465"/>
        <a:ext cx="2174490" cy="13046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09C0-160E-4D7E-A197-BAAC6E9DCCEE}">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A651C5-3663-49F5-A578-D9F8D8FC976E}">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How does the barrier impact the movement of the soil?</a:t>
          </a:r>
        </a:p>
      </dsp:txBody>
      <dsp:txXfrm>
        <a:off x="696297" y="538547"/>
        <a:ext cx="4171627" cy="2590157"/>
      </dsp:txXfrm>
    </dsp:sp>
    <dsp:sp modelId="{7C7F5A12-3409-4E28-BBD0-D8B09AA88332}">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16C5F8-908E-4F10-BA51-143FE7F7F6E1}">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a:t>What does covering the soil do?</a:t>
          </a:r>
        </a:p>
      </dsp:txBody>
      <dsp:txXfrm>
        <a:off x="5991936" y="538547"/>
        <a:ext cx="4171627" cy="259015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38EEC-15E7-436D-9D0A-06F958C6FC16}">
      <dsp:nvSpPr>
        <dsp:cNvPr id="0" name=""/>
        <dsp:cNvSpPr/>
      </dsp:nvSpPr>
      <dsp:spPr>
        <a:xfrm>
          <a:off x="0" y="2703"/>
          <a:ext cx="6900512"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7E73DB-28AD-49A9-98E7-8A01C2085AA1}">
      <dsp:nvSpPr>
        <dsp:cNvPr id="0" name=""/>
        <dsp:cNvSpPr/>
      </dsp:nvSpPr>
      <dsp:spPr>
        <a:xfrm>
          <a:off x="0" y="2703"/>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a:t>Types of materials that make up soil?</a:t>
          </a:r>
        </a:p>
      </dsp:txBody>
      <dsp:txXfrm>
        <a:off x="0" y="2703"/>
        <a:ext cx="6900512" cy="1843578"/>
      </dsp:txXfrm>
    </dsp:sp>
    <dsp:sp modelId="{99FF19AC-F94A-482F-B06C-6F131AF555CA}">
      <dsp:nvSpPr>
        <dsp:cNvPr id="0" name=""/>
        <dsp:cNvSpPr/>
      </dsp:nvSpPr>
      <dsp:spPr>
        <a:xfrm>
          <a:off x="0" y="1846281"/>
          <a:ext cx="6900512" cy="0"/>
        </a:xfrm>
        <a:prstGeom prst="line">
          <a:avLst/>
        </a:prstGeom>
        <a:solidFill>
          <a:schemeClr val="accent2">
            <a:hueOff val="3221807"/>
            <a:satOff val="-9246"/>
            <a:lumOff val="-14805"/>
            <a:alphaOff val="0"/>
          </a:schemeClr>
        </a:solidFill>
        <a:ln w="19050" cap="flat" cmpd="sng" algn="ctr">
          <a:solidFill>
            <a:schemeClr val="accent2">
              <a:hueOff val="3221807"/>
              <a:satOff val="-9246"/>
              <a:lumOff val="-1480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CFD4046-C955-4DB7-959B-338A051866FD}">
      <dsp:nvSpPr>
        <dsp:cNvPr id="0" name=""/>
        <dsp:cNvSpPr/>
      </dsp:nvSpPr>
      <dsp:spPr>
        <a:xfrm>
          <a:off x="0" y="1846281"/>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a:t>How do these materials interact with each other?</a:t>
          </a:r>
        </a:p>
      </dsp:txBody>
      <dsp:txXfrm>
        <a:off x="0" y="1846281"/>
        <a:ext cx="6900512" cy="1843578"/>
      </dsp:txXfrm>
    </dsp:sp>
    <dsp:sp modelId="{014BA71B-F00C-4FBD-8B83-9A9C3C7190C4}">
      <dsp:nvSpPr>
        <dsp:cNvPr id="0" name=""/>
        <dsp:cNvSpPr/>
      </dsp:nvSpPr>
      <dsp:spPr>
        <a:xfrm>
          <a:off x="0" y="3689859"/>
          <a:ext cx="6900512" cy="0"/>
        </a:xfrm>
        <a:prstGeom prst="line">
          <a:avLst/>
        </a:prstGeom>
        <a:solidFill>
          <a:schemeClr val="accent2">
            <a:hueOff val="6443614"/>
            <a:satOff val="-18493"/>
            <a:lumOff val="-29609"/>
            <a:alphaOff val="0"/>
          </a:schemeClr>
        </a:solidFill>
        <a:ln w="19050" cap="flat" cmpd="sng" algn="ctr">
          <a:solidFill>
            <a:schemeClr val="accent2">
              <a:hueOff val="6443614"/>
              <a:satOff val="-18493"/>
              <a:lumOff val="-296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4D6EB9-50A8-4EAE-968C-8B8EC632A3A9}">
      <dsp:nvSpPr>
        <dsp:cNvPr id="0" name=""/>
        <dsp:cNvSpPr/>
      </dsp:nvSpPr>
      <dsp:spPr>
        <a:xfrm>
          <a:off x="0" y="3689859"/>
          <a:ext cx="6900512" cy="1843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5260" tIns="175260" rIns="175260" bIns="175260" numCol="1" spcCol="1270" anchor="t" anchorCtr="0">
          <a:noAutofit/>
        </a:bodyPr>
        <a:lstStyle/>
        <a:p>
          <a:pPr marL="0" lvl="0" indent="0" algn="l" defTabSz="2044700">
            <a:lnSpc>
              <a:spcPct val="90000"/>
            </a:lnSpc>
            <a:spcBef>
              <a:spcPct val="0"/>
            </a:spcBef>
            <a:spcAft>
              <a:spcPct val="35000"/>
            </a:spcAft>
            <a:buNone/>
          </a:pPr>
          <a:r>
            <a:rPr lang="en-US" sz="4600" kern="1200" dirty="0"/>
            <a:t>Differences in infiltration we observed in the video?</a:t>
          </a:r>
        </a:p>
      </dsp:txBody>
      <dsp:txXfrm>
        <a:off x="0" y="3689859"/>
        <a:ext cx="6900512" cy="184357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AA163-C0A2-41A0-A56C-F20A8D2C2D8A}">
      <dsp:nvSpPr>
        <dsp:cNvPr id="0" name=""/>
        <dsp:cNvSpPr/>
      </dsp:nvSpPr>
      <dsp:spPr>
        <a:xfrm>
          <a:off x="0" y="550"/>
          <a:ext cx="4438650" cy="0"/>
        </a:xfrm>
        <a:prstGeom prst="lin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12700" cap="flat" cmpd="sng" algn="ctr">
          <a:solidFill>
            <a:schemeClr val="accent5">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C196E4EF-A613-4827-93FB-B14D1E982FE4}">
      <dsp:nvSpPr>
        <dsp:cNvPr id="0" name=""/>
        <dsp:cNvSpPr/>
      </dsp:nvSpPr>
      <dsp:spPr>
        <a:xfrm>
          <a:off x="0" y="550"/>
          <a:ext cx="4438650" cy="90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Clumps of soil made from sand, silt, or clay </a:t>
          </a:r>
        </a:p>
      </dsp:txBody>
      <dsp:txXfrm>
        <a:off x="0" y="550"/>
        <a:ext cx="4438650" cy="901684"/>
      </dsp:txXfrm>
    </dsp:sp>
    <dsp:sp modelId="{11A43350-C489-4E04-A878-EEA50F184C40}">
      <dsp:nvSpPr>
        <dsp:cNvPr id="0" name=""/>
        <dsp:cNvSpPr/>
      </dsp:nvSpPr>
      <dsp:spPr>
        <a:xfrm>
          <a:off x="0" y="902235"/>
          <a:ext cx="4438650" cy="0"/>
        </a:xfrm>
        <a:prstGeom prst="line">
          <a:avLst/>
        </a:prstGeom>
        <a:gradFill rotWithShape="0">
          <a:gsLst>
            <a:gs pos="0">
              <a:schemeClr val="accent5">
                <a:hueOff val="-3038037"/>
                <a:satOff val="-207"/>
                <a:lumOff val="490"/>
                <a:alphaOff val="0"/>
                <a:satMod val="103000"/>
                <a:lumMod val="102000"/>
                <a:tint val="94000"/>
              </a:schemeClr>
            </a:gs>
            <a:gs pos="50000">
              <a:schemeClr val="accent5">
                <a:hueOff val="-3038037"/>
                <a:satOff val="-207"/>
                <a:lumOff val="490"/>
                <a:alphaOff val="0"/>
                <a:satMod val="110000"/>
                <a:lumMod val="100000"/>
                <a:shade val="100000"/>
              </a:schemeClr>
            </a:gs>
            <a:gs pos="100000">
              <a:schemeClr val="accent5">
                <a:hueOff val="-3038037"/>
                <a:satOff val="-207"/>
                <a:lumOff val="490"/>
                <a:alphaOff val="0"/>
                <a:lumMod val="99000"/>
                <a:satMod val="120000"/>
                <a:shade val="78000"/>
              </a:schemeClr>
            </a:gs>
          </a:gsLst>
          <a:lin ang="5400000" scaled="0"/>
        </a:gradFill>
        <a:ln w="12700" cap="flat" cmpd="sng" algn="ctr">
          <a:solidFill>
            <a:schemeClr val="accent5">
              <a:hueOff val="-3038037"/>
              <a:satOff val="-207"/>
              <a:lumOff val="49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8EDF6E3-733E-4B50-917A-53BA9B430C4C}">
      <dsp:nvSpPr>
        <dsp:cNvPr id="0" name=""/>
        <dsp:cNvSpPr/>
      </dsp:nvSpPr>
      <dsp:spPr>
        <a:xfrm>
          <a:off x="0" y="902235"/>
          <a:ext cx="4438650" cy="90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Soil structure is specific to the size, shape, and arrangement of aggregates</a:t>
          </a:r>
        </a:p>
      </dsp:txBody>
      <dsp:txXfrm>
        <a:off x="0" y="902235"/>
        <a:ext cx="4438650" cy="901684"/>
      </dsp:txXfrm>
    </dsp:sp>
    <dsp:sp modelId="{7563BCCA-F984-4A26-AE88-84FB1DB5DE04}">
      <dsp:nvSpPr>
        <dsp:cNvPr id="0" name=""/>
        <dsp:cNvSpPr/>
      </dsp:nvSpPr>
      <dsp:spPr>
        <a:xfrm>
          <a:off x="0" y="1803919"/>
          <a:ext cx="4438650" cy="0"/>
        </a:xfrm>
        <a:prstGeom prst="line">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w="12700" cap="flat" cmpd="sng" algn="ctr">
          <a:solidFill>
            <a:schemeClr val="accent5">
              <a:hueOff val="-6076075"/>
              <a:satOff val="-413"/>
              <a:lumOff val="98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7382F530-3416-48FA-871A-55D2F8514F5F}">
      <dsp:nvSpPr>
        <dsp:cNvPr id="0" name=""/>
        <dsp:cNvSpPr/>
      </dsp:nvSpPr>
      <dsp:spPr>
        <a:xfrm>
          <a:off x="0" y="1803919"/>
          <a:ext cx="4438650" cy="90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Aggregates are arranged in layers </a:t>
          </a:r>
        </a:p>
      </dsp:txBody>
      <dsp:txXfrm>
        <a:off x="0" y="1803919"/>
        <a:ext cx="4438650" cy="901684"/>
      </dsp:txXfrm>
    </dsp:sp>
    <dsp:sp modelId="{0ED6C236-DFF2-4F26-ACC9-9714BC6802DA}">
      <dsp:nvSpPr>
        <dsp:cNvPr id="0" name=""/>
        <dsp:cNvSpPr/>
      </dsp:nvSpPr>
      <dsp:spPr>
        <a:xfrm>
          <a:off x="0" y="2705604"/>
          <a:ext cx="4438650" cy="0"/>
        </a:xfrm>
        <a:prstGeom prst="line">
          <a:avLst/>
        </a:prstGeom>
        <a:gradFill rotWithShape="0">
          <a:gsLst>
            <a:gs pos="0">
              <a:schemeClr val="accent5">
                <a:hueOff val="-9114112"/>
                <a:satOff val="-620"/>
                <a:lumOff val="1471"/>
                <a:alphaOff val="0"/>
                <a:satMod val="103000"/>
                <a:lumMod val="102000"/>
                <a:tint val="94000"/>
              </a:schemeClr>
            </a:gs>
            <a:gs pos="50000">
              <a:schemeClr val="accent5">
                <a:hueOff val="-9114112"/>
                <a:satOff val="-620"/>
                <a:lumOff val="1471"/>
                <a:alphaOff val="0"/>
                <a:satMod val="110000"/>
                <a:lumMod val="100000"/>
                <a:shade val="100000"/>
              </a:schemeClr>
            </a:gs>
            <a:gs pos="100000">
              <a:schemeClr val="accent5">
                <a:hueOff val="-9114112"/>
                <a:satOff val="-620"/>
                <a:lumOff val="1471"/>
                <a:alphaOff val="0"/>
                <a:lumMod val="99000"/>
                <a:satMod val="120000"/>
                <a:shade val="78000"/>
              </a:schemeClr>
            </a:gs>
          </a:gsLst>
          <a:lin ang="5400000" scaled="0"/>
        </a:gradFill>
        <a:ln w="12700" cap="flat" cmpd="sng" algn="ctr">
          <a:solidFill>
            <a:schemeClr val="accent5">
              <a:hueOff val="-9114112"/>
              <a:satOff val="-620"/>
              <a:lumOff val="147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2E0BBE48-9E9F-4F5E-B9A1-168A9D58482B}">
      <dsp:nvSpPr>
        <dsp:cNvPr id="0" name=""/>
        <dsp:cNvSpPr/>
      </dsp:nvSpPr>
      <dsp:spPr>
        <a:xfrm>
          <a:off x="0" y="2705604"/>
          <a:ext cx="4438650" cy="90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Well aggregated soils drain better</a:t>
          </a:r>
        </a:p>
      </dsp:txBody>
      <dsp:txXfrm>
        <a:off x="0" y="2705604"/>
        <a:ext cx="4438650" cy="901684"/>
      </dsp:txXfrm>
    </dsp:sp>
    <dsp:sp modelId="{F248EF5B-C503-4E4C-8A3A-79ABF1B2705A}">
      <dsp:nvSpPr>
        <dsp:cNvPr id="0" name=""/>
        <dsp:cNvSpPr/>
      </dsp:nvSpPr>
      <dsp:spPr>
        <a:xfrm>
          <a:off x="0" y="3607288"/>
          <a:ext cx="4438650" cy="0"/>
        </a:xfrm>
        <a:prstGeom prst="line">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w="12700" cap="flat" cmpd="sng" algn="ctr">
          <a:solidFill>
            <a:schemeClr val="accent5">
              <a:hueOff val="-12152150"/>
              <a:satOff val="-826"/>
              <a:lumOff val="1961"/>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F45CDBB0-DD54-4DE6-B685-8E9823A44825}">
      <dsp:nvSpPr>
        <dsp:cNvPr id="0" name=""/>
        <dsp:cNvSpPr/>
      </dsp:nvSpPr>
      <dsp:spPr>
        <a:xfrm>
          <a:off x="0" y="3607288"/>
          <a:ext cx="4438650" cy="9016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kern="1200"/>
            <a:t>From the video, which soil was better aggregated? </a:t>
          </a:r>
        </a:p>
      </dsp:txBody>
      <dsp:txXfrm>
        <a:off x="0" y="3607288"/>
        <a:ext cx="4438650" cy="9016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09A71F-9A5A-4884-AD9E-5538CB4751B4}">
      <dsp:nvSpPr>
        <dsp:cNvPr id="0" name=""/>
        <dsp:cNvSpPr/>
      </dsp:nvSpPr>
      <dsp:spPr>
        <a:xfrm rot="10800000">
          <a:off x="1936811" y="2205"/>
          <a:ext cx="6992874" cy="701793"/>
        </a:xfrm>
        <a:prstGeom prst="homePlat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Soil Texture </a:t>
          </a:r>
        </a:p>
      </dsp:txBody>
      <dsp:txXfrm rot="10800000">
        <a:off x="2112259" y="2205"/>
        <a:ext cx="6817426" cy="701793"/>
      </dsp:txXfrm>
    </dsp:sp>
    <dsp:sp modelId="{A96E4430-5881-4B29-AEBA-E724B54F9857}">
      <dsp:nvSpPr>
        <dsp:cNvPr id="0" name=""/>
        <dsp:cNvSpPr/>
      </dsp:nvSpPr>
      <dsp:spPr>
        <a:xfrm>
          <a:off x="1585914" y="2205"/>
          <a:ext cx="701793" cy="701793"/>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A742A6A5-2C0D-4B20-AFD6-30A3E3DDA1C1}">
      <dsp:nvSpPr>
        <dsp:cNvPr id="0" name=""/>
        <dsp:cNvSpPr/>
      </dsp:nvSpPr>
      <dsp:spPr>
        <a:xfrm rot="10800000">
          <a:off x="1936811" y="913488"/>
          <a:ext cx="6992874" cy="701793"/>
        </a:xfrm>
        <a:prstGeom prst="homePlat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Climate</a:t>
          </a:r>
        </a:p>
      </dsp:txBody>
      <dsp:txXfrm rot="10800000">
        <a:off x="2112259" y="913488"/>
        <a:ext cx="6817426" cy="701793"/>
      </dsp:txXfrm>
    </dsp:sp>
    <dsp:sp modelId="{88078CC0-6277-42F9-8399-5604AC8F5D7C}">
      <dsp:nvSpPr>
        <dsp:cNvPr id="0" name=""/>
        <dsp:cNvSpPr/>
      </dsp:nvSpPr>
      <dsp:spPr>
        <a:xfrm>
          <a:off x="1585914" y="913488"/>
          <a:ext cx="701793" cy="701793"/>
        </a:xfrm>
        <a:prstGeom prst="ellipse">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CD4945D6-BE09-4DAB-ACF1-52B4186B7B3B}">
      <dsp:nvSpPr>
        <dsp:cNvPr id="0" name=""/>
        <dsp:cNvSpPr/>
      </dsp:nvSpPr>
      <dsp:spPr>
        <a:xfrm rot="10800000">
          <a:off x="1936811" y="1824772"/>
          <a:ext cx="6992874" cy="701793"/>
        </a:xfrm>
        <a:prstGeom prst="homePlat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Organic Matter</a:t>
          </a:r>
        </a:p>
      </dsp:txBody>
      <dsp:txXfrm rot="10800000">
        <a:off x="2112259" y="1824772"/>
        <a:ext cx="6817426" cy="701793"/>
      </dsp:txXfrm>
    </dsp:sp>
    <dsp:sp modelId="{6E81B068-300C-4A96-9D57-7F699883B7B9}">
      <dsp:nvSpPr>
        <dsp:cNvPr id="0" name=""/>
        <dsp:cNvSpPr/>
      </dsp:nvSpPr>
      <dsp:spPr>
        <a:xfrm>
          <a:off x="1585914" y="1824772"/>
          <a:ext cx="701793" cy="701793"/>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526087B3-37A2-4A22-8068-F3244C359D49}">
      <dsp:nvSpPr>
        <dsp:cNvPr id="0" name=""/>
        <dsp:cNvSpPr/>
      </dsp:nvSpPr>
      <dsp:spPr>
        <a:xfrm rot="10800000">
          <a:off x="1936811" y="2736056"/>
          <a:ext cx="6992874" cy="701793"/>
        </a:xfrm>
        <a:prstGeom prst="homePlat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Availability of Soil Organisms </a:t>
          </a:r>
        </a:p>
      </dsp:txBody>
      <dsp:txXfrm rot="10800000">
        <a:off x="2112259" y="2736056"/>
        <a:ext cx="6817426" cy="701793"/>
      </dsp:txXfrm>
    </dsp:sp>
    <dsp:sp modelId="{C2E65B63-836B-4AE5-969B-2E02B99788AD}">
      <dsp:nvSpPr>
        <dsp:cNvPr id="0" name=""/>
        <dsp:cNvSpPr/>
      </dsp:nvSpPr>
      <dsp:spPr>
        <a:xfrm>
          <a:off x="1585914" y="2736056"/>
          <a:ext cx="701793" cy="701793"/>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8F930FC2-5B00-46ED-8879-005F12D1E129}">
      <dsp:nvSpPr>
        <dsp:cNvPr id="0" name=""/>
        <dsp:cNvSpPr/>
      </dsp:nvSpPr>
      <dsp:spPr>
        <a:xfrm rot="10800000">
          <a:off x="1936811" y="3647339"/>
          <a:ext cx="6992874" cy="701793"/>
        </a:xfrm>
        <a:prstGeom prst="homePlate">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471"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kern="1200"/>
            <a:t>Frequency and Intensity of rainfall </a:t>
          </a:r>
        </a:p>
      </dsp:txBody>
      <dsp:txXfrm rot="10800000">
        <a:off x="2112259" y="3647339"/>
        <a:ext cx="6817426" cy="701793"/>
      </dsp:txXfrm>
    </dsp:sp>
    <dsp:sp modelId="{16AEB540-C8D5-4729-A7C4-B5EEC4DF73A4}">
      <dsp:nvSpPr>
        <dsp:cNvPr id="0" name=""/>
        <dsp:cNvSpPr/>
      </dsp:nvSpPr>
      <dsp:spPr>
        <a:xfrm>
          <a:off x="1585914" y="3647339"/>
          <a:ext cx="701793" cy="701793"/>
        </a:xfrm>
        <a:prstGeom prst="ellipse">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655F5-38A7-4678-8686-B81D554723E7}">
      <dsp:nvSpPr>
        <dsp:cNvPr id="0" name=""/>
        <dsp:cNvSpPr/>
      </dsp:nvSpPr>
      <dsp:spPr>
        <a:xfrm>
          <a:off x="0" y="597408"/>
          <a:ext cx="5115491" cy="119340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What does disturbance mean in relationship to soil?</a:t>
          </a:r>
        </a:p>
      </dsp:txBody>
      <dsp:txXfrm>
        <a:off x="58257" y="655665"/>
        <a:ext cx="4998977" cy="1076886"/>
      </dsp:txXfrm>
    </dsp:sp>
    <dsp:sp modelId="{EF8EC4B7-5678-4F22-86C4-0B25BCEF40B2}">
      <dsp:nvSpPr>
        <dsp:cNvPr id="0" name=""/>
        <dsp:cNvSpPr/>
      </dsp:nvSpPr>
      <dsp:spPr>
        <a:xfrm>
          <a:off x="0" y="1877209"/>
          <a:ext cx="5115491" cy="1193400"/>
        </a:xfrm>
        <a:prstGeom prst="roundRect">
          <a:avLst/>
        </a:prstGeom>
        <a:solidFill>
          <a:schemeClr val="accent5">
            <a:hueOff val="-6076075"/>
            <a:satOff val="-413"/>
            <a:lumOff val="98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What is non-agricultural disturbance?</a:t>
          </a:r>
        </a:p>
      </dsp:txBody>
      <dsp:txXfrm>
        <a:off x="58257" y="1935466"/>
        <a:ext cx="4998977" cy="1076886"/>
      </dsp:txXfrm>
    </dsp:sp>
    <dsp:sp modelId="{415955A1-47EF-4558-8A2A-5DB481A80909}">
      <dsp:nvSpPr>
        <dsp:cNvPr id="0" name=""/>
        <dsp:cNvSpPr/>
      </dsp:nvSpPr>
      <dsp:spPr>
        <a:xfrm>
          <a:off x="0" y="3157008"/>
          <a:ext cx="5115491" cy="119340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What is agricultural disturbance?</a:t>
          </a:r>
        </a:p>
      </dsp:txBody>
      <dsp:txXfrm>
        <a:off x="58257" y="3215265"/>
        <a:ext cx="4998977" cy="10768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ADC5D-08FB-463B-BA8D-73679EA194C8}">
      <dsp:nvSpPr>
        <dsp:cNvPr id="0" name=""/>
        <dsp:cNvSpPr/>
      </dsp:nvSpPr>
      <dsp:spPr>
        <a:xfrm>
          <a:off x="1061437" y="689511"/>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84EE15-1129-4E62-8976-5B18DAEF92BE}">
      <dsp:nvSpPr>
        <dsp:cNvPr id="0" name=""/>
        <dsp:cNvSpPr/>
      </dsp:nvSpPr>
      <dsp:spPr>
        <a:xfrm>
          <a:off x="1582" y="193024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100000"/>
            </a:lnSpc>
            <a:spcBef>
              <a:spcPct val="0"/>
            </a:spcBef>
            <a:spcAft>
              <a:spcPct val="35000"/>
            </a:spcAft>
            <a:buNone/>
            <a:defRPr b="1"/>
          </a:pPr>
          <a:r>
            <a:rPr lang="en-US" sz="3100" kern="1200"/>
            <a:t>Biological</a:t>
          </a:r>
        </a:p>
      </dsp:txBody>
      <dsp:txXfrm>
        <a:off x="1582" y="1930240"/>
        <a:ext cx="3261093" cy="489164"/>
      </dsp:txXfrm>
    </dsp:sp>
    <dsp:sp modelId="{4ECEF6C6-A998-4116-A902-568D2032A85A}">
      <dsp:nvSpPr>
        <dsp:cNvPr id="0" name=""/>
        <dsp:cNvSpPr/>
      </dsp:nvSpPr>
      <dsp:spPr>
        <a:xfrm>
          <a:off x="1582" y="2465612"/>
          <a:ext cx="3261093" cy="534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Impacts the biological communities in the soil</a:t>
          </a:r>
        </a:p>
      </dsp:txBody>
      <dsp:txXfrm>
        <a:off x="1582" y="2465612"/>
        <a:ext cx="3261093" cy="534280"/>
      </dsp:txXfrm>
    </dsp:sp>
    <dsp:sp modelId="{28C48D4A-9CE0-47FD-96E9-E2294AE9ADA5}">
      <dsp:nvSpPr>
        <dsp:cNvPr id="0" name=""/>
        <dsp:cNvSpPr/>
      </dsp:nvSpPr>
      <dsp:spPr>
        <a:xfrm>
          <a:off x="4893223" y="689511"/>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CE37E25-F0CA-4055-A622-E277F5FF4961}">
      <dsp:nvSpPr>
        <dsp:cNvPr id="0" name=""/>
        <dsp:cNvSpPr/>
      </dsp:nvSpPr>
      <dsp:spPr>
        <a:xfrm>
          <a:off x="3833367" y="193024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100000"/>
            </a:lnSpc>
            <a:spcBef>
              <a:spcPct val="0"/>
            </a:spcBef>
            <a:spcAft>
              <a:spcPct val="35000"/>
            </a:spcAft>
            <a:buNone/>
            <a:defRPr b="1"/>
          </a:pPr>
          <a:r>
            <a:rPr lang="en-US" sz="3100" kern="1200"/>
            <a:t>Chemical</a:t>
          </a:r>
        </a:p>
      </dsp:txBody>
      <dsp:txXfrm>
        <a:off x="3833367" y="1930240"/>
        <a:ext cx="3261093" cy="489164"/>
      </dsp:txXfrm>
    </dsp:sp>
    <dsp:sp modelId="{D58F015B-4E84-4753-B394-ECD3A7C6E9F3}">
      <dsp:nvSpPr>
        <dsp:cNvPr id="0" name=""/>
        <dsp:cNvSpPr/>
      </dsp:nvSpPr>
      <dsp:spPr>
        <a:xfrm>
          <a:off x="3833367" y="2465612"/>
          <a:ext cx="3261093" cy="534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Changes in the soil chemistry</a:t>
          </a:r>
        </a:p>
      </dsp:txBody>
      <dsp:txXfrm>
        <a:off x="3833367" y="2465612"/>
        <a:ext cx="3261093" cy="534280"/>
      </dsp:txXfrm>
    </dsp:sp>
    <dsp:sp modelId="{0C388F02-72FE-49C7-B91E-50D6683BC506}">
      <dsp:nvSpPr>
        <dsp:cNvPr id="0" name=""/>
        <dsp:cNvSpPr/>
      </dsp:nvSpPr>
      <dsp:spPr>
        <a:xfrm>
          <a:off x="8725008" y="689511"/>
          <a:ext cx="1141382" cy="114138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F1753EB-C4C4-40A2-9A06-7D03DFB9F98F}">
      <dsp:nvSpPr>
        <dsp:cNvPr id="0" name=""/>
        <dsp:cNvSpPr/>
      </dsp:nvSpPr>
      <dsp:spPr>
        <a:xfrm>
          <a:off x="7665152" y="1930240"/>
          <a:ext cx="3261093" cy="48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377950">
            <a:lnSpc>
              <a:spcPct val="100000"/>
            </a:lnSpc>
            <a:spcBef>
              <a:spcPct val="0"/>
            </a:spcBef>
            <a:spcAft>
              <a:spcPct val="35000"/>
            </a:spcAft>
            <a:buNone/>
            <a:defRPr b="1"/>
          </a:pPr>
          <a:r>
            <a:rPr lang="en-US" sz="3100" kern="1200" dirty="0"/>
            <a:t>Physical</a:t>
          </a:r>
        </a:p>
      </dsp:txBody>
      <dsp:txXfrm>
        <a:off x="7665152" y="1930240"/>
        <a:ext cx="3261093" cy="489164"/>
      </dsp:txXfrm>
    </dsp:sp>
    <dsp:sp modelId="{45D37694-A1F6-4A3A-874A-042144B6CE0C}">
      <dsp:nvSpPr>
        <dsp:cNvPr id="0" name=""/>
        <dsp:cNvSpPr/>
      </dsp:nvSpPr>
      <dsp:spPr>
        <a:xfrm>
          <a:off x="7665152" y="2465612"/>
          <a:ext cx="3261093" cy="534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dirty="0"/>
            <a:t>Disturbing the soil layers physically</a:t>
          </a:r>
        </a:p>
      </dsp:txBody>
      <dsp:txXfrm>
        <a:off x="7665152" y="2465612"/>
        <a:ext cx="3261093" cy="53428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1CC9FF-6157-4403-B96A-7654DE52F367}">
      <dsp:nvSpPr>
        <dsp:cNvPr id="0" name=""/>
        <dsp:cNvSpPr/>
      </dsp:nvSpPr>
      <dsp:spPr>
        <a:xfrm>
          <a:off x="0" y="48966"/>
          <a:ext cx="10927829" cy="87837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Overgrazing and mowing a lawn</a:t>
          </a:r>
        </a:p>
      </dsp:txBody>
      <dsp:txXfrm>
        <a:off x="42879" y="91845"/>
        <a:ext cx="10842071" cy="792619"/>
      </dsp:txXfrm>
    </dsp:sp>
    <dsp:sp modelId="{1A4CD088-3BE9-48D2-94F0-5670ABFE75E8}">
      <dsp:nvSpPr>
        <dsp:cNvPr id="0" name=""/>
        <dsp:cNvSpPr/>
      </dsp:nvSpPr>
      <dsp:spPr>
        <a:xfrm>
          <a:off x="0" y="927343"/>
          <a:ext cx="10927829" cy="5920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95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Loss of green tissue limits the plant’s ability to photosynthesize</a:t>
          </a:r>
        </a:p>
        <a:p>
          <a:pPr marL="171450" lvl="1" indent="-171450" algn="l" defTabSz="755650">
            <a:lnSpc>
              <a:spcPct val="90000"/>
            </a:lnSpc>
            <a:spcBef>
              <a:spcPct val="0"/>
            </a:spcBef>
            <a:spcAft>
              <a:spcPct val="20000"/>
            </a:spcAft>
            <a:buChar char="•"/>
          </a:pPr>
          <a:r>
            <a:rPr lang="en-US" sz="1700" kern="1200"/>
            <a:t>Decreases productivity and interactions between the plant’s roots and soil microbiome</a:t>
          </a:r>
        </a:p>
      </dsp:txBody>
      <dsp:txXfrm>
        <a:off x="0" y="927343"/>
        <a:ext cx="10927829" cy="592020"/>
      </dsp:txXfrm>
    </dsp:sp>
    <dsp:sp modelId="{C2B4B801-F0AF-4CF4-B9D5-93EBDD4003D5}">
      <dsp:nvSpPr>
        <dsp:cNvPr id="0" name=""/>
        <dsp:cNvSpPr/>
      </dsp:nvSpPr>
      <dsp:spPr>
        <a:xfrm>
          <a:off x="0" y="1519363"/>
          <a:ext cx="10927829" cy="878377"/>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Introducing biologicals</a:t>
          </a:r>
        </a:p>
      </dsp:txBody>
      <dsp:txXfrm>
        <a:off x="42879" y="1562242"/>
        <a:ext cx="10842071" cy="792619"/>
      </dsp:txXfrm>
    </dsp:sp>
    <dsp:sp modelId="{3772A199-81CC-4BE6-9E35-D7554319DF97}">
      <dsp:nvSpPr>
        <dsp:cNvPr id="0" name=""/>
        <dsp:cNvSpPr/>
      </dsp:nvSpPr>
      <dsp:spPr>
        <a:xfrm>
          <a:off x="0" y="2397741"/>
          <a:ext cx="10927829"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95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Different species compositions can take over the native soil biology </a:t>
          </a:r>
        </a:p>
      </dsp:txBody>
      <dsp:txXfrm>
        <a:off x="0" y="2397741"/>
        <a:ext cx="10927829" cy="364320"/>
      </dsp:txXfrm>
    </dsp:sp>
    <dsp:sp modelId="{DBBE4182-C413-48A6-B968-AF644D201366}">
      <dsp:nvSpPr>
        <dsp:cNvPr id="0" name=""/>
        <dsp:cNvSpPr/>
      </dsp:nvSpPr>
      <dsp:spPr>
        <a:xfrm>
          <a:off x="0" y="2762061"/>
          <a:ext cx="10927829" cy="878377"/>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Suffers from increased erosion exposure, increased soil temp, and decrease of root growth</a:t>
          </a:r>
        </a:p>
      </dsp:txBody>
      <dsp:txXfrm>
        <a:off x="42879" y="2804940"/>
        <a:ext cx="10842071" cy="792619"/>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C4B7ED-78B8-4F8D-815C-2E98877E5E2D}">
      <dsp:nvSpPr>
        <dsp:cNvPr id="0" name=""/>
        <dsp:cNvSpPr/>
      </dsp:nvSpPr>
      <dsp:spPr>
        <a:xfrm>
          <a:off x="0" y="34968"/>
          <a:ext cx="6798539" cy="835380"/>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Overapplication of inputs</a:t>
          </a:r>
        </a:p>
      </dsp:txBody>
      <dsp:txXfrm>
        <a:off x="40780" y="75748"/>
        <a:ext cx="6716979" cy="753820"/>
      </dsp:txXfrm>
    </dsp:sp>
    <dsp:sp modelId="{9038616C-AE5C-4354-B173-5B8F44679660}">
      <dsp:nvSpPr>
        <dsp:cNvPr id="0" name=""/>
        <dsp:cNvSpPr/>
      </dsp:nvSpPr>
      <dsp:spPr>
        <a:xfrm>
          <a:off x="0" y="968268"/>
          <a:ext cx="6798539" cy="835380"/>
        </a:xfrm>
        <a:prstGeom prst="roundRect">
          <a:avLst/>
        </a:prstGeom>
        <a:solidFill>
          <a:schemeClr val="accent5">
            <a:hueOff val="-4050717"/>
            <a:satOff val="-275"/>
            <a:lumOff val="65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Fertilizer</a:t>
          </a:r>
        </a:p>
      </dsp:txBody>
      <dsp:txXfrm>
        <a:off x="40780" y="1009048"/>
        <a:ext cx="6716979" cy="753820"/>
      </dsp:txXfrm>
    </dsp:sp>
    <dsp:sp modelId="{1DCC41C5-3B24-469B-A634-9B5CB5C429E1}">
      <dsp:nvSpPr>
        <dsp:cNvPr id="0" name=""/>
        <dsp:cNvSpPr/>
      </dsp:nvSpPr>
      <dsp:spPr>
        <a:xfrm>
          <a:off x="0" y="1901568"/>
          <a:ext cx="6798539" cy="835380"/>
        </a:xfrm>
        <a:prstGeom prst="roundRect">
          <a:avLst/>
        </a:prstGeom>
        <a:solidFill>
          <a:schemeClr val="accent5">
            <a:hueOff val="-8101434"/>
            <a:satOff val="-551"/>
            <a:lumOff val="13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Pesticide</a:t>
          </a:r>
        </a:p>
      </dsp:txBody>
      <dsp:txXfrm>
        <a:off x="40780" y="1942348"/>
        <a:ext cx="6716979" cy="753820"/>
      </dsp:txXfrm>
    </dsp:sp>
    <dsp:sp modelId="{A6C1A730-247A-4568-9217-F94B21DA7FC1}">
      <dsp:nvSpPr>
        <dsp:cNvPr id="0" name=""/>
        <dsp:cNvSpPr/>
      </dsp:nvSpPr>
      <dsp:spPr>
        <a:xfrm>
          <a:off x="0" y="2834868"/>
          <a:ext cx="6798539" cy="835380"/>
        </a:xfrm>
        <a:prstGeom prst="roundRect">
          <a:avLst/>
        </a:prstGeom>
        <a:solidFill>
          <a:schemeClr val="accent5">
            <a:hueOff val="-12152150"/>
            <a:satOff val="-826"/>
            <a:lumOff val="196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marL="0" lvl="0" indent="0" algn="l" defTabSz="1511300">
            <a:lnSpc>
              <a:spcPct val="90000"/>
            </a:lnSpc>
            <a:spcBef>
              <a:spcPct val="0"/>
            </a:spcBef>
            <a:spcAft>
              <a:spcPct val="35000"/>
            </a:spcAft>
            <a:buNone/>
          </a:pPr>
          <a:r>
            <a:rPr lang="en-US" sz="3400" kern="1200"/>
            <a:t>Fungicide</a:t>
          </a:r>
        </a:p>
      </dsp:txBody>
      <dsp:txXfrm>
        <a:off x="40780" y="2875648"/>
        <a:ext cx="6716979" cy="7538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A5453A-7098-48BE-BDBE-A50DC22823F2}">
      <dsp:nvSpPr>
        <dsp:cNvPr id="0" name=""/>
        <dsp:cNvSpPr/>
      </dsp:nvSpPr>
      <dsp:spPr>
        <a:xfrm>
          <a:off x="0" y="53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F821EB-0921-4323-BBC8-BC2A0F6EBB20}">
      <dsp:nvSpPr>
        <dsp:cNvPr id="0" name=""/>
        <dsp:cNvSpPr/>
      </dsp:nvSpPr>
      <dsp:spPr>
        <a:xfrm>
          <a:off x="0" y="53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Sheet</a:t>
          </a:r>
        </a:p>
      </dsp:txBody>
      <dsp:txXfrm>
        <a:off x="0" y="531"/>
        <a:ext cx="10515600" cy="870055"/>
      </dsp:txXfrm>
    </dsp:sp>
    <dsp:sp modelId="{FEE87103-FED8-4F5C-9EBC-15D2C6DC26C6}">
      <dsp:nvSpPr>
        <dsp:cNvPr id="0" name=""/>
        <dsp:cNvSpPr/>
      </dsp:nvSpPr>
      <dsp:spPr>
        <a:xfrm>
          <a:off x="0" y="87058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6E0262-A472-458C-91F2-A4930486EC7A}">
      <dsp:nvSpPr>
        <dsp:cNvPr id="0" name=""/>
        <dsp:cNvSpPr/>
      </dsp:nvSpPr>
      <dsp:spPr>
        <a:xfrm>
          <a:off x="0" y="87058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Rill </a:t>
          </a:r>
        </a:p>
      </dsp:txBody>
      <dsp:txXfrm>
        <a:off x="0" y="870586"/>
        <a:ext cx="10515600" cy="870055"/>
      </dsp:txXfrm>
    </dsp:sp>
    <dsp:sp modelId="{4D308063-8991-4B46-BD5D-C217FA5B4BD6}">
      <dsp:nvSpPr>
        <dsp:cNvPr id="0" name=""/>
        <dsp:cNvSpPr/>
      </dsp:nvSpPr>
      <dsp:spPr>
        <a:xfrm>
          <a:off x="0" y="174064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7936CA-028C-4810-9A5F-23E7E991D8B5}">
      <dsp:nvSpPr>
        <dsp:cNvPr id="0" name=""/>
        <dsp:cNvSpPr/>
      </dsp:nvSpPr>
      <dsp:spPr>
        <a:xfrm>
          <a:off x="0" y="174064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Gully</a:t>
          </a:r>
        </a:p>
      </dsp:txBody>
      <dsp:txXfrm>
        <a:off x="0" y="1740641"/>
        <a:ext cx="10515600" cy="870055"/>
      </dsp:txXfrm>
    </dsp:sp>
    <dsp:sp modelId="{F9361186-743F-46F5-87F6-58349EF1CD17}">
      <dsp:nvSpPr>
        <dsp:cNvPr id="0" name=""/>
        <dsp:cNvSpPr/>
      </dsp:nvSpPr>
      <dsp:spPr>
        <a:xfrm>
          <a:off x="0" y="2610696"/>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E33E5F-001E-40AB-AF08-399445B2249E}">
      <dsp:nvSpPr>
        <dsp:cNvPr id="0" name=""/>
        <dsp:cNvSpPr/>
      </dsp:nvSpPr>
      <dsp:spPr>
        <a:xfrm>
          <a:off x="0" y="2610696"/>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Splash</a:t>
          </a:r>
        </a:p>
      </dsp:txBody>
      <dsp:txXfrm>
        <a:off x="0" y="2610696"/>
        <a:ext cx="10515600" cy="870055"/>
      </dsp:txXfrm>
    </dsp:sp>
    <dsp:sp modelId="{76AD622F-3165-4C0A-ABC9-25EF2C4A1766}">
      <dsp:nvSpPr>
        <dsp:cNvPr id="0" name=""/>
        <dsp:cNvSpPr/>
      </dsp:nvSpPr>
      <dsp:spPr>
        <a:xfrm>
          <a:off x="0" y="3480751"/>
          <a:ext cx="105156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9EE73D-03DD-4B6D-A3D9-D94721B712E6}">
      <dsp:nvSpPr>
        <dsp:cNvPr id="0" name=""/>
        <dsp:cNvSpPr/>
      </dsp:nvSpPr>
      <dsp:spPr>
        <a:xfrm>
          <a:off x="0" y="3480751"/>
          <a:ext cx="10515600" cy="8700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t" anchorCtr="0">
          <a:noAutofit/>
        </a:bodyPr>
        <a:lstStyle/>
        <a:p>
          <a:pPr marL="0" lvl="0" indent="0" algn="l" defTabSz="1778000">
            <a:lnSpc>
              <a:spcPct val="90000"/>
            </a:lnSpc>
            <a:spcBef>
              <a:spcPct val="0"/>
            </a:spcBef>
            <a:spcAft>
              <a:spcPct val="35000"/>
            </a:spcAft>
            <a:buNone/>
          </a:pPr>
          <a:r>
            <a:rPr lang="en-US" sz="4000" kern="1200"/>
            <a:t>Wind</a:t>
          </a:r>
        </a:p>
      </dsp:txBody>
      <dsp:txXfrm>
        <a:off x="0" y="3480751"/>
        <a:ext cx="10515600" cy="87005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B7CB6D-3018-4649-B59B-D9A555D22403}"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97E01C-9C04-4610-9069-E603ADA4CB49}" type="slidenum">
              <a:rPr lang="en-US" smtClean="0"/>
              <a:t>‹#›</a:t>
            </a:fld>
            <a:endParaRPr lang="en-US"/>
          </a:p>
        </p:txBody>
      </p:sp>
    </p:spTree>
    <p:extLst>
      <p:ext uri="{BB962C8B-B14F-4D97-AF65-F5344CB8AC3E}">
        <p14:creationId xmlns:p14="http://schemas.microsoft.com/office/powerpoint/2010/main" val="24452056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Ask students to write down what they have learned about soil so far. What types of material make up soil? How do those materials interact with each other?  How could this contribute to the differences in infiltration that they observed (in person or via the video).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5</a:t>
            </a:fld>
            <a:endParaRPr lang="en-US"/>
          </a:p>
        </p:txBody>
      </p:sp>
    </p:spTree>
    <p:extLst>
      <p:ext uri="{BB962C8B-B14F-4D97-AF65-F5344CB8AC3E}">
        <p14:creationId xmlns:p14="http://schemas.microsoft.com/office/powerpoint/2010/main" val="10183126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Chemical disturbance is the overapplication of inputs. Those chemical inputs can be fertilizers or pesticides. The overapplication of fertilizers can disrupt the natural soil food web through unequal distribution of chemicals. Overapplication of pesticides like fungicide, some herbicides, and insecticides can wipe out the soil microbiome completely. However, can be needed to control pests that would wipe out a farmer’s crop or disease if it is a particularly bad year for it.</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16</a:t>
            </a:fld>
            <a:endParaRPr lang="en-US"/>
          </a:p>
        </p:txBody>
      </p:sp>
    </p:spTree>
    <p:extLst>
      <p:ext uri="{BB962C8B-B14F-4D97-AF65-F5344CB8AC3E}">
        <p14:creationId xmlns:p14="http://schemas.microsoft.com/office/powerpoint/2010/main" val="38256736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i="0" dirty="0">
                <a:solidFill>
                  <a:srgbClr val="000000"/>
                </a:solidFill>
                <a:effectLst/>
                <a:highlight>
                  <a:srgbClr val="FFFFFF"/>
                </a:highlight>
                <a:latin typeface="Century Schoolbook" panose="02040604050505020304" pitchFamily="18" charset="0"/>
              </a:rPr>
              <a:t>Physical disturbance occurs naturally in nature. Earthquakes, erosion, and the movement of glaciers across the landscape. Fire is a biological and physical disturbance as well, such as extreme weather conditions as drought, floods, and tornadoes. In an agricultural setting physical disturbance is tillage. Strip, reduced, and conventional tillage disrupts the soil. Tillage physically breaks down the soil aggregates and destroys root and earthworm channels as well as the pore spaces between the soil aggregates. The soil mixing with oxygen releases excess carbon dioxide into the atmosphere. This also reduces overall soil organic matter and quickly mineralizes nutrients in a short burst rather than allowed to mineralize slowly over a season and feed the crop.</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17</a:t>
            </a:fld>
            <a:endParaRPr lang="en-US"/>
          </a:p>
        </p:txBody>
      </p:sp>
    </p:spTree>
    <p:extLst>
      <p:ext uri="{BB962C8B-B14F-4D97-AF65-F5344CB8AC3E}">
        <p14:creationId xmlns:p14="http://schemas.microsoft.com/office/powerpoint/2010/main" val="1348173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It is important to note that growing food, fiber and fuel will require the soil to be disturbed, but working to minimize the disturbance is the goal. </a:t>
            </a:r>
            <a:endParaRPr lang="en-US" dirty="0"/>
          </a:p>
          <a:p>
            <a:r>
              <a:rPr lang="en-US" dirty="0"/>
              <a:t>Conversation: there is a balance that has to be struck in order for a farmer to do their job effectively while still maintaining the soil health. There are trade offs to consider when looking at the methods that farmers use</a:t>
            </a:r>
          </a:p>
          <a:p>
            <a:endParaRPr lang="en-US" dirty="0"/>
          </a:p>
          <a:p>
            <a:r>
              <a:rPr lang="en-US" dirty="0"/>
              <a:t>Tillage methods can be reduced</a:t>
            </a:r>
          </a:p>
          <a:p>
            <a:r>
              <a:rPr lang="en-US" dirty="0"/>
              <a:t>Integrated pest management – controlling the problems that are specific to your type of farming or your type of pests  </a:t>
            </a:r>
          </a:p>
          <a:p>
            <a:pPr algn="l"/>
            <a:r>
              <a:rPr lang="en-US" dirty="0"/>
              <a:t>“</a:t>
            </a:r>
            <a:r>
              <a:rPr lang="en-US" b="0" i="0" dirty="0">
                <a:solidFill>
                  <a:srgbClr val="000000"/>
                </a:solidFill>
                <a:effectLst/>
                <a:highlight>
                  <a:srgbClr val="FFFFFF"/>
                </a:highlight>
                <a:latin typeface="Source Sans Pro" panose="020B0503030403020204" pitchFamily="34" charset="0"/>
              </a:rPr>
              <a:t>Pests are any organisms (including plants and animals) that pose health, environmental, economic, or aesthetic risks. An organism that is a pest in one environment may be benign or beneficial in others. IPM is relevant in all areas where pests may exist, including agriculture, forests, parks, wildlife refuges, and military bases, as well as residential and public areas, such as schools and public housing.</a:t>
            </a:r>
          </a:p>
          <a:p>
            <a:pPr algn="l"/>
            <a:r>
              <a:rPr lang="en-US" b="0" i="0" dirty="0">
                <a:solidFill>
                  <a:srgbClr val="000000"/>
                </a:solidFill>
                <a:effectLst/>
                <a:highlight>
                  <a:srgbClr val="FFFFFF"/>
                </a:highlight>
                <a:latin typeface="Source Sans Pro" panose="020B0503030403020204" pitchFamily="34" charset="0"/>
              </a:rPr>
              <a:t>IPM provides economic, health, and environmental benefits. IPM practitioners use knowledge of pest and host biology in combination with biological and environmental monitoring to respond to pest problems with management tactics designed to:</a:t>
            </a:r>
          </a:p>
          <a:p>
            <a:pPr algn="l">
              <a:buFont typeface="Arial" panose="020B0604020202020204" pitchFamily="34" charset="0"/>
              <a:buChar char="•"/>
            </a:pPr>
            <a:r>
              <a:rPr lang="en-US" b="0" i="0" dirty="0">
                <a:solidFill>
                  <a:srgbClr val="000000"/>
                </a:solidFill>
                <a:effectLst/>
                <a:highlight>
                  <a:srgbClr val="FFFFFF"/>
                </a:highlight>
                <a:latin typeface="Source Sans Pro" panose="020B0503030403020204" pitchFamily="34" charset="0"/>
              </a:rPr>
              <a:t>prevent unacceptable levels of pest damage;</a:t>
            </a:r>
          </a:p>
          <a:p>
            <a:pPr algn="l">
              <a:buFont typeface="Arial" panose="020B0604020202020204" pitchFamily="34" charset="0"/>
              <a:buChar char="•"/>
            </a:pPr>
            <a:r>
              <a:rPr lang="en-US" b="0" i="0" dirty="0">
                <a:solidFill>
                  <a:srgbClr val="000000"/>
                </a:solidFill>
                <a:effectLst/>
                <a:highlight>
                  <a:srgbClr val="FFFFFF"/>
                </a:highlight>
                <a:latin typeface="Source Sans Pro" panose="020B0503030403020204" pitchFamily="34" charset="0"/>
              </a:rPr>
              <a:t>minimize the risk to people, property, infrastructure, natural resources, and the environment; and</a:t>
            </a:r>
          </a:p>
          <a:p>
            <a:pPr algn="l">
              <a:buFont typeface="Arial" panose="020B0604020202020204" pitchFamily="34" charset="0"/>
              <a:buChar char="•"/>
            </a:pPr>
            <a:r>
              <a:rPr lang="en-US" b="0" i="0" dirty="0">
                <a:solidFill>
                  <a:srgbClr val="000000"/>
                </a:solidFill>
                <a:effectLst/>
                <a:highlight>
                  <a:srgbClr val="FFFFFF"/>
                </a:highlight>
                <a:latin typeface="Source Sans Pro" panose="020B0503030403020204" pitchFamily="34" charset="0"/>
              </a:rPr>
              <a:t>reduce the evolution of pest resistance to pesticides and other pest management practices.”</a:t>
            </a:r>
          </a:p>
          <a:p>
            <a:r>
              <a:rPr lang="en-US" dirty="0"/>
              <a:t>https://www.usda.gov/oce/pest/integrated-pest-management</a:t>
            </a:r>
          </a:p>
        </p:txBody>
      </p:sp>
      <p:sp>
        <p:nvSpPr>
          <p:cNvPr id="4" name="Slide Number Placeholder 3"/>
          <p:cNvSpPr>
            <a:spLocks noGrp="1"/>
          </p:cNvSpPr>
          <p:nvPr>
            <p:ph type="sldNum" sz="quarter" idx="5"/>
          </p:nvPr>
        </p:nvSpPr>
        <p:spPr/>
        <p:txBody>
          <a:bodyPr/>
          <a:lstStyle/>
          <a:p>
            <a:fld id="{C697E01C-9C04-4610-9069-E603ADA4CB49}" type="slidenum">
              <a:rPr lang="en-US" smtClean="0"/>
              <a:t>18</a:t>
            </a:fld>
            <a:endParaRPr lang="en-US"/>
          </a:p>
        </p:txBody>
      </p:sp>
    </p:spTree>
    <p:extLst>
      <p:ext uri="{BB962C8B-B14F-4D97-AF65-F5344CB8AC3E}">
        <p14:creationId xmlns:p14="http://schemas.microsoft.com/office/powerpoint/2010/main" val="39873500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1" dirty="0">
                <a:solidFill>
                  <a:srgbClr val="000000"/>
                </a:solidFill>
                <a:effectLst/>
                <a:highlight>
                  <a:srgbClr val="FFFFFF"/>
                </a:highlight>
                <a:latin typeface="Century Schoolbook" panose="02040604050505020304" pitchFamily="18" charset="0"/>
              </a:rPr>
              <a:t>Draw a table like the one below on the board and discuss, as a class, the pros and cons and ultimately what the farmer should do. Examples are listed for guidance. Consider economic variables. In reality, the goal of the activity is NOT to decide which one the farmer should do, but understand the amount of variables farmers may be working with to make these decisions. </a:t>
            </a:r>
          </a:p>
          <a:p>
            <a:endParaRPr lang="en-US" b="0" i="1" dirty="0">
              <a:solidFill>
                <a:srgbClr val="000000"/>
              </a:solidFill>
              <a:effectLst/>
              <a:highlight>
                <a:srgbClr val="FFFFFF"/>
              </a:highlight>
              <a:latin typeface="Century Schoolbook" panose="02040604050505020304" pitchFamily="18" charset="0"/>
            </a:endParaRPr>
          </a:p>
          <a:p>
            <a:pPr algn="l" rtl="0" fontAlgn="base"/>
            <a:r>
              <a:rPr lang="en-US" sz="1800" b="0" i="0" u="none" strike="noStrike" dirty="0">
                <a:effectLst/>
                <a:latin typeface="Century Schoolbook" panose="02040604050505020304" pitchFamily="18" charset="0"/>
              </a:rPr>
              <a:t>What should the farmer do?</a:t>
            </a:r>
            <a:r>
              <a:rPr lang="en-US" sz="1800" b="0" i="0" dirty="0">
                <a:effectLst/>
                <a:latin typeface="Century Schoolbook" panose="02040604050505020304" pitchFamily="18" charset="0"/>
              </a:rPr>
              <a:t> </a:t>
            </a:r>
            <a:endParaRPr lang="en-US" b="0" i="0" dirty="0">
              <a:effectLst/>
            </a:endParaRPr>
          </a:p>
          <a:p>
            <a:pPr algn="l" rtl="0" fontAlgn="base"/>
            <a:r>
              <a:rPr lang="en-US" sz="1800" b="0" i="0" u="none" strike="noStrike" dirty="0">
                <a:effectLst/>
                <a:latin typeface="Century Schoolbook" panose="02040604050505020304" pitchFamily="18" charset="0"/>
              </a:rPr>
              <a:t>Pros</a:t>
            </a:r>
            <a:r>
              <a:rPr lang="en-US" sz="1800" b="0" i="0" dirty="0">
                <a:effectLst/>
                <a:latin typeface="Century Schoolbook" panose="02040604050505020304" pitchFamily="18" charset="0"/>
              </a:rPr>
              <a:t> </a:t>
            </a:r>
            <a:endParaRPr lang="en-US" b="0" i="0" dirty="0">
              <a:effectLst/>
            </a:endParaRPr>
          </a:p>
          <a:p>
            <a:pPr algn="l" rtl="0" fontAlgn="base"/>
            <a:r>
              <a:rPr lang="en-US" sz="1800" b="0" i="0" u="none" strike="noStrike" dirty="0">
                <a:effectLst/>
                <a:latin typeface="Century Schoolbook" panose="02040604050505020304" pitchFamily="18" charset="0"/>
              </a:rPr>
              <a:t>Cons</a:t>
            </a:r>
            <a:r>
              <a:rPr lang="en-US" sz="1800" b="0" i="0" dirty="0">
                <a:effectLst/>
                <a:latin typeface="Century Schoolbook" panose="02040604050505020304" pitchFamily="18" charset="0"/>
              </a:rPr>
              <a:t> </a:t>
            </a:r>
            <a:endParaRPr lang="en-US" b="0" i="0" dirty="0">
              <a:effectLst/>
            </a:endParaRPr>
          </a:p>
          <a:p>
            <a:pPr algn="l" rtl="0" fontAlgn="base"/>
            <a:r>
              <a:rPr lang="en-US" sz="1800" b="0" i="0" u="none" strike="noStrike" dirty="0">
                <a:effectLst/>
                <a:latin typeface="Century Schoolbook" panose="02040604050505020304" pitchFamily="18" charset="0"/>
              </a:rPr>
              <a:t>Option 1: Farmer does nothing</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Soil remains undisturbed</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Weeds “shadow” out his corn crop</a:t>
            </a:r>
            <a:r>
              <a:rPr lang="en-US" sz="1800" b="0" i="0" dirty="0">
                <a:effectLst/>
                <a:latin typeface="Century Schoolbook" panose="02040604050505020304" pitchFamily="18" charset="0"/>
              </a:rPr>
              <a:t> </a:t>
            </a:r>
            <a:endParaRPr lang="en-US" b="0" i="0" dirty="0">
              <a:effectLst/>
            </a:endParaRPr>
          </a:p>
          <a:p>
            <a:pPr algn="l" rtl="0" fontAlgn="base"/>
            <a:r>
              <a:rPr lang="en-US" sz="1800" b="0" i="0" u="none" strike="noStrike" dirty="0">
                <a:effectLst/>
                <a:latin typeface="Century Schoolbook" panose="02040604050505020304" pitchFamily="18" charset="0"/>
              </a:rPr>
              <a:t>Option 2: Farmer sprays the weeds with a herbicide</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Weeds are killed</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Soil is not compacted as much as tilling</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Chemical can be expensive</a:t>
            </a:r>
            <a:r>
              <a:rPr lang="en-US" sz="1800" b="0" i="0" dirty="0">
                <a:effectLst/>
                <a:latin typeface="Century Schoolbook" panose="02040604050505020304" pitchFamily="18" charset="0"/>
              </a:rPr>
              <a:t> </a:t>
            </a:r>
            <a:endParaRPr lang="en-US" b="0" i="0" dirty="0">
              <a:effectLst/>
            </a:endParaRPr>
          </a:p>
          <a:p>
            <a:pPr algn="l" rtl="0" fontAlgn="base"/>
            <a:r>
              <a:rPr lang="en-US" sz="1800" b="0" i="0" u="none" strike="noStrike" dirty="0">
                <a:effectLst/>
                <a:latin typeface="Century Schoolbook" panose="02040604050505020304" pitchFamily="18" charset="0"/>
              </a:rPr>
              <a:t>Option 3: Farmer tills his field</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Weeds are killed </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Likely a cheap fix</a:t>
            </a:r>
            <a:r>
              <a:rPr lang="en-US" sz="1800" b="0" i="0" dirty="0">
                <a:effectLst/>
                <a:latin typeface="Century Schoolbook" panose="02040604050505020304" pitchFamily="18" charset="0"/>
              </a:rPr>
              <a:t> </a:t>
            </a:r>
            <a:endParaRPr lang="en-US" b="0" i="0" dirty="0">
              <a:effectLst/>
            </a:endParaRPr>
          </a:p>
          <a:p>
            <a:pPr algn="l" rtl="0" fontAlgn="base"/>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Fuel is expensive to pull tillage equipment</a:t>
            </a:r>
            <a:r>
              <a:rPr lang="en-US" sz="1800" b="0" i="0" dirty="0">
                <a:effectLst/>
                <a:latin typeface="Century Schoolbook" panose="02040604050505020304" pitchFamily="18" charset="0"/>
              </a:rPr>
              <a:t> </a:t>
            </a:r>
            <a:endParaRPr lang="en-US" b="0" i="0" dirty="0">
              <a:effectLst/>
            </a:endParaRPr>
          </a:p>
          <a:p>
            <a:pPr algn="l" rtl="0" fontAlgn="base"/>
            <a:r>
              <a:rPr lang="en-US" sz="1800" b="0" i="1" u="none" strike="noStrike" dirty="0">
                <a:effectLst/>
                <a:latin typeface="Century Schoolbook" panose="02040604050505020304" pitchFamily="18" charset="0"/>
              </a:rPr>
              <a:t>Compaction from equipment</a:t>
            </a:r>
            <a:r>
              <a:rPr lang="en-US" sz="1800" b="0" i="0" dirty="0">
                <a:effectLst/>
                <a:latin typeface="Century Schoolbook" panose="02040604050505020304" pitchFamily="18" charset="0"/>
              </a:rPr>
              <a:t> </a:t>
            </a:r>
            <a:endParaRPr lang="en-US" b="0" i="0" dirty="0">
              <a:effectLst/>
            </a:endParaRPr>
          </a:p>
          <a:p>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20</a:t>
            </a:fld>
            <a:endParaRPr lang="en-US"/>
          </a:p>
        </p:txBody>
      </p:sp>
    </p:spTree>
    <p:extLst>
      <p:ext uri="{BB962C8B-B14F-4D97-AF65-F5344CB8AC3E}">
        <p14:creationId xmlns:p14="http://schemas.microsoft.com/office/powerpoint/2010/main" val="3305938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Once finished, have students answer this question by journaling: Could the Dust Bowl happen again? Why or Why Not? Discuss opinions. Remind students how management decisions led to the Dust Bowl.  </a:t>
            </a:r>
            <a:endParaRPr lang="en-US" b="0" i="0" dirty="0">
              <a:solidFill>
                <a:srgbClr val="000000"/>
              </a:solidFill>
              <a:effectLst/>
              <a:highlight>
                <a:srgbClr val="FFFFFF"/>
              </a:highlight>
              <a:latin typeface="Aptos" panose="020B0004020202020204" pitchFamily="34" charset="0"/>
            </a:endParaRPr>
          </a:p>
          <a:p>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22</a:t>
            </a:fld>
            <a:endParaRPr lang="en-US"/>
          </a:p>
        </p:txBody>
      </p:sp>
    </p:spTree>
    <p:extLst>
      <p:ext uri="{BB962C8B-B14F-4D97-AF65-F5344CB8AC3E}">
        <p14:creationId xmlns:p14="http://schemas.microsoft.com/office/powerpoint/2010/main" val="21678717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b="0" i="0" dirty="0">
                <a:solidFill>
                  <a:srgbClr val="000000"/>
                </a:solidFill>
                <a:effectLst/>
                <a:highlight>
                  <a:srgbClr val="FFFFFF"/>
                </a:highlight>
                <a:latin typeface="Century Schoolbook" panose="02040604050505020304" pitchFamily="18" charset="0"/>
              </a:rPr>
              <a:t>Erosion is the process in which earthen materials are worn away and transported over time by natural forces (water and wind). Erosion is the opposite of deposition. The top layer of soil, known as topsoil, is the fertile life-giving layer. When the topsoil is exposed to strong winds, hard rains, and flowing water, erosion occurs. Overgrazing of animals can also lead to large areas of soil being uncovered and susceptible. About 60% of the soil that is washed away ends up in streams, lakes, and rivers, as well as whatever has been applied to the soil and is trapped within the sediment. These nutrients and agrochemicals can lead to harmful fish-kills and algal blooms. Highway construction and home construction can also lead to the loss of topsoil and massive erosion.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23</a:t>
            </a:fld>
            <a:endParaRPr lang="en-US"/>
          </a:p>
        </p:txBody>
      </p:sp>
    </p:spTree>
    <p:extLst>
      <p:ext uri="{BB962C8B-B14F-4D97-AF65-F5344CB8AC3E}">
        <p14:creationId xmlns:p14="http://schemas.microsoft.com/office/powerpoint/2010/main" val="2320410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There are multiple forms of water erosion across landscapes. Sheet erosion, rill erosion, gully erosion, and bank erosion. </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24</a:t>
            </a:fld>
            <a:endParaRPr lang="en-US"/>
          </a:p>
        </p:txBody>
      </p:sp>
    </p:spTree>
    <p:extLst>
      <p:ext uri="{BB962C8B-B14F-4D97-AF65-F5344CB8AC3E}">
        <p14:creationId xmlns:p14="http://schemas.microsoft.com/office/powerpoint/2010/main" val="83238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known as bank erosion</a:t>
            </a:r>
          </a:p>
        </p:txBody>
      </p:sp>
      <p:sp>
        <p:nvSpPr>
          <p:cNvPr id="4" name="Slide Number Placeholder 3"/>
          <p:cNvSpPr>
            <a:spLocks noGrp="1"/>
          </p:cNvSpPr>
          <p:nvPr>
            <p:ph type="sldNum" sz="quarter" idx="5"/>
          </p:nvPr>
        </p:nvSpPr>
        <p:spPr/>
        <p:txBody>
          <a:bodyPr/>
          <a:lstStyle/>
          <a:p>
            <a:fld id="{C697E01C-9C04-4610-9069-E603ADA4CB49}" type="slidenum">
              <a:rPr lang="en-US" smtClean="0"/>
              <a:t>27</a:t>
            </a:fld>
            <a:endParaRPr lang="en-US"/>
          </a:p>
        </p:txBody>
      </p:sp>
    </p:spTree>
    <p:extLst>
      <p:ext uri="{BB962C8B-B14F-4D97-AF65-F5344CB8AC3E}">
        <p14:creationId xmlns:p14="http://schemas.microsoft.com/office/powerpoint/2010/main" val="28424719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Soil types that are more likely to be loose, dry, and fine are more likely to be erodible. Vegetation makes soil far less susceptible to erosion. Like water erosion, wind erosion occurs when wind picks up the soil and deposits it elsewhere. Wind erosion also impacts overall air quality and visibility which can lead to health risks.</a:t>
            </a:r>
            <a:r>
              <a:rPr lang="en-US" sz="1800" b="0" i="0" dirty="0">
                <a:solidFill>
                  <a:srgbClr val="000000"/>
                </a:solidFill>
                <a:effectLst/>
                <a:highlight>
                  <a:srgbClr val="FFFFFF"/>
                </a:highlight>
                <a:latin typeface="Century Schoolbook" panose="02040604050505020304" pitchFamily="18" charset="0"/>
              </a:rPr>
              <a:t>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30</a:t>
            </a:fld>
            <a:endParaRPr lang="en-US"/>
          </a:p>
        </p:txBody>
      </p:sp>
    </p:spTree>
    <p:extLst>
      <p:ext uri="{BB962C8B-B14F-4D97-AF65-F5344CB8AC3E}">
        <p14:creationId xmlns:p14="http://schemas.microsoft.com/office/powerpoint/2010/main" val="32068235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Century Schoolbook" panose="02040604050505020304" pitchFamily="18" charset="0"/>
              </a:rPr>
              <a:t>Turn on the hair dryer first at a very low speed notice with no branches on it.  Notice how the soil moves right at the end of the hair dryer.  Focus on the three types of soil movement.  Saltation is the bunch of soil particles across the surface of the soil in the pan, as the saltating particles leave the surface and hit the surface further down the pan we have creep the particles it bumps into puts more particles in motion.  Turn up the hair dryer.  As more force across the surface is exerted saltation can come into contact with surface roughening and you get suspension or fine particles of clay disperse into the atmosphere and will land on the paper at the end of the pan.  Do the same above with the no till pan and discuss the difference.   </a:t>
            </a:r>
          </a:p>
          <a:p>
            <a:endParaRPr lang="en-US" sz="1800" b="0" i="0" dirty="0">
              <a:solidFill>
                <a:srgbClr val="000000"/>
              </a:solidFill>
              <a:effectLst/>
              <a:highlight>
                <a:srgbClr val="FFFFFF"/>
              </a:highlight>
              <a:latin typeface="Century Schoolbook" panose="02040604050505020304" pitchFamily="18" charset="0"/>
            </a:endParaRPr>
          </a:p>
        </p:txBody>
      </p:sp>
      <p:sp>
        <p:nvSpPr>
          <p:cNvPr id="4" name="Slide Number Placeholder 3"/>
          <p:cNvSpPr>
            <a:spLocks noGrp="1"/>
          </p:cNvSpPr>
          <p:nvPr>
            <p:ph type="sldNum" sz="quarter" idx="5"/>
          </p:nvPr>
        </p:nvSpPr>
        <p:spPr/>
        <p:txBody>
          <a:bodyPr/>
          <a:lstStyle/>
          <a:p>
            <a:fld id="{C697E01C-9C04-4610-9069-E603ADA4CB49}" type="slidenum">
              <a:rPr lang="en-US" smtClean="0"/>
              <a:t>35</a:t>
            </a:fld>
            <a:endParaRPr lang="en-US"/>
          </a:p>
        </p:txBody>
      </p:sp>
    </p:spTree>
    <p:extLst>
      <p:ext uri="{BB962C8B-B14F-4D97-AF65-F5344CB8AC3E}">
        <p14:creationId xmlns:p14="http://schemas.microsoft.com/office/powerpoint/2010/main" val="11883843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Aptos" panose="020B0004020202020204" pitchFamily="34" charset="0"/>
              </a:rPr>
              <a:t>Aggregates are clumps or units of soil made of sand, silt, and clay. Soil structure is specific to the size, shape, and arrangement of the soil aggregates and the pore spaces between them. These aggregates are arranged in layers within the soil. Well aggregated soils will have the ability to drain better, as they have larger spaces between them. </a:t>
            </a:r>
            <a:r>
              <a:rPr lang="en-US" sz="1800" b="0" i="0" dirty="0">
                <a:solidFill>
                  <a:srgbClr val="000000"/>
                </a:solidFill>
                <a:effectLst/>
                <a:highlight>
                  <a:srgbClr val="FFFFFF"/>
                </a:highlight>
                <a:latin typeface="Aptos" panose="020B0004020202020204" pitchFamily="34" charset="0"/>
              </a:rPr>
              <a:t>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6</a:t>
            </a:fld>
            <a:endParaRPr lang="en-US"/>
          </a:p>
        </p:txBody>
      </p:sp>
    </p:spTree>
    <p:extLst>
      <p:ext uri="{BB962C8B-B14F-4D97-AF65-F5344CB8AC3E}">
        <p14:creationId xmlns:p14="http://schemas.microsoft.com/office/powerpoint/2010/main" val="12805260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dirty="0">
                <a:solidFill>
                  <a:srgbClr val="000000"/>
                </a:solidFill>
                <a:effectLst/>
                <a:highlight>
                  <a:srgbClr val="FFFFFF"/>
                </a:highlight>
                <a:latin typeface="Aptos" panose="020B0004020202020204" pitchFamily="34" charset="0"/>
              </a:rPr>
              <a:t>Now place the vertical barriers or little branches as seen above and turn on the blow dryer first low then make it go higher and move closer to the pan.  What impact does the barrier have on the soil?  What will the barrier do besides slow down wind?  Discuss the principles of keeping the soil covered, how it keeps soil particles in place and allows increased moisture which is resistant to wind erosion.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36</a:t>
            </a:fld>
            <a:endParaRPr lang="en-US"/>
          </a:p>
        </p:txBody>
      </p:sp>
    </p:spTree>
    <p:extLst>
      <p:ext uri="{BB962C8B-B14F-4D97-AF65-F5344CB8AC3E}">
        <p14:creationId xmlns:p14="http://schemas.microsoft.com/office/powerpoint/2010/main" val="18984912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Segoe UI" panose="020B0502040204020203" pitchFamily="34" charset="0"/>
              </a:rPr>
              <a:t>https://www.aaas.org/dust-bowl-wake-call-environmental-practices#:~:text=Some%20of%20the%20new%20methods,of%20the%20new%20farming%20methods</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37</a:t>
            </a:fld>
            <a:endParaRPr lang="en-US"/>
          </a:p>
        </p:txBody>
      </p:sp>
    </p:spTree>
    <p:extLst>
      <p:ext uri="{BB962C8B-B14F-4D97-AF65-F5344CB8AC3E}">
        <p14:creationId xmlns:p14="http://schemas.microsoft.com/office/powerpoint/2010/main" val="12746485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Aptos" panose="020B0004020202020204" pitchFamily="34" charset="0"/>
              </a:rPr>
              <a:t>Aggregate stability is important because stable particles are less inclined to collapse into smaller pieces. This decreases erosion, and the power of erosion. These well-structured soils, have a higher water holding capacity, are less prone to collapse, and compaction. Soils with poor structure will likely cause more problems. Problems such as compaction, erosion, crusting, runoff, and poor root development. When aggregates collapse, they fill the pore spaces, restricting permeability as they become sealed off. This also limits a plant’s roots from developing deep into the soil. </a:t>
            </a:r>
            <a:r>
              <a:rPr lang="en-US" sz="1800" b="0" i="0" dirty="0">
                <a:solidFill>
                  <a:srgbClr val="000000"/>
                </a:solidFill>
                <a:effectLst/>
                <a:highlight>
                  <a:srgbClr val="FFFFFF"/>
                </a:highlight>
                <a:latin typeface="Aptos" panose="020B0004020202020204" pitchFamily="34" charset="0"/>
              </a:rPr>
              <a:t>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7</a:t>
            </a:fld>
            <a:endParaRPr lang="en-US"/>
          </a:p>
        </p:txBody>
      </p:sp>
    </p:spTree>
    <p:extLst>
      <p:ext uri="{BB962C8B-B14F-4D97-AF65-F5344CB8AC3E}">
        <p14:creationId xmlns:p14="http://schemas.microsoft.com/office/powerpoint/2010/main" val="6371605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dirty="0">
                <a:solidFill>
                  <a:srgbClr val="000000"/>
                </a:solidFill>
                <a:effectLst/>
                <a:highlight>
                  <a:srgbClr val="FFFFFF"/>
                </a:highlight>
                <a:latin typeface="Aptos" panose="020B0004020202020204" pitchFamily="34" charset="0"/>
              </a:rPr>
              <a:t>There are many properties that affect aggregate stability. Soil texture, climate, organic matter, and availability of soil organisms. Silt and clay bind particles together better than sand. (opportunity to reference previous lessons on soil intros). Plants, animals, and soil microbes provide the glue (glomalin coats and protects and poly saccharides bubblegum like, root exudates which are sticky ) that holds soil together. Diverse and active organisms work together to improve aggregate stability through secreting compounds.  These aggregates are very delicate and can turn over within 27 days, if not protected.(Six et al. 2004).</a:t>
            </a:r>
            <a:r>
              <a:rPr lang="en-US" sz="1800" b="0" i="0" dirty="0">
                <a:solidFill>
                  <a:srgbClr val="000000"/>
                </a:solidFill>
                <a:effectLst/>
                <a:highlight>
                  <a:srgbClr val="FFFFFF"/>
                </a:highlight>
                <a:latin typeface="Aptos" panose="020B0004020202020204" pitchFamily="34" charset="0"/>
              </a:rPr>
              <a:t> </a:t>
            </a:r>
            <a:endParaRPr lang="en-US" b="0" i="0" dirty="0">
              <a:solidFill>
                <a:srgbClr val="000000"/>
              </a:solidFill>
              <a:effectLst/>
              <a:highlight>
                <a:srgbClr val="FFFFFF"/>
              </a:highlight>
              <a:latin typeface="Segoe UI" panose="020B0502040204020203" pitchFamily="34" charset="0"/>
            </a:endParaRPr>
          </a:p>
          <a:p>
            <a:pPr algn="l" rtl="0" fontAlgn="base"/>
            <a:r>
              <a:rPr lang="en-US" sz="1800" b="0" i="0" u="none" strike="noStrike" dirty="0">
                <a:solidFill>
                  <a:srgbClr val="000000"/>
                </a:solidFill>
                <a:effectLst/>
                <a:highlight>
                  <a:srgbClr val="FFFFFF"/>
                </a:highlight>
                <a:latin typeface="Aptos" panose="020B0004020202020204" pitchFamily="34" charset="0"/>
              </a:rPr>
              <a:t> Frequency and intensity of rainfall also impact aggregate stability. Aggregates can be broken down by intense rainfall events. Warmer weather also impacts the rate of decomposition in the soil. Faster decomposition can lead to a loss of aggregate stability, through the loss of soil organic matter. </a:t>
            </a:r>
            <a:r>
              <a:rPr lang="en-US" sz="1800" b="0" i="0" dirty="0">
                <a:solidFill>
                  <a:srgbClr val="000000"/>
                </a:solidFill>
                <a:effectLst/>
                <a:highlight>
                  <a:srgbClr val="FFFFFF"/>
                </a:highlight>
                <a:latin typeface="Aptos" panose="020B0004020202020204" pitchFamily="34" charset="0"/>
              </a:rPr>
              <a:t> </a:t>
            </a:r>
            <a:endParaRPr lang="en-US" b="0" i="0" dirty="0">
              <a:solidFill>
                <a:srgbClr val="000000"/>
              </a:solidFill>
              <a:effectLst/>
              <a:highlight>
                <a:srgbClr val="FFFFFF"/>
              </a:highligh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8</a:t>
            </a:fld>
            <a:endParaRPr lang="en-US"/>
          </a:p>
        </p:txBody>
      </p:sp>
    </p:spTree>
    <p:extLst>
      <p:ext uri="{BB962C8B-B14F-4D97-AF65-F5344CB8AC3E}">
        <p14:creationId xmlns:p14="http://schemas.microsoft.com/office/powerpoint/2010/main" val="37820730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Aptos" panose="020B0004020202020204" pitchFamily="34" charset="0"/>
              </a:rPr>
              <a:t>Start with two similar soils that have different long term management. In this example we used an </a:t>
            </a:r>
            <a:r>
              <a:rPr lang="en-US" sz="1800" b="0" i="0" u="none" strike="noStrike" dirty="0" err="1">
                <a:solidFill>
                  <a:srgbClr val="000000"/>
                </a:solidFill>
                <a:effectLst/>
                <a:highlight>
                  <a:srgbClr val="FFFFFF"/>
                </a:highlight>
                <a:latin typeface="Aptos" panose="020B0004020202020204" pitchFamily="34" charset="0"/>
              </a:rPr>
              <a:t>Askarben</a:t>
            </a:r>
            <a:r>
              <a:rPr lang="en-US" sz="1800" b="0" i="0" u="none" strike="noStrike" dirty="0">
                <a:solidFill>
                  <a:srgbClr val="000000"/>
                </a:solidFill>
                <a:effectLst/>
                <a:highlight>
                  <a:srgbClr val="FFFFFF"/>
                </a:highlight>
                <a:latin typeface="Aptos" panose="020B0004020202020204" pitchFamily="34" charset="0"/>
              </a:rPr>
              <a:t> Silty Clay Loam soil with two different management systems that are side by side on the University of Nebraska Rogers Memorial farm near Lincoln. One was managed under continuous no-till since 1981 along with cover crops for the past 10 years with a corn-soybean rotation and the other has the same rotation except it has been managed under a conventional tillage system and no cover crops since 1981</a:t>
            </a:r>
            <a:r>
              <a:rPr lang="en-US" sz="1800" b="0" i="0" dirty="0">
                <a:solidFill>
                  <a:srgbClr val="000000"/>
                </a:solidFill>
                <a:effectLst/>
                <a:highlight>
                  <a:srgbClr val="FFFFFF"/>
                </a:highlight>
                <a:latin typeface="Aptos" panose="020B0004020202020204" pitchFamily="34" charset="0"/>
              </a:rPr>
              <a:t> </a:t>
            </a:r>
            <a:br>
              <a:rPr lang="en-US" sz="1800" b="0" i="0" dirty="0">
                <a:solidFill>
                  <a:srgbClr val="000000"/>
                </a:solidFill>
                <a:effectLst/>
                <a:highlight>
                  <a:srgbClr val="FFFFFF"/>
                </a:highlight>
                <a:latin typeface="Aptos" panose="020B0004020202020204" pitchFamily="34" charset="0"/>
              </a:rPr>
            </a:b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9</a:t>
            </a:fld>
            <a:endParaRPr lang="en-US"/>
          </a:p>
        </p:txBody>
      </p:sp>
    </p:spTree>
    <p:extLst>
      <p:ext uri="{BB962C8B-B14F-4D97-AF65-F5344CB8AC3E}">
        <p14:creationId xmlns:p14="http://schemas.microsoft.com/office/powerpoint/2010/main" val="3835690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long term no-till retains its structure because of superior aggregate </a:t>
            </a:r>
            <a:r>
              <a:rPr lang="en-US" dirty="0" err="1"/>
              <a:t>stabilt</a:t>
            </a:r>
            <a:r>
              <a:rPr lang="en-US" dirty="0"/>
              <a:t> versus the conventional tillage soil loses its structure because it has poor aggregate stability after being saturated (pudding-like). Turn the board sideways so you can observe how the soil and water move. Allow the students to touch and feel the differences</a:t>
            </a:r>
          </a:p>
          <a:p>
            <a:endParaRPr lang="en-US" dirty="0"/>
          </a:p>
          <a:p>
            <a:r>
              <a:rPr lang="en-US" dirty="0"/>
              <a:t>Discussion points: </a:t>
            </a:r>
          </a:p>
          <a:p>
            <a:r>
              <a:rPr lang="en-US" dirty="0"/>
              <a:t>Improved soil structure </a:t>
            </a:r>
          </a:p>
          <a:p>
            <a:r>
              <a:rPr lang="en-US" dirty="0"/>
              <a:t>Aggregate stability</a:t>
            </a:r>
          </a:p>
          <a:p>
            <a:r>
              <a:rPr lang="en-US" dirty="0"/>
              <a:t>Improved air exchange</a:t>
            </a:r>
          </a:p>
          <a:p>
            <a:r>
              <a:rPr lang="en-US" dirty="0"/>
              <a:t>Improved nutrient cycling </a:t>
            </a:r>
          </a:p>
          <a:p>
            <a:r>
              <a:rPr lang="en-US" dirty="0"/>
              <a:t>Avoiding anaerobic conditions </a:t>
            </a:r>
          </a:p>
          <a:p>
            <a:r>
              <a:rPr lang="en-US" dirty="0"/>
              <a:t>Denitrification </a:t>
            </a:r>
          </a:p>
          <a:p>
            <a:r>
              <a:rPr lang="en-US" dirty="0"/>
              <a:t>Runoff erosion benefits</a:t>
            </a:r>
          </a:p>
          <a:p>
            <a:r>
              <a:rPr lang="en-US" dirty="0"/>
              <a:t>Crusting </a:t>
            </a:r>
          </a:p>
        </p:txBody>
      </p:sp>
      <p:sp>
        <p:nvSpPr>
          <p:cNvPr id="4" name="Slide Number Placeholder 3"/>
          <p:cNvSpPr>
            <a:spLocks noGrp="1"/>
          </p:cNvSpPr>
          <p:nvPr>
            <p:ph type="sldNum" sz="quarter" idx="5"/>
          </p:nvPr>
        </p:nvSpPr>
        <p:spPr/>
        <p:txBody>
          <a:bodyPr/>
          <a:lstStyle/>
          <a:p>
            <a:fld id="{C697E01C-9C04-4610-9069-E603ADA4CB49}" type="slidenum">
              <a:rPr lang="en-US" smtClean="0"/>
              <a:t>12</a:t>
            </a:fld>
            <a:endParaRPr lang="en-US"/>
          </a:p>
        </p:txBody>
      </p:sp>
    </p:spTree>
    <p:extLst>
      <p:ext uri="{BB962C8B-B14F-4D97-AF65-F5344CB8AC3E}">
        <p14:creationId xmlns:p14="http://schemas.microsoft.com/office/powerpoint/2010/main" val="857122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highlight>
                  <a:srgbClr val="FFFFFF"/>
                </a:highlight>
                <a:latin typeface="Century Schoolbook" panose="02040604050505020304" pitchFamily="18" charset="0"/>
              </a:rPr>
              <a:t>Students should journal for 2 minutes answering these three questions: From what we know about soil, what does it mean to disturb soil? What is a non-agricultural disturbance? What is an agricultural disturbance? Once students have finished, discuss as a class what disturbance means in relationship to soil and answer the above questions as a class.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13</a:t>
            </a:fld>
            <a:endParaRPr lang="en-US"/>
          </a:p>
        </p:txBody>
      </p:sp>
    </p:spTree>
    <p:extLst>
      <p:ext uri="{BB962C8B-B14F-4D97-AF65-F5344CB8AC3E}">
        <p14:creationId xmlns:p14="http://schemas.microsoft.com/office/powerpoint/2010/main" val="920409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Century Schoolbook" panose="02040604050505020304" pitchFamily="18" charset="0"/>
              </a:rPr>
              <a:t>Farmers must work to minimize disturbance to keep the soil healthy. Soil disturbance can occur in three different forms: biological, chemical, and physical. </a:t>
            </a:r>
            <a:r>
              <a:rPr lang="en-US" sz="1800" b="1" i="0" u="none" strike="noStrike" dirty="0">
                <a:solidFill>
                  <a:srgbClr val="000000"/>
                </a:solidFill>
                <a:effectLst/>
                <a:highlight>
                  <a:srgbClr val="FFFFFF"/>
                </a:highlight>
                <a:latin typeface="Century Schoolbook" panose="02040604050505020304" pitchFamily="18" charset="0"/>
              </a:rPr>
              <a:t>Biological disturbance</a:t>
            </a:r>
            <a:r>
              <a:rPr lang="en-US" sz="1800" b="0" i="0" u="none" strike="noStrike" dirty="0">
                <a:solidFill>
                  <a:srgbClr val="000000"/>
                </a:solidFill>
                <a:effectLst/>
                <a:highlight>
                  <a:srgbClr val="FFFFFF"/>
                </a:highlight>
                <a:latin typeface="Century Schoolbook" panose="02040604050505020304" pitchFamily="18" charset="0"/>
              </a:rPr>
              <a:t> impacts the biological communities utilizing the soil. Whether that is the plant currently growing or the microbes that live in the soil. </a:t>
            </a:r>
            <a:r>
              <a:rPr lang="en-US" sz="1800" b="1" i="0" u="none" strike="noStrike" dirty="0">
                <a:solidFill>
                  <a:srgbClr val="000000"/>
                </a:solidFill>
                <a:effectLst/>
                <a:highlight>
                  <a:srgbClr val="FFFFFF"/>
                </a:highlight>
                <a:latin typeface="Century Schoolbook" panose="02040604050505020304" pitchFamily="18" charset="0"/>
              </a:rPr>
              <a:t>Chemical disturbance </a:t>
            </a:r>
            <a:r>
              <a:rPr lang="en-US" sz="1800" b="0" i="0" u="none" strike="noStrike" dirty="0">
                <a:solidFill>
                  <a:srgbClr val="000000"/>
                </a:solidFill>
                <a:effectLst/>
                <a:highlight>
                  <a:srgbClr val="FFFFFF"/>
                </a:highlight>
                <a:latin typeface="Century Schoolbook" panose="02040604050505020304" pitchFamily="18" charset="0"/>
              </a:rPr>
              <a:t>is the over application of nutrients or pesticides. This disrupts the soil food web and functions. </a:t>
            </a:r>
            <a:r>
              <a:rPr lang="en-US" sz="1800" b="1" i="0" u="none" strike="noStrike" dirty="0">
                <a:solidFill>
                  <a:srgbClr val="000000"/>
                </a:solidFill>
                <a:effectLst/>
                <a:highlight>
                  <a:srgbClr val="FFFFFF"/>
                </a:highlight>
                <a:latin typeface="Century Schoolbook" panose="02040604050505020304" pitchFamily="18" charset="0"/>
              </a:rPr>
              <a:t>Physical disturbance </a:t>
            </a:r>
            <a:r>
              <a:rPr lang="en-US" sz="1800" b="0" i="0" u="none" strike="noStrike" dirty="0">
                <a:solidFill>
                  <a:srgbClr val="000000"/>
                </a:solidFill>
                <a:effectLst/>
                <a:highlight>
                  <a:srgbClr val="FFFFFF"/>
                </a:highlight>
                <a:latin typeface="Century Schoolbook" panose="02040604050505020304" pitchFamily="18" charset="0"/>
              </a:rPr>
              <a:t>can occur in tillage and other physical disturbances of the soil layers.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14</a:t>
            </a:fld>
            <a:endParaRPr lang="en-US"/>
          </a:p>
        </p:txBody>
      </p:sp>
    </p:spTree>
    <p:extLst>
      <p:ext uri="{BB962C8B-B14F-4D97-AF65-F5344CB8AC3E}">
        <p14:creationId xmlns:p14="http://schemas.microsoft.com/office/powerpoint/2010/main" val="584396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dirty="0">
                <a:solidFill>
                  <a:srgbClr val="000000"/>
                </a:solidFill>
                <a:effectLst/>
                <a:highlight>
                  <a:srgbClr val="FFFFFF"/>
                </a:highlight>
                <a:latin typeface="Aptos" panose="020B0004020202020204" pitchFamily="34" charset="0"/>
              </a:rPr>
              <a:t>Biological disturbances in agriculture can occur via overgrazing, outside of agriculture this can look like over mowing a lawn. The loss of green tissue limits the plant’s ability to photosynthesize. This overall reduces the productivity of that plant in the soil and the interactions between that plant’s roots and the soil microbiome. One more way soil can be biologically disturbed is by adding biologicals that are sold in a jug.  They have different species composition and can be consumed rapidly by the current soil biology or take over and eliminate native soil biology. Soil biology suffers from increased erosion exposure, increased soil temperature, and decreased root growth and exudates. </a:t>
            </a:r>
            <a:r>
              <a:rPr lang="en-US" sz="1800" b="0" i="0" dirty="0">
                <a:solidFill>
                  <a:srgbClr val="000000"/>
                </a:solidFill>
                <a:effectLst/>
                <a:highlight>
                  <a:srgbClr val="FFFFFF"/>
                </a:highlight>
                <a:latin typeface="Aptos" panose="020B0004020202020204" pitchFamily="34" charset="0"/>
              </a:rPr>
              <a:t> </a:t>
            </a:r>
            <a:endParaRPr lang="en-US" dirty="0"/>
          </a:p>
        </p:txBody>
      </p:sp>
      <p:sp>
        <p:nvSpPr>
          <p:cNvPr id="4" name="Slide Number Placeholder 3"/>
          <p:cNvSpPr>
            <a:spLocks noGrp="1"/>
          </p:cNvSpPr>
          <p:nvPr>
            <p:ph type="sldNum" sz="quarter" idx="5"/>
          </p:nvPr>
        </p:nvSpPr>
        <p:spPr/>
        <p:txBody>
          <a:bodyPr/>
          <a:lstStyle/>
          <a:p>
            <a:fld id="{C697E01C-9C04-4610-9069-E603ADA4CB49}" type="slidenum">
              <a:rPr lang="en-US" smtClean="0"/>
              <a:t>15</a:t>
            </a:fld>
            <a:endParaRPr lang="en-US"/>
          </a:p>
        </p:txBody>
      </p:sp>
    </p:spTree>
    <p:extLst>
      <p:ext uri="{BB962C8B-B14F-4D97-AF65-F5344CB8AC3E}">
        <p14:creationId xmlns:p14="http://schemas.microsoft.com/office/powerpoint/2010/main" val="3003666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CED29-A6CB-6FE5-08B7-15C44E60CF0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0B8191E-EEBC-1DB5-3B26-1FBACE8F2D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0A167A-CD52-1591-FD1B-C008E101691D}"/>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5" name="Footer Placeholder 4">
            <a:extLst>
              <a:ext uri="{FF2B5EF4-FFF2-40B4-BE49-F238E27FC236}">
                <a16:creationId xmlns:a16="http://schemas.microsoft.com/office/drawing/2014/main" id="{2EDB6466-7D6F-D750-7FC6-3E9C86D0D8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5E61AA-A9BB-EC1C-B4E5-6A99E85E8894}"/>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954786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9391D-D87C-2C53-B36D-054696FA70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9ED2DBC-41A3-0084-B424-1169CE2BA8A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56D004-A9F4-45FF-0DCB-BEFF1D1BAA26}"/>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5" name="Footer Placeholder 4">
            <a:extLst>
              <a:ext uri="{FF2B5EF4-FFF2-40B4-BE49-F238E27FC236}">
                <a16:creationId xmlns:a16="http://schemas.microsoft.com/office/drawing/2014/main" id="{DD6B0740-6FF8-2BE8-6620-A8E1D33772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639C48-1C00-75D4-B816-99F5E3615632}"/>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1755591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B6CA308-558B-B54F-A0A8-CF9F6C3AF8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09120D-3C11-C698-572F-ED1F0E10519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C14E8C-C7FE-0578-E34D-CC6CB7C64D4B}"/>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5" name="Footer Placeholder 4">
            <a:extLst>
              <a:ext uri="{FF2B5EF4-FFF2-40B4-BE49-F238E27FC236}">
                <a16:creationId xmlns:a16="http://schemas.microsoft.com/office/drawing/2014/main" id="{DDFC4691-FC3A-09E5-4D9B-0E94C04902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9C329F-8FDB-9464-E002-8A54912DC69D}"/>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2849071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4369A-5654-1313-5ABA-C668E194F2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B15D8E-AF96-2A37-4C23-543AA0D790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4F27D0-43CE-4069-1117-CBA003507FCF}"/>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5" name="Footer Placeholder 4">
            <a:extLst>
              <a:ext uri="{FF2B5EF4-FFF2-40B4-BE49-F238E27FC236}">
                <a16:creationId xmlns:a16="http://schemas.microsoft.com/office/drawing/2014/main" id="{5A0FC365-FBB3-F850-BE17-3C99A9AE4C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629462-C7C7-63A8-D4F5-C2F0C4052F26}"/>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2997093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6FE690-8C7F-A689-1118-06949689E63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714814-DEC2-CF65-D360-7AA22E1EF5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F8CC9F-29CC-61CD-A8B5-521F69F0448B}"/>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5" name="Footer Placeholder 4">
            <a:extLst>
              <a:ext uri="{FF2B5EF4-FFF2-40B4-BE49-F238E27FC236}">
                <a16:creationId xmlns:a16="http://schemas.microsoft.com/office/drawing/2014/main" id="{320E17FE-C58F-FFD8-2436-42A9B9E714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9422C2-00B6-90BB-025C-DF33748C62AE}"/>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2917855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75F3D-4543-B7F0-B4DB-2EA61C67FF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1B8855-2349-A75C-DB4D-80D6749669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6AD9EAA-44FF-59AA-27B0-4C6809649E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1D98CA6-CE92-5C47-8D5C-8483F0FEB530}"/>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6" name="Footer Placeholder 5">
            <a:extLst>
              <a:ext uri="{FF2B5EF4-FFF2-40B4-BE49-F238E27FC236}">
                <a16:creationId xmlns:a16="http://schemas.microsoft.com/office/drawing/2014/main" id="{C286878C-E094-CC58-EAE7-8DFDD6C2633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55BAAF-576C-6175-0DA4-B70159077A28}"/>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311333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D32E4F-8468-D07D-5BBA-7DAB10FE68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38BE4EB-3CA4-FB95-E19B-5E800CBE4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1E2CD65-875E-BE23-7871-2FD8114E3D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6927AFE-7B16-268A-5A12-E936B48CA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64A84A-CF6B-8608-4F7A-150E04AEED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0B00B1F-BF96-2537-277B-38877DDF4B30}"/>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8" name="Footer Placeholder 7">
            <a:extLst>
              <a:ext uri="{FF2B5EF4-FFF2-40B4-BE49-F238E27FC236}">
                <a16:creationId xmlns:a16="http://schemas.microsoft.com/office/drawing/2014/main" id="{B16F3A36-CE02-20C2-F52B-29BA8E897CA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AE00F4-7344-2710-B0E7-973E4BF418A0}"/>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4148911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ACA1E-F52A-5884-3826-E105364D29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FB70A9-C51C-70DA-ED16-38BA1B600A7F}"/>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4" name="Footer Placeholder 3">
            <a:extLst>
              <a:ext uri="{FF2B5EF4-FFF2-40B4-BE49-F238E27FC236}">
                <a16:creationId xmlns:a16="http://schemas.microsoft.com/office/drawing/2014/main" id="{4D4D3967-4E3F-E294-90CD-EA37CB1CE70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DF9366-AA09-E2F4-D81C-FCC8027CB1C0}"/>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563799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C9C58F-603D-750A-F455-7BFBDE440739}"/>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3" name="Footer Placeholder 2">
            <a:extLst>
              <a:ext uri="{FF2B5EF4-FFF2-40B4-BE49-F238E27FC236}">
                <a16:creationId xmlns:a16="http://schemas.microsoft.com/office/drawing/2014/main" id="{2E759E8C-7AAD-9D2A-25AC-34887D8860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AA4F1AD-1897-8D15-5C3A-9053E2F08548}"/>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3504428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9A344-7AF0-519F-C5DD-85EE31FF0E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A94CED5-574B-3089-2A78-8FCA4CCDC5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C06208-8519-1D32-6222-FE4A55752B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0699E4-16D5-B0C4-6CFF-041C1E826DFE}"/>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6" name="Footer Placeholder 5">
            <a:extLst>
              <a:ext uri="{FF2B5EF4-FFF2-40B4-BE49-F238E27FC236}">
                <a16:creationId xmlns:a16="http://schemas.microsoft.com/office/drawing/2014/main" id="{98DA55E5-4674-C74B-8C4C-681FDE3E0C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937D84-0363-77C5-6394-A8342DBB35D0}"/>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18028279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E4745-7F50-F55D-86A4-9D82B8A6F2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B716A88-17B3-DF75-000F-F443A692402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12D814-3ED2-9C4C-296F-6A00AFC88E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BA9758-E354-D4AE-1560-A341B9544F76}"/>
              </a:ext>
            </a:extLst>
          </p:cNvPr>
          <p:cNvSpPr>
            <a:spLocks noGrp="1"/>
          </p:cNvSpPr>
          <p:nvPr>
            <p:ph type="dt" sz="half" idx="10"/>
          </p:nvPr>
        </p:nvSpPr>
        <p:spPr/>
        <p:txBody>
          <a:bodyPr/>
          <a:lstStyle/>
          <a:p>
            <a:fld id="{784630A8-061B-4DD5-B99E-D7575BA056E0}" type="datetimeFigureOut">
              <a:rPr lang="en-US" smtClean="0"/>
              <a:t>5/25/2026</a:t>
            </a:fld>
            <a:endParaRPr lang="en-US"/>
          </a:p>
        </p:txBody>
      </p:sp>
      <p:sp>
        <p:nvSpPr>
          <p:cNvPr id="6" name="Footer Placeholder 5">
            <a:extLst>
              <a:ext uri="{FF2B5EF4-FFF2-40B4-BE49-F238E27FC236}">
                <a16:creationId xmlns:a16="http://schemas.microsoft.com/office/drawing/2014/main" id="{801C9BE4-1CA2-9849-82DD-96B4862A54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DC250D-CE93-2236-2BE9-DEDBD11BECA5}"/>
              </a:ext>
            </a:extLst>
          </p:cNvPr>
          <p:cNvSpPr>
            <a:spLocks noGrp="1"/>
          </p:cNvSpPr>
          <p:nvPr>
            <p:ph type="sldNum" sz="quarter" idx="12"/>
          </p:nvPr>
        </p:nvSpPr>
        <p:spPr/>
        <p:txBody>
          <a:bodyPr/>
          <a:lstStyle/>
          <a:p>
            <a:fld id="{03C02261-A37E-4416-8304-55F476ACE64A}" type="slidenum">
              <a:rPr lang="en-US" smtClean="0"/>
              <a:t>‹#›</a:t>
            </a:fld>
            <a:endParaRPr lang="en-US"/>
          </a:p>
        </p:txBody>
      </p:sp>
    </p:spTree>
    <p:extLst>
      <p:ext uri="{BB962C8B-B14F-4D97-AF65-F5344CB8AC3E}">
        <p14:creationId xmlns:p14="http://schemas.microsoft.com/office/powerpoint/2010/main" val="801073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E376D0-C32F-37A3-A267-06358A91AC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4F0D295-0C19-B6E2-F715-33691A7C0B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8CA51-1875-2B31-D298-FB6B76C43F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4630A8-061B-4DD5-B99E-D7575BA056E0}" type="datetimeFigureOut">
              <a:rPr lang="en-US" smtClean="0"/>
              <a:t>5/25/2026</a:t>
            </a:fld>
            <a:endParaRPr lang="en-US"/>
          </a:p>
        </p:txBody>
      </p:sp>
      <p:sp>
        <p:nvSpPr>
          <p:cNvPr id="5" name="Footer Placeholder 4">
            <a:extLst>
              <a:ext uri="{FF2B5EF4-FFF2-40B4-BE49-F238E27FC236}">
                <a16:creationId xmlns:a16="http://schemas.microsoft.com/office/drawing/2014/main" id="{B871BE27-DC5E-3A8E-D08E-33D8D7EAF34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865EF24-EC7E-EBCD-4EA8-201E7F4B59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C02261-A37E-4416-8304-55F476ACE64A}" type="slidenum">
              <a:rPr lang="en-US" smtClean="0"/>
              <a:t>‹#›</a:t>
            </a:fld>
            <a:endParaRPr lang="en-US"/>
          </a:p>
        </p:txBody>
      </p:sp>
    </p:spTree>
    <p:extLst>
      <p:ext uri="{BB962C8B-B14F-4D97-AF65-F5344CB8AC3E}">
        <p14:creationId xmlns:p14="http://schemas.microsoft.com/office/powerpoint/2010/main" val="35769407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18.jpg"/><Relationship Id="rId7" Type="http://schemas.openxmlformats.org/officeDocument/2006/relationships/diagramColors" Target="../diagrams/colors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fishgame.cloudinstitute.org/"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hyperlink" Target="https://www.youtube.com/watch?v=n-rBhbkvtm0" TargetMode="External"/><Relationship Id="rId5" Type="http://schemas.openxmlformats.org/officeDocument/2006/relationships/hyperlink" Target="https://creativecommons.org/licenses/by-sa/3.0/" TargetMode="External"/><Relationship Id="rId4" Type="http://schemas.openxmlformats.org/officeDocument/2006/relationships/hyperlink" Target="https://hu.wikipedia.org/wiki/Dust_Bow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s://www.flickr.com/photos/mapbox/12108111176" TargetMode="Externa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goseed.com/6-types-of-soil-erosion/"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goseed.com/6-types-of-soil-erosion/"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goseed.com/6-types-of-soil-erosion/"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goseed.com/6-types-of-soil-erosio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goseed.com/6-types-of-soil-erosio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slideLayout" Target="../slideLayouts/slideLayout2.xml"/><Relationship Id="rId1" Type="http://schemas.openxmlformats.org/officeDocument/2006/relationships/video" Target="https://www.youtube.com/embed/ETRK0tUKMjA?feature=oembed"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slideLayout" Target="../slideLayouts/slideLayout2.xml"/><Relationship Id="rId1" Type="http://schemas.openxmlformats.org/officeDocument/2006/relationships/video" Target="https://www.youtube.com/embed/PQmon7Rj6ns?feature=oembed"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creativecommons.org/licenses/by-sa/3.0/" TargetMode="External"/><Relationship Id="rId4" Type="http://schemas.openxmlformats.org/officeDocument/2006/relationships/hyperlink" Target="https://marciglass.com/2020/03/01/the-treasure-in-dus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pSRBb9YNs0E?feature=oembed" TargetMode="Externa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g"/><Relationship Id="rId7" Type="http://schemas.openxmlformats.org/officeDocument/2006/relationships/diagramColors" Target="../diagrams/colors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Combine harvester in field">
            <a:extLst>
              <a:ext uri="{FF2B5EF4-FFF2-40B4-BE49-F238E27FC236}">
                <a16:creationId xmlns:a16="http://schemas.microsoft.com/office/drawing/2014/main" id="{11021CD0-D125-2645-3EE9-638F82D07466}"/>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41169" r="-1" b="21275"/>
          <a:stretch/>
        </p:blipFill>
        <p:spPr>
          <a:xfrm>
            <a:off x="20" y="10"/>
            <a:ext cx="12188930" cy="6857990"/>
          </a:xfrm>
          <a:prstGeom prst="rect">
            <a:avLst/>
          </a:prstGeom>
        </p:spPr>
      </p:pic>
      <p:sp>
        <p:nvSpPr>
          <p:cNvPr id="2" name="Title 1">
            <a:extLst>
              <a:ext uri="{FF2B5EF4-FFF2-40B4-BE49-F238E27FC236}">
                <a16:creationId xmlns:a16="http://schemas.microsoft.com/office/drawing/2014/main" id="{85AFA50C-96D0-67AC-EA3F-F93E3DA9B837}"/>
              </a:ext>
            </a:extLst>
          </p:cNvPr>
          <p:cNvSpPr>
            <a:spLocks noGrp="1"/>
          </p:cNvSpPr>
          <p:nvPr>
            <p:ph type="ctrTitle"/>
          </p:nvPr>
        </p:nvSpPr>
        <p:spPr>
          <a:xfrm>
            <a:off x="1524000" y="1122363"/>
            <a:ext cx="9144000" cy="3063240"/>
          </a:xfrm>
        </p:spPr>
        <p:txBody>
          <a:bodyPr>
            <a:normAutofit/>
          </a:bodyPr>
          <a:lstStyle/>
          <a:p>
            <a:r>
              <a:rPr lang="en-US" sz="6600">
                <a:solidFill>
                  <a:schemeClr val="bg1"/>
                </a:solidFill>
              </a:rPr>
              <a:t>Minimizing Disturbance</a:t>
            </a:r>
          </a:p>
        </p:txBody>
      </p:sp>
      <p:sp>
        <p:nvSpPr>
          <p:cNvPr id="3" name="Subtitle 2">
            <a:extLst>
              <a:ext uri="{FF2B5EF4-FFF2-40B4-BE49-F238E27FC236}">
                <a16:creationId xmlns:a16="http://schemas.microsoft.com/office/drawing/2014/main" id="{9D8B0448-E28C-C04B-1AA1-BE3775151531}"/>
              </a:ext>
            </a:extLst>
          </p:cNvPr>
          <p:cNvSpPr>
            <a:spLocks noGrp="1"/>
          </p:cNvSpPr>
          <p:nvPr>
            <p:ph type="subTitle" idx="1"/>
          </p:nvPr>
        </p:nvSpPr>
        <p:spPr>
          <a:xfrm>
            <a:off x="1527048" y="4599432"/>
            <a:ext cx="9144000" cy="1536192"/>
          </a:xfrm>
        </p:spPr>
        <p:txBody>
          <a:bodyPr>
            <a:normAutofit/>
          </a:bodyPr>
          <a:lstStyle/>
          <a:p>
            <a:endParaRPr lang="en-US">
              <a:solidFill>
                <a:schemeClr val="bg1"/>
              </a:solidFill>
            </a:endParaRPr>
          </a:p>
        </p:txBody>
      </p:sp>
      <p:sp>
        <p:nvSpPr>
          <p:cNvPr id="17"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06430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37CCCED7-36BC-80A1-9973-51D5771E9112}"/>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7545" b="1770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9" name="Rectangle 307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C8869CD-F1D2-3F68-8189-4FAC63C7710E}"/>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Step 2: Immerse strainer in bowl or mason jar</a:t>
            </a:r>
          </a:p>
        </p:txBody>
      </p:sp>
      <p:cxnSp>
        <p:nvCxnSpPr>
          <p:cNvPr id="3081" name="Straight Connector 308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83" name="Straight Connector 308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228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E00ADE7-98AE-909E-62D6-AF374CCE3A0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5054" b="19946"/>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3" name="Rectangle 410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3549016-5D9B-017C-E04A-4C73E8EE20AA}"/>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2300">
                <a:solidFill>
                  <a:schemeClr val="tx1">
                    <a:lumMod val="85000"/>
                    <a:lumOff val="15000"/>
                  </a:schemeClr>
                </a:solidFill>
              </a:rPr>
              <a:t>Step 3: Leave strainer of soil in bowl of water until each one is fully saturated (add extra water as necessary </a:t>
            </a:r>
          </a:p>
        </p:txBody>
      </p:sp>
      <p:cxnSp>
        <p:nvCxnSpPr>
          <p:cNvPr id="4105" name="Straight Connector 410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4107" name="Straight Connector 410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4645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E0A0C8DF-A89D-5E21-20BE-183972401A38}"/>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7619" b="1738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127" name="Rectangle 512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DD4268-D0A8-FC70-29BF-4ABED7921F0A}"/>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Step 4: Turn the strainers upside down on the cutting board</a:t>
            </a:r>
          </a:p>
        </p:txBody>
      </p:sp>
      <p:cxnSp>
        <p:nvCxnSpPr>
          <p:cNvPr id="5129" name="Straight Connector 512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5131" name="Straight Connector 513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193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F3856E9-4239-4EE7-A372-FDCF4882FD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CC9CDCF-90F8-42B0-BD0A-794C52688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30095"/>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3" name="Group 12">
            <a:extLst>
              <a:ext uri="{FF2B5EF4-FFF2-40B4-BE49-F238E27FC236}">
                <a16:creationId xmlns:a16="http://schemas.microsoft.com/office/drawing/2014/main" id="{C07D05FE-3FB8-4314-A050-9AB40814D71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11219"/>
            <a:ext cx="5646974" cy="6483075"/>
            <a:chOff x="-19221" y="0"/>
            <a:chExt cx="5646974" cy="6483075"/>
          </a:xfrm>
        </p:grpSpPr>
        <p:sp>
          <p:nvSpPr>
            <p:cNvPr id="14" name="Freeform: Shape 13">
              <a:extLst>
                <a:ext uri="{FF2B5EF4-FFF2-40B4-BE49-F238E27FC236}">
                  <a16:creationId xmlns:a16="http://schemas.microsoft.com/office/drawing/2014/main" id="{BDDC6C42-DDD5-4105-85F2-9C052563AE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16610"/>
              <a:ext cx="5535001" cy="6250127"/>
            </a:xfrm>
            <a:custGeom>
              <a:avLst/>
              <a:gdLst>
                <a:gd name="connsiteX0" fmla="*/ 2510242 w 5535001"/>
                <a:gd name="connsiteY0" fmla="*/ 174 h 6250127"/>
                <a:gd name="connsiteX1" fmla="*/ 2550551 w 5535001"/>
                <a:gd name="connsiteY1" fmla="*/ 510 h 6250127"/>
                <a:gd name="connsiteX2" fmla="*/ 2629490 w 5535001"/>
                <a:gd name="connsiteY2" fmla="*/ 3757 h 6250127"/>
                <a:gd name="connsiteX3" fmla="*/ 2708317 w 5535001"/>
                <a:gd name="connsiteY3" fmla="*/ 7229 h 6250127"/>
                <a:gd name="connsiteX4" fmla="*/ 2787256 w 5535001"/>
                <a:gd name="connsiteY4" fmla="*/ 14619 h 6250127"/>
                <a:gd name="connsiteX5" fmla="*/ 3408467 w 5535001"/>
                <a:gd name="connsiteY5" fmla="*/ 145064 h 6250127"/>
                <a:gd name="connsiteX6" fmla="*/ 3557723 w 5535001"/>
                <a:gd name="connsiteY6" fmla="*/ 199593 h 6250127"/>
                <a:gd name="connsiteX7" fmla="*/ 3594337 w 5535001"/>
                <a:gd name="connsiteY7" fmla="*/ 214597 h 6250127"/>
                <a:gd name="connsiteX8" fmla="*/ 3630616 w 5535001"/>
                <a:gd name="connsiteY8" fmla="*/ 230385 h 6250127"/>
                <a:gd name="connsiteX9" fmla="*/ 3703172 w 5535001"/>
                <a:gd name="connsiteY9" fmla="*/ 262073 h 6250127"/>
                <a:gd name="connsiteX10" fmla="*/ 3739003 w 5535001"/>
                <a:gd name="connsiteY10" fmla="*/ 278756 h 6250127"/>
                <a:gd name="connsiteX11" fmla="*/ 3756806 w 5535001"/>
                <a:gd name="connsiteY11" fmla="*/ 287266 h 6250127"/>
                <a:gd name="connsiteX12" fmla="*/ 3773714 w 5535001"/>
                <a:gd name="connsiteY12" fmla="*/ 297567 h 6250127"/>
                <a:gd name="connsiteX13" fmla="*/ 3840784 w 5535001"/>
                <a:gd name="connsiteY13" fmla="*/ 339332 h 6250127"/>
                <a:gd name="connsiteX14" fmla="*/ 3873927 w 5535001"/>
                <a:gd name="connsiteY14" fmla="*/ 360495 h 6250127"/>
                <a:gd name="connsiteX15" fmla="*/ 3906062 w 5535001"/>
                <a:gd name="connsiteY15" fmla="*/ 383001 h 6250127"/>
                <a:gd name="connsiteX16" fmla="*/ 3969662 w 5535001"/>
                <a:gd name="connsiteY16" fmla="*/ 428572 h 6250127"/>
                <a:gd name="connsiteX17" fmla="*/ 4423029 w 5535001"/>
                <a:gd name="connsiteY17" fmla="*/ 837600 h 6250127"/>
                <a:gd name="connsiteX18" fmla="*/ 4474647 w 5535001"/>
                <a:gd name="connsiteY18" fmla="*/ 891569 h 6250127"/>
                <a:gd name="connsiteX19" fmla="*/ 4524250 w 5535001"/>
                <a:gd name="connsiteY19" fmla="*/ 946883 h 6250127"/>
                <a:gd name="connsiteX20" fmla="*/ 4573965 w 5535001"/>
                <a:gd name="connsiteY20" fmla="*/ 1001748 h 6250127"/>
                <a:gd name="connsiteX21" fmla="*/ 4622224 w 5535001"/>
                <a:gd name="connsiteY21" fmla="*/ 1057509 h 6250127"/>
                <a:gd name="connsiteX22" fmla="*/ 4717510 w 5535001"/>
                <a:gd name="connsiteY22" fmla="*/ 1169143 h 6250127"/>
                <a:gd name="connsiteX23" fmla="*/ 4764986 w 5535001"/>
                <a:gd name="connsiteY23" fmla="*/ 1224681 h 6250127"/>
                <a:gd name="connsiteX24" fmla="*/ 4813021 w 5535001"/>
                <a:gd name="connsiteY24" fmla="*/ 1279994 h 6250127"/>
                <a:gd name="connsiteX25" fmla="*/ 5001915 w 5535001"/>
                <a:gd name="connsiteY25" fmla="*/ 1506846 h 6250127"/>
                <a:gd name="connsiteX26" fmla="*/ 5170542 w 5535001"/>
                <a:gd name="connsiteY26" fmla="*/ 1751165 h 6250127"/>
                <a:gd name="connsiteX27" fmla="*/ 5428969 w 5535001"/>
                <a:gd name="connsiteY27" fmla="*/ 2293660 h 6250127"/>
                <a:gd name="connsiteX28" fmla="*/ 5534893 w 5535001"/>
                <a:gd name="connsiteY28" fmla="*/ 2899307 h 6250127"/>
                <a:gd name="connsiteX29" fmla="*/ 5508804 w 5535001"/>
                <a:gd name="connsiteY29" fmla="*/ 3211144 h 6250127"/>
                <a:gd name="connsiteX30" fmla="*/ 5426282 w 5535001"/>
                <a:gd name="connsiteY30" fmla="*/ 3513352 h 6250127"/>
                <a:gd name="connsiteX31" fmla="*/ 5248250 w 5535001"/>
                <a:gd name="connsiteY31" fmla="*/ 4030542 h 6250127"/>
                <a:gd name="connsiteX32" fmla="*/ 5208612 w 5535001"/>
                <a:gd name="connsiteY32" fmla="*/ 4161771 h 6250127"/>
                <a:gd name="connsiteX33" fmla="*/ 5170318 w 5535001"/>
                <a:gd name="connsiteY33" fmla="*/ 4294680 h 6250127"/>
                <a:gd name="connsiteX34" fmla="*/ 5132248 w 5535001"/>
                <a:gd name="connsiteY34" fmla="*/ 4430164 h 6250127"/>
                <a:gd name="connsiteX35" fmla="*/ 5112765 w 5535001"/>
                <a:gd name="connsiteY35" fmla="*/ 4498914 h 6250127"/>
                <a:gd name="connsiteX36" fmla="*/ 5091715 w 5535001"/>
                <a:gd name="connsiteY36" fmla="*/ 4569119 h 6250127"/>
                <a:gd name="connsiteX37" fmla="*/ 5068985 w 5535001"/>
                <a:gd name="connsiteY37" fmla="*/ 4640220 h 6250127"/>
                <a:gd name="connsiteX38" fmla="*/ 5043904 w 5535001"/>
                <a:gd name="connsiteY38" fmla="*/ 4712105 h 6250127"/>
                <a:gd name="connsiteX39" fmla="*/ 5015799 w 5535001"/>
                <a:gd name="connsiteY39" fmla="*/ 4784438 h 6250127"/>
                <a:gd name="connsiteX40" fmla="*/ 4982880 w 5535001"/>
                <a:gd name="connsiteY40" fmla="*/ 4856435 h 6250127"/>
                <a:gd name="connsiteX41" fmla="*/ 4817276 w 5535001"/>
                <a:gd name="connsiteY41" fmla="*/ 5125275 h 6250127"/>
                <a:gd name="connsiteX42" fmla="*/ 4618753 w 5535001"/>
                <a:gd name="connsiteY42" fmla="*/ 5355374 h 6250127"/>
                <a:gd name="connsiteX43" fmla="*/ 4566575 w 5535001"/>
                <a:gd name="connsiteY43" fmla="*/ 5408560 h 6250127"/>
                <a:gd name="connsiteX44" fmla="*/ 4513837 w 5535001"/>
                <a:gd name="connsiteY44" fmla="*/ 5461186 h 6250127"/>
                <a:gd name="connsiteX45" fmla="*/ 4459531 w 5535001"/>
                <a:gd name="connsiteY45" fmla="*/ 5512580 h 6250127"/>
                <a:gd name="connsiteX46" fmla="*/ 4404554 w 5535001"/>
                <a:gd name="connsiteY46" fmla="*/ 5563526 h 6250127"/>
                <a:gd name="connsiteX47" fmla="*/ 4348009 w 5535001"/>
                <a:gd name="connsiteY47" fmla="*/ 5613017 h 6250127"/>
                <a:gd name="connsiteX48" fmla="*/ 4290568 w 5535001"/>
                <a:gd name="connsiteY48" fmla="*/ 5661948 h 6250127"/>
                <a:gd name="connsiteX49" fmla="*/ 4276124 w 5535001"/>
                <a:gd name="connsiteY49" fmla="*/ 5674153 h 6250127"/>
                <a:gd name="connsiteX50" fmla="*/ 4261120 w 5535001"/>
                <a:gd name="connsiteY50" fmla="*/ 5685798 h 6250127"/>
                <a:gd name="connsiteX51" fmla="*/ 4231112 w 5535001"/>
                <a:gd name="connsiteY51" fmla="*/ 5708976 h 6250127"/>
                <a:gd name="connsiteX52" fmla="*/ 4170984 w 5535001"/>
                <a:gd name="connsiteY52" fmla="*/ 5755443 h 6250127"/>
                <a:gd name="connsiteX53" fmla="*/ 4046025 w 5535001"/>
                <a:gd name="connsiteY53" fmla="*/ 5843228 h 6250127"/>
                <a:gd name="connsiteX54" fmla="*/ 3915356 w 5535001"/>
                <a:gd name="connsiteY54" fmla="*/ 5923735 h 6250127"/>
                <a:gd name="connsiteX55" fmla="*/ 3346323 w 5535001"/>
                <a:gd name="connsiteY55" fmla="*/ 6158872 h 6250127"/>
                <a:gd name="connsiteX56" fmla="*/ 2743476 w 5535001"/>
                <a:gd name="connsiteY56" fmla="*/ 6247328 h 6250127"/>
                <a:gd name="connsiteX57" fmla="*/ 2668120 w 5535001"/>
                <a:gd name="connsiteY57" fmla="*/ 6249344 h 6250127"/>
                <a:gd name="connsiteX58" fmla="*/ 2630498 w 5535001"/>
                <a:gd name="connsiteY58" fmla="*/ 6250127 h 6250127"/>
                <a:gd name="connsiteX59" fmla="*/ 2592988 w 5535001"/>
                <a:gd name="connsiteY59" fmla="*/ 6249568 h 6250127"/>
                <a:gd name="connsiteX60" fmla="*/ 2518080 w 5535001"/>
                <a:gd name="connsiteY60" fmla="*/ 6247777 h 6250127"/>
                <a:gd name="connsiteX61" fmla="*/ 2442948 w 5535001"/>
                <a:gd name="connsiteY61" fmla="*/ 6244529 h 6250127"/>
                <a:gd name="connsiteX62" fmla="*/ 2291676 w 5535001"/>
                <a:gd name="connsiteY62" fmla="*/ 6232213 h 6250127"/>
                <a:gd name="connsiteX63" fmla="*/ 2141412 w 5535001"/>
                <a:gd name="connsiteY63" fmla="*/ 6212394 h 6250127"/>
                <a:gd name="connsiteX64" fmla="*/ 1992715 w 5535001"/>
                <a:gd name="connsiteY64" fmla="*/ 6184961 h 6250127"/>
                <a:gd name="connsiteX65" fmla="*/ 1845811 w 5535001"/>
                <a:gd name="connsiteY65" fmla="*/ 6151034 h 6250127"/>
                <a:gd name="connsiteX66" fmla="*/ 1701033 w 5535001"/>
                <a:gd name="connsiteY66" fmla="*/ 6110724 h 6250127"/>
                <a:gd name="connsiteX67" fmla="*/ 1629484 w 5535001"/>
                <a:gd name="connsiteY67" fmla="*/ 6088219 h 6250127"/>
                <a:gd name="connsiteX68" fmla="*/ 1558383 w 5535001"/>
                <a:gd name="connsiteY68" fmla="*/ 6064929 h 6250127"/>
                <a:gd name="connsiteX69" fmla="*/ 1011968 w 5535001"/>
                <a:gd name="connsiteY69" fmla="*/ 5828896 h 6250127"/>
                <a:gd name="connsiteX70" fmla="*/ 511237 w 5535001"/>
                <a:gd name="connsiteY70" fmla="*/ 5512356 h 6250127"/>
                <a:gd name="connsiteX71" fmla="*/ 395572 w 5535001"/>
                <a:gd name="connsiteY71" fmla="*/ 5419757 h 6250127"/>
                <a:gd name="connsiteX72" fmla="*/ 284722 w 5535001"/>
                <a:gd name="connsiteY72" fmla="*/ 5321559 h 6250127"/>
                <a:gd name="connsiteX73" fmla="*/ 257513 w 5535001"/>
                <a:gd name="connsiteY73" fmla="*/ 5296477 h 6250127"/>
                <a:gd name="connsiteX74" fmla="*/ 243853 w 5535001"/>
                <a:gd name="connsiteY74" fmla="*/ 5283937 h 6250127"/>
                <a:gd name="connsiteX75" fmla="*/ 230752 w 5535001"/>
                <a:gd name="connsiteY75" fmla="*/ 5270836 h 6250127"/>
                <a:gd name="connsiteX76" fmla="*/ 178574 w 5535001"/>
                <a:gd name="connsiteY76" fmla="*/ 5218322 h 6250127"/>
                <a:gd name="connsiteX77" fmla="*/ 126508 w 5535001"/>
                <a:gd name="connsiteY77" fmla="*/ 5165584 h 6250127"/>
                <a:gd name="connsiteX78" fmla="*/ 76345 w 5535001"/>
                <a:gd name="connsiteY78" fmla="*/ 5111167 h 6250127"/>
                <a:gd name="connsiteX79" fmla="*/ 26407 w 5535001"/>
                <a:gd name="connsiteY79" fmla="*/ 5056413 h 6250127"/>
                <a:gd name="connsiteX80" fmla="*/ 0 w 5535001"/>
                <a:gd name="connsiteY80" fmla="*/ 5024776 h 6250127"/>
                <a:gd name="connsiteX81" fmla="*/ 0 w 5535001"/>
                <a:gd name="connsiteY81" fmla="*/ 4492798 h 6250127"/>
                <a:gd name="connsiteX82" fmla="*/ 28534 w 5535001"/>
                <a:gd name="connsiteY82" fmla="*/ 4537879 h 6250127"/>
                <a:gd name="connsiteX83" fmla="*/ 66604 w 5535001"/>
                <a:gd name="connsiteY83" fmla="*/ 4592745 h 6250127"/>
                <a:gd name="connsiteX84" fmla="*/ 104114 w 5535001"/>
                <a:gd name="connsiteY84" fmla="*/ 4647834 h 6250127"/>
                <a:gd name="connsiteX85" fmla="*/ 143751 w 5535001"/>
                <a:gd name="connsiteY85" fmla="*/ 4701580 h 6250127"/>
                <a:gd name="connsiteX86" fmla="*/ 182717 w 5535001"/>
                <a:gd name="connsiteY86" fmla="*/ 4755773 h 6250127"/>
                <a:gd name="connsiteX87" fmla="*/ 223810 w 5535001"/>
                <a:gd name="connsiteY87" fmla="*/ 4808399 h 6250127"/>
                <a:gd name="connsiteX88" fmla="*/ 264679 w 5535001"/>
                <a:gd name="connsiteY88" fmla="*/ 4861249 h 6250127"/>
                <a:gd name="connsiteX89" fmla="*/ 307788 w 5535001"/>
                <a:gd name="connsiteY89" fmla="*/ 4912420 h 6250127"/>
                <a:gd name="connsiteX90" fmla="*/ 351232 w 5535001"/>
                <a:gd name="connsiteY90" fmla="*/ 4963254 h 6250127"/>
                <a:gd name="connsiteX91" fmla="*/ 397028 w 5535001"/>
                <a:gd name="connsiteY91" fmla="*/ 5012185 h 6250127"/>
                <a:gd name="connsiteX92" fmla="*/ 443496 w 5535001"/>
                <a:gd name="connsiteY92" fmla="*/ 5060444 h 6250127"/>
                <a:gd name="connsiteX93" fmla="*/ 455140 w 5535001"/>
                <a:gd name="connsiteY93" fmla="*/ 5072537 h 6250127"/>
                <a:gd name="connsiteX94" fmla="*/ 467345 w 5535001"/>
                <a:gd name="connsiteY94" fmla="*/ 5083958 h 6250127"/>
                <a:gd name="connsiteX95" fmla="*/ 491755 w 5535001"/>
                <a:gd name="connsiteY95" fmla="*/ 5106912 h 6250127"/>
                <a:gd name="connsiteX96" fmla="*/ 540686 w 5535001"/>
                <a:gd name="connsiteY96" fmla="*/ 5152819 h 6250127"/>
                <a:gd name="connsiteX97" fmla="*/ 552890 w 5535001"/>
                <a:gd name="connsiteY97" fmla="*/ 5164353 h 6250127"/>
                <a:gd name="connsiteX98" fmla="*/ 565655 w 5535001"/>
                <a:gd name="connsiteY98" fmla="*/ 5175214 h 6250127"/>
                <a:gd name="connsiteX99" fmla="*/ 591072 w 5535001"/>
                <a:gd name="connsiteY99" fmla="*/ 5197048 h 6250127"/>
                <a:gd name="connsiteX100" fmla="*/ 694197 w 5535001"/>
                <a:gd name="connsiteY100" fmla="*/ 5283041 h 6250127"/>
                <a:gd name="connsiteX101" fmla="*/ 1146221 w 5535001"/>
                <a:gd name="connsiteY101" fmla="*/ 5573716 h 6250127"/>
                <a:gd name="connsiteX102" fmla="*/ 1650982 w 5535001"/>
                <a:gd name="connsiteY102" fmla="*/ 5758130 h 6250127"/>
                <a:gd name="connsiteX103" fmla="*/ 1716485 w 5535001"/>
                <a:gd name="connsiteY103" fmla="*/ 5772798 h 6250127"/>
                <a:gd name="connsiteX104" fmla="*/ 1782211 w 5535001"/>
                <a:gd name="connsiteY104" fmla="*/ 5786235 h 6250127"/>
                <a:gd name="connsiteX105" fmla="*/ 1848386 w 5535001"/>
                <a:gd name="connsiteY105" fmla="*/ 5796984 h 6250127"/>
                <a:gd name="connsiteX106" fmla="*/ 1881417 w 5535001"/>
                <a:gd name="connsiteY106" fmla="*/ 5802359 h 6250127"/>
                <a:gd name="connsiteX107" fmla="*/ 1914560 w 5535001"/>
                <a:gd name="connsiteY107" fmla="*/ 5807061 h 6250127"/>
                <a:gd name="connsiteX108" fmla="*/ 2047469 w 5535001"/>
                <a:gd name="connsiteY108" fmla="*/ 5821282 h 6250127"/>
                <a:gd name="connsiteX109" fmla="*/ 2180601 w 5535001"/>
                <a:gd name="connsiteY109" fmla="*/ 5828896 h 6250127"/>
                <a:gd name="connsiteX110" fmla="*/ 2313622 w 5535001"/>
                <a:gd name="connsiteY110" fmla="*/ 5830463 h 6250127"/>
                <a:gd name="connsiteX111" fmla="*/ 2380021 w 5535001"/>
                <a:gd name="connsiteY111" fmla="*/ 5828448 h 6250127"/>
                <a:gd name="connsiteX112" fmla="*/ 2446195 w 5535001"/>
                <a:gd name="connsiteY112" fmla="*/ 5826433 h 6250127"/>
                <a:gd name="connsiteX113" fmla="*/ 2513041 w 5535001"/>
                <a:gd name="connsiteY113" fmla="*/ 5822737 h 6250127"/>
                <a:gd name="connsiteX114" fmla="*/ 2580111 w 5535001"/>
                <a:gd name="connsiteY114" fmla="*/ 5818258 h 6250127"/>
                <a:gd name="connsiteX115" fmla="*/ 2613590 w 5535001"/>
                <a:gd name="connsiteY115" fmla="*/ 5816355 h 6250127"/>
                <a:gd name="connsiteX116" fmla="*/ 2646845 w 5535001"/>
                <a:gd name="connsiteY116" fmla="*/ 5813108 h 6250127"/>
                <a:gd name="connsiteX117" fmla="*/ 2713244 w 5535001"/>
                <a:gd name="connsiteY117" fmla="*/ 5806838 h 6250127"/>
                <a:gd name="connsiteX118" fmla="*/ 3230882 w 5535001"/>
                <a:gd name="connsiteY118" fmla="*/ 5721292 h 6250127"/>
                <a:gd name="connsiteX119" fmla="*/ 3720416 w 5535001"/>
                <a:gd name="connsiteY119" fmla="*/ 5556472 h 6250127"/>
                <a:gd name="connsiteX120" fmla="*/ 3837425 w 5535001"/>
                <a:gd name="connsiteY120" fmla="*/ 5499927 h 6250127"/>
                <a:gd name="connsiteX121" fmla="*/ 3951634 w 5535001"/>
                <a:gd name="connsiteY121" fmla="*/ 5436552 h 6250127"/>
                <a:gd name="connsiteX122" fmla="*/ 4007284 w 5535001"/>
                <a:gd name="connsiteY122" fmla="*/ 5401841 h 6250127"/>
                <a:gd name="connsiteX123" fmla="*/ 4035164 w 5535001"/>
                <a:gd name="connsiteY123" fmla="*/ 5384374 h 6250127"/>
                <a:gd name="connsiteX124" fmla="*/ 4049049 w 5535001"/>
                <a:gd name="connsiteY124" fmla="*/ 5375640 h 6250127"/>
                <a:gd name="connsiteX125" fmla="*/ 4062485 w 5535001"/>
                <a:gd name="connsiteY125" fmla="*/ 5366123 h 6250127"/>
                <a:gd name="connsiteX126" fmla="*/ 4116567 w 5535001"/>
                <a:gd name="connsiteY126" fmla="*/ 5328277 h 6250127"/>
                <a:gd name="connsiteX127" fmla="*/ 4169976 w 5535001"/>
                <a:gd name="connsiteY127" fmla="*/ 5289199 h 6250127"/>
                <a:gd name="connsiteX128" fmla="*/ 4222042 w 5535001"/>
                <a:gd name="connsiteY128" fmla="*/ 5247994 h 6250127"/>
                <a:gd name="connsiteX129" fmla="*/ 4273213 w 5535001"/>
                <a:gd name="connsiteY129" fmla="*/ 5205558 h 6250127"/>
                <a:gd name="connsiteX130" fmla="*/ 4323151 w 5535001"/>
                <a:gd name="connsiteY130" fmla="*/ 5161329 h 6250127"/>
                <a:gd name="connsiteX131" fmla="*/ 4371971 w 5535001"/>
                <a:gd name="connsiteY131" fmla="*/ 5116093 h 6250127"/>
                <a:gd name="connsiteX132" fmla="*/ 4546868 w 5535001"/>
                <a:gd name="connsiteY132" fmla="*/ 4924400 h 6250127"/>
                <a:gd name="connsiteX133" fmla="*/ 4675634 w 5535001"/>
                <a:gd name="connsiteY133" fmla="*/ 4715352 h 6250127"/>
                <a:gd name="connsiteX134" fmla="*/ 4700155 w 5535001"/>
                <a:gd name="connsiteY134" fmla="*/ 4659255 h 6250127"/>
                <a:gd name="connsiteX135" fmla="*/ 4721206 w 5535001"/>
                <a:gd name="connsiteY135" fmla="*/ 4600135 h 6250127"/>
                <a:gd name="connsiteX136" fmla="*/ 4740465 w 5535001"/>
                <a:gd name="connsiteY136" fmla="*/ 4538887 h 6250127"/>
                <a:gd name="connsiteX137" fmla="*/ 4758492 w 5535001"/>
                <a:gd name="connsiteY137" fmla="*/ 4475848 h 6250127"/>
                <a:gd name="connsiteX138" fmla="*/ 4891288 w 5535001"/>
                <a:gd name="connsiteY138" fmla="*/ 3930329 h 6250127"/>
                <a:gd name="connsiteX139" fmla="*/ 5066298 w 5535001"/>
                <a:gd name="connsiteY139" fmla="*/ 3382235 h 6250127"/>
                <a:gd name="connsiteX140" fmla="*/ 5156994 w 5535001"/>
                <a:gd name="connsiteY140" fmla="*/ 2898635 h 6250127"/>
                <a:gd name="connsiteX141" fmla="*/ 5083317 w 5535001"/>
                <a:gd name="connsiteY141" fmla="*/ 2402047 h 6250127"/>
                <a:gd name="connsiteX142" fmla="*/ 4871022 w 5535001"/>
                <a:gd name="connsiteY142" fmla="*/ 1926958 h 6250127"/>
                <a:gd name="connsiteX143" fmla="*/ 4727028 w 5535001"/>
                <a:gd name="connsiteY143" fmla="*/ 1703577 h 6250127"/>
                <a:gd name="connsiteX144" fmla="*/ 4563776 w 5535001"/>
                <a:gd name="connsiteY144" fmla="*/ 1490834 h 6250127"/>
                <a:gd name="connsiteX145" fmla="*/ 4370291 w 5535001"/>
                <a:gd name="connsiteY145" fmla="*/ 1300596 h 6250127"/>
                <a:gd name="connsiteX146" fmla="*/ 4266046 w 5535001"/>
                <a:gd name="connsiteY146" fmla="*/ 1214491 h 6250127"/>
                <a:gd name="connsiteX147" fmla="*/ 4212973 w 5535001"/>
                <a:gd name="connsiteY147" fmla="*/ 1173062 h 6250127"/>
                <a:gd name="connsiteX148" fmla="*/ 4157995 w 5535001"/>
                <a:gd name="connsiteY148" fmla="*/ 1134545 h 6250127"/>
                <a:gd name="connsiteX149" fmla="*/ 3697126 w 5535001"/>
                <a:gd name="connsiteY149" fmla="*/ 881044 h 6250127"/>
                <a:gd name="connsiteX150" fmla="*/ 3637670 w 5535001"/>
                <a:gd name="connsiteY150" fmla="*/ 856747 h 6250127"/>
                <a:gd name="connsiteX151" fmla="*/ 3608222 w 5535001"/>
                <a:gd name="connsiteY151" fmla="*/ 844318 h 6250127"/>
                <a:gd name="connsiteX152" fmla="*/ 3578214 w 5535001"/>
                <a:gd name="connsiteY152" fmla="*/ 833457 h 6250127"/>
                <a:gd name="connsiteX153" fmla="*/ 3518309 w 5535001"/>
                <a:gd name="connsiteY153" fmla="*/ 812294 h 6250127"/>
                <a:gd name="connsiteX154" fmla="*/ 3503417 w 5535001"/>
                <a:gd name="connsiteY154" fmla="*/ 806920 h 6250127"/>
                <a:gd name="connsiteX155" fmla="*/ 3489533 w 5535001"/>
                <a:gd name="connsiteY155" fmla="*/ 799642 h 6250127"/>
                <a:gd name="connsiteX156" fmla="*/ 3460869 w 5535001"/>
                <a:gd name="connsiteY156" fmla="*/ 787101 h 6250127"/>
                <a:gd name="connsiteX157" fmla="*/ 3402980 w 5535001"/>
                <a:gd name="connsiteY157" fmla="*/ 763475 h 6250127"/>
                <a:gd name="connsiteX158" fmla="*/ 3374092 w 5535001"/>
                <a:gd name="connsiteY158" fmla="*/ 751606 h 6250127"/>
                <a:gd name="connsiteX159" fmla="*/ 3344980 w 5535001"/>
                <a:gd name="connsiteY159" fmla="*/ 740409 h 6250127"/>
                <a:gd name="connsiteX160" fmla="*/ 3226627 w 5535001"/>
                <a:gd name="connsiteY160" fmla="*/ 700772 h 6250127"/>
                <a:gd name="connsiteX161" fmla="*/ 2735750 w 5535001"/>
                <a:gd name="connsiteY161" fmla="*/ 614667 h 6250127"/>
                <a:gd name="connsiteX162" fmla="*/ 2673158 w 5535001"/>
                <a:gd name="connsiteY162" fmla="*/ 610412 h 6250127"/>
                <a:gd name="connsiteX163" fmla="*/ 2610119 w 5535001"/>
                <a:gd name="connsiteY163" fmla="*/ 609628 h 6250127"/>
                <a:gd name="connsiteX164" fmla="*/ 2547080 w 5535001"/>
                <a:gd name="connsiteY164" fmla="*/ 608620 h 6250127"/>
                <a:gd name="connsiteX165" fmla="*/ 2516400 w 5535001"/>
                <a:gd name="connsiteY165" fmla="*/ 608844 h 6250127"/>
                <a:gd name="connsiteX166" fmla="*/ 2486280 w 5535001"/>
                <a:gd name="connsiteY166" fmla="*/ 609740 h 6250127"/>
                <a:gd name="connsiteX167" fmla="*/ 2426376 w 5535001"/>
                <a:gd name="connsiteY167" fmla="*/ 613099 h 6250127"/>
                <a:gd name="connsiteX168" fmla="*/ 2366920 w 5535001"/>
                <a:gd name="connsiteY168" fmla="*/ 618474 h 6250127"/>
                <a:gd name="connsiteX169" fmla="*/ 2337248 w 5535001"/>
                <a:gd name="connsiteY169" fmla="*/ 621497 h 6250127"/>
                <a:gd name="connsiteX170" fmla="*/ 2307800 w 5535001"/>
                <a:gd name="connsiteY170" fmla="*/ 625528 h 6250127"/>
                <a:gd name="connsiteX171" fmla="*/ 2278351 w 5535001"/>
                <a:gd name="connsiteY171" fmla="*/ 629559 h 6250127"/>
                <a:gd name="connsiteX172" fmla="*/ 2249127 w 5535001"/>
                <a:gd name="connsiteY172" fmla="*/ 634710 h 6250127"/>
                <a:gd name="connsiteX173" fmla="*/ 1796096 w 5535001"/>
                <a:gd name="connsiteY173" fmla="*/ 781726 h 6250127"/>
                <a:gd name="connsiteX174" fmla="*/ 1370833 w 5535001"/>
                <a:gd name="connsiteY174" fmla="*/ 1048663 h 6250127"/>
                <a:gd name="connsiteX175" fmla="*/ 959790 w 5535001"/>
                <a:gd name="connsiteY175" fmla="*/ 1390844 h 6250127"/>
                <a:gd name="connsiteX176" fmla="*/ 749062 w 5535001"/>
                <a:gd name="connsiteY176" fmla="*/ 1577611 h 6250127"/>
                <a:gd name="connsiteX177" fmla="*/ 524786 w 5535001"/>
                <a:gd name="connsiteY177" fmla="*/ 1763145 h 6250127"/>
                <a:gd name="connsiteX178" fmla="*/ 84071 w 5535001"/>
                <a:gd name="connsiteY178" fmla="*/ 2098496 h 6250127"/>
                <a:gd name="connsiteX179" fmla="*/ 0 w 5535001"/>
                <a:gd name="connsiteY179" fmla="*/ 2168094 h 6250127"/>
                <a:gd name="connsiteX180" fmla="*/ 0 w 5535001"/>
                <a:gd name="connsiteY180" fmla="*/ 1576676 h 6250127"/>
                <a:gd name="connsiteX181" fmla="*/ 174655 w 5535001"/>
                <a:gd name="connsiteY181" fmla="*/ 1387597 h 6250127"/>
                <a:gd name="connsiteX182" fmla="*/ 363661 w 5535001"/>
                <a:gd name="connsiteY182" fmla="*/ 1188626 h 6250127"/>
                <a:gd name="connsiteX183" fmla="*/ 458052 w 5535001"/>
                <a:gd name="connsiteY183" fmla="*/ 1086397 h 6250127"/>
                <a:gd name="connsiteX184" fmla="*/ 557257 w 5535001"/>
                <a:gd name="connsiteY184" fmla="*/ 981593 h 6250127"/>
                <a:gd name="connsiteX185" fmla="*/ 994165 w 5535001"/>
                <a:gd name="connsiteY185" fmla="*/ 578389 h 6250127"/>
                <a:gd name="connsiteX186" fmla="*/ 1520873 w 5535001"/>
                <a:gd name="connsiteY186" fmla="*/ 237215 h 6250127"/>
                <a:gd name="connsiteX187" fmla="*/ 2141748 w 5535001"/>
                <a:gd name="connsiteY187" fmla="*/ 31190 h 6250127"/>
                <a:gd name="connsiteX188" fmla="*/ 2182505 w 5535001"/>
                <a:gd name="connsiteY188" fmla="*/ 24360 h 6250127"/>
                <a:gd name="connsiteX189" fmla="*/ 2223374 w 5535001"/>
                <a:gd name="connsiteY189" fmla="*/ 18873 h 6250127"/>
                <a:gd name="connsiteX190" fmla="*/ 2264355 w 5535001"/>
                <a:gd name="connsiteY190" fmla="*/ 13611 h 6250127"/>
                <a:gd name="connsiteX191" fmla="*/ 2305336 w 5535001"/>
                <a:gd name="connsiteY191" fmla="*/ 9580 h 6250127"/>
                <a:gd name="connsiteX192" fmla="*/ 2387410 w 5535001"/>
                <a:gd name="connsiteY192" fmla="*/ 3645 h 6250127"/>
                <a:gd name="connsiteX193" fmla="*/ 2469373 w 5535001"/>
                <a:gd name="connsiteY193" fmla="*/ 622 h 62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Lst>
              <a:rect l="l" t="t" r="r" b="b"/>
              <a:pathLst>
                <a:path w="5535001" h="6250127">
                  <a:moveTo>
                    <a:pt x="2510242" y="174"/>
                  </a:moveTo>
                  <a:cubicBezTo>
                    <a:pt x="2523902" y="-50"/>
                    <a:pt x="2537562" y="-162"/>
                    <a:pt x="2550551" y="510"/>
                  </a:cubicBezTo>
                  <a:lnTo>
                    <a:pt x="2629490" y="3757"/>
                  </a:lnTo>
                  <a:lnTo>
                    <a:pt x="2708317" y="7229"/>
                  </a:lnTo>
                  <a:cubicBezTo>
                    <a:pt x="2734630" y="8572"/>
                    <a:pt x="2760943" y="12155"/>
                    <a:pt x="2787256" y="14619"/>
                  </a:cubicBezTo>
                  <a:cubicBezTo>
                    <a:pt x="2997536" y="34885"/>
                    <a:pt x="3207144" y="77994"/>
                    <a:pt x="3408467" y="145064"/>
                  </a:cubicBezTo>
                  <a:lnTo>
                    <a:pt x="3557723" y="199593"/>
                  </a:lnTo>
                  <a:cubicBezTo>
                    <a:pt x="3570264" y="203848"/>
                    <a:pt x="3582245" y="209447"/>
                    <a:pt x="3594337" y="214597"/>
                  </a:cubicBezTo>
                  <a:lnTo>
                    <a:pt x="3630616" y="230385"/>
                  </a:lnTo>
                  <a:lnTo>
                    <a:pt x="3703172" y="262073"/>
                  </a:lnTo>
                  <a:cubicBezTo>
                    <a:pt x="3715265" y="267335"/>
                    <a:pt x="3727358" y="272598"/>
                    <a:pt x="3739003" y="278756"/>
                  </a:cubicBezTo>
                  <a:cubicBezTo>
                    <a:pt x="3744937" y="281667"/>
                    <a:pt x="3750984" y="284131"/>
                    <a:pt x="3756806" y="287266"/>
                  </a:cubicBezTo>
                  <a:cubicBezTo>
                    <a:pt x="3762517" y="290513"/>
                    <a:pt x="3768115" y="294208"/>
                    <a:pt x="3773714" y="297567"/>
                  </a:cubicBezTo>
                  <a:lnTo>
                    <a:pt x="3840784" y="339332"/>
                  </a:lnTo>
                  <a:cubicBezTo>
                    <a:pt x="3851869" y="346386"/>
                    <a:pt x="3863290" y="352881"/>
                    <a:pt x="3873927" y="360495"/>
                  </a:cubicBezTo>
                  <a:lnTo>
                    <a:pt x="3906062" y="383001"/>
                  </a:lnTo>
                  <a:lnTo>
                    <a:pt x="3969662" y="428572"/>
                  </a:lnTo>
                  <a:cubicBezTo>
                    <a:pt x="4137281" y="552188"/>
                    <a:pt x="4285417" y="693270"/>
                    <a:pt x="4423029" y="837600"/>
                  </a:cubicBezTo>
                  <a:cubicBezTo>
                    <a:pt x="4440160" y="855739"/>
                    <a:pt x="4457404" y="873766"/>
                    <a:pt x="4474647" y="891569"/>
                  </a:cubicBezTo>
                  <a:lnTo>
                    <a:pt x="4524250" y="946883"/>
                  </a:lnTo>
                  <a:lnTo>
                    <a:pt x="4573965" y="1001748"/>
                  </a:lnTo>
                  <a:cubicBezTo>
                    <a:pt x="4590760" y="1019887"/>
                    <a:pt x="4605988" y="1039146"/>
                    <a:pt x="4622224" y="1057509"/>
                  </a:cubicBezTo>
                  <a:cubicBezTo>
                    <a:pt x="4653911" y="1094907"/>
                    <a:pt x="4686831" y="1131409"/>
                    <a:pt x="4717510" y="1169143"/>
                  </a:cubicBezTo>
                  <a:cubicBezTo>
                    <a:pt x="4733186" y="1187730"/>
                    <a:pt x="4748862" y="1206430"/>
                    <a:pt x="4764986" y="1224681"/>
                  </a:cubicBezTo>
                  <a:cubicBezTo>
                    <a:pt x="4780886" y="1243044"/>
                    <a:pt x="4797233" y="1261071"/>
                    <a:pt x="4813021" y="1279994"/>
                  </a:cubicBezTo>
                  <a:cubicBezTo>
                    <a:pt x="4877292" y="1354230"/>
                    <a:pt x="4941339" y="1428914"/>
                    <a:pt x="5001915" y="1506846"/>
                  </a:cubicBezTo>
                  <a:cubicBezTo>
                    <a:pt x="5062603" y="1584665"/>
                    <a:pt x="5118252" y="1666739"/>
                    <a:pt x="5170542" y="1751165"/>
                  </a:cubicBezTo>
                  <a:cubicBezTo>
                    <a:pt x="5274898" y="1920240"/>
                    <a:pt x="5363579" y="2101295"/>
                    <a:pt x="5428969" y="2293660"/>
                  </a:cubicBezTo>
                  <a:cubicBezTo>
                    <a:pt x="5494136" y="2485801"/>
                    <a:pt x="5533102" y="2690819"/>
                    <a:pt x="5534893" y="2899307"/>
                  </a:cubicBezTo>
                  <a:cubicBezTo>
                    <a:pt x="5536124" y="3003439"/>
                    <a:pt x="5526831" y="3108132"/>
                    <a:pt x="5508804" y="3211144"/>
                  </a:cubicBezTo>
                  <a:cubicBezTo>
                    <a:pt x="5490441" y="3314157"/>
                    <a:pt x="5462336" y="3415490"/>
                    <a:pt x="5426282" y="3513352"/>
                  </a:cubicBezTo>
                  <a:cubicBezTo>
                    <a:pt x="5363355" y="3684890"/>
                    <a:pt x="5302219" y="3856428"/>
                    <a:pt x="5248250" y="4030542"/>
                  </a:cubicBezTo>
                  <a:lnTo>
                    <a:pt x="5208612" y="4161771"/>
                  </a:lnTo>
                  <a:lnTo>
                    <a:pt x="5170318" y="4294680"/>
                  </a:lnTo>
                  <a:lnTo>
                    <a:pt x="5132248" y="4430164"/>
                  </a:lnTo>
                  <a:lnTo>
                    <a:pt x="5112765" y="4498914"/>
                  </a:lnTo>
                  <a:lnTo>
                    <a:pt x="5091715" y="4569119"/>
                  </a:lnTo>
                  <a:cubicBezTo>
                    <a:pt x="5085221" y="4592297"/>
                    <a:pt x="5076823" y="4616482"/>
                    <a:pt x="5068985" y="4640220"/>
                  </a:cubicBezTo>
                  <a:cubicBezTo>
                    <a:pt x="5060699" y="4664182"/>
                    <a:pt x="5053981" y="4687807"/>
                    <a:pt x="5043904" y="4712105"/>
                  </a:cubicBezTo>
                  <a:lnTo>
                    <a:pt x="5015799" y="4784438"/>
                  </a:lnTo>
                  <a:cubicBezTo>
                    <a:pt x="5005274" y="4808511"/>
                    <a:pt x="4993965" y="4832473"/>
                    <a:pt x="4982880" y="4856435"/>
                  </a:cubicBezTo>
                  <a:cubicBezTo>
                    <a:pt x="4936524" y="4951273"/>
                    <a:pt x="4881099" y="5044096"/>
                    <a:pt x="4817276" y="5125275"/>
                  </a:cubicBezTo>
                  <a:cubicBezTo>
                    <a:pt x="4755244" y="5208805"/>
                    <a:pt x="4686943" y="5282817"/>
                    <a:pt x="4618753" y="5355374"/>
                  </a:cubicBezTo>
                  <a:cubicBezTo>
                    <a:pt x="4602069" y="5374073"/>
                    <a:pt x="4584154" y="5391092"/>
                    <a:pt x="4566575" y="5408560"/>
                  </a:cubicBezTo>
                  <a:lnTo>
                    <a:pt x="4513837" y="5461186"/>
                  </a:lnTo>
                  <a:cubicBezTo>
                    <a:pt x="4496593" y="5479101"/>
                    <a:pt x="4477894" y="5495560"/>
                    <a:pt x="4459531" y="5512580"/>
                  </a:cubicBezTo>
                  <a:lnTo>
                    <a:pt x="4404554" y="5563526"/>
                  </a:lnTo>
                  <a:cubicBezTo>
                    <a:pt x="4386527" y="5580770"/>
                    <a:pt x="4366932" y="5596670"/>
                    <a:pt x="4348009" y="5613017"/>
                  </a:cubicBezTo>
                  <a:lnTo>
                    <a:pt x="4290568" y="5661948"/>
                  </a:lnTo>
                  <a:lnTo>
                    <a:pt x="4276124" y="5674153"/>
                  </a:lnTo>
                  <a:lnTo>
                    <a:pt x="4261120" y="5685798"/>
                  </a:lnTo>
                  <a:lnTo>
                    <a:pt x="4231112" y="5708976"/>
                  </a:lnTo>
                  <a:lnTo>
                    <a:pt x="4170984" y="5755443"/>
                  </a:lnTo>
                  <a:cubicBezTo>
                    <a:pt x="4130227" y="5785563"/>
                    <a:pt x="4087790" y="5813892"/>
                    <a:pt x="4046025" y="5843228"/>
                  </a:cubicBezTo>
                  <a:cubicBezTo>
                    <a:pt x="4002917" y="5870437"/>
                    <a:pt x="3959248" y="5897309"/>
                    <a:pt x="3915356" y="5923735"/>
                  </a:cubicBezTo>
                  <a:cubicBezTo>
                    <a:pt x="3737659" y="6026299"/>
                    <a:pt x="3544847" y="6106022"/>
                    <a:pt x="3346323" y="6158872"/>
                  </a:cubicBezTo>
                  <a:cubicBezTo>
                    <a:pt x="3147800" y="6211946"/>
                    <a:pt x="2944462" y="6239714"/>
                    <a:pt x="2743476" y="6247328"/>
                  </a:cubicBezTo>
                  <a:lnTo>
                    <a:pt x="2668120" y="6249344"/>
                  </a:lnTo>
                  <a:lnTo>
                    <a:pt x="2630498" y="6250127"/>
                  </a:lnTo>
                  <a:lnTo>
                    <a:pt x="2592988" y="6249568"/>
                  </a:lnTo>
                  <a:lnTo>
                    <a:pt x="2518080" y="6247777"/>
                  </a:lnTo>
                  <a:cubicBezTo>
                    <a:pt x="2493110" y="6247105"/>
                    <a:pt x="2468365" y="6246881"/>
                    <a:pt x="2442948" y="6244529"/>
                  </a:cubicBezTo>
                  <a:cubicBezTo>
                    <a:pt x="2392337" y="6240722"/>
                    <a:pt x="2341950" y="6237699"/>
                    <a:pt x="2291676" y="6232213"/>
                  </a:cubicBezTo>
                  <a:lnTo>
                    <a:pt x="2141412" y="6212394"/>
                  </a:lnTo>
                  <a:lnTo>
                    <a:pt x="1992715" y="6184961"/>
                  </a:lnTo>
                  <a:cubicBezTo>
                    <a:pt x="1943561" y="6173988"/>
                    <a:pt x="1894630" y="6162231"/>
                    <a:pt x="1845811" y="6151034"/>
                  </a:cubicBezTo>
                  <a:cubicBezTo>
                    <a:pt x="1797215" y="6138829"/>
                    <a:pt x="1749180" y="6123938"/>
                    <a:pt x="1701033" y="6110724"/>
                  </a:cubicBezTo>
                  <a:cubicBezTo>
                    <a:pt x="1676847" y="6104566"/>
                    <a:pt x="1653334" y="6095833"/>
                    <a:pt x="1629484" y="6088219"/>
                  </a:cubicBezTo>
                  <a:lnTo>
                    <a:pt x="1558383" y="6064929"/>
                  </a:lnTo>
                  <a:cubicBezTo>
                    <a:pt x="1369713" y="6000210"/>
                    <a:pt x="1186978" y="5921271"/>
                    <a:pt x="1011968" y="5828896"/>
                  </a:cubicBezTo>
                  <a:cubicBezTo>
                    <a:pt x="837071" y="5736408"/>
                    <a:pt x="668556" y="5631940"/>
                    <a:pt x="511237" y="5512356"/>
                  </a:cubicBezTo>
                  <a:cubicBezTo>
                    <a:pt x="471152" y="5483468"/>
                    <a:pt x="433642" y="5451220"/>
                    <a:pt x="395572" y="5419757"/>
                  </a:cubicBezTo>
                  <a:cubicBezTo>
                    <a:pt x="356831" y="5388965"/>
                    <a:pt x="321112" y="5354926"/>
                    <a:pt x="284722" y="5321559"/>
                  </a:cubicBezTo>
                  <a:lnTo>
                    <a:pt x="257513" y="5296477"/>
                  </a:lnTo>
                  <a:lnTo>
                    <a:pt x="243853" y="5283937"/>
                  </a:lnTo>
                  <a:lnTo>
                    <a:pt x="230752" y="5270836"/>
                  </a:lnTo>
                  <a:lnTo>
                    <a:pt x="178574" y="5218322"/>
                  </a:lnTo>
                  <a:cubicBezTo>
                    <a:pt x="161331" y="5200631"/>
                    <a:pt x="143191" y="5183948"/>
                    <a:pt x="126508" y="5165584"/>
                  </a:cubicBezTo>
                  <a:lnTo>
                    <a:pt x="76345" y="5111167"/>
                  </a:lnTo>
                  <a:cubicBezTo>
                    <a:pt x="59774" y="5092916"/>
                    <a:pt x="42530" y="5075112"/>
                    <a:pt x="26407" y="5056413"/>
                  </a:cubicBezTo>
                  <a:lnTo>
                    <a:pt x="0" y="5024776"/>
                  </a:lnTo>
                  <a:lnTo>
                    <a:pt x="0" y="4492798"/>
                  </a:lnTo>
                  <a:lnTo>
                    <a:pt x="28534" y="4537879"/>
                  </a:lnTo>
                  <a:cubicBezTo>
                    <a:pt x="41299" y="4556130"/>
                    <a:pt x="54175" y="4574382"/>
                    <a:pt x="66604" y="4592745"/>
                  </a:cubicBezTo>
                  <a:lnTo>
                    <a:pt x="104114" y="4647834"/>
                  </a:lnTo>
                  <a:lnTo>
                    <a:pt x="143751" y="4701580"/>
                  </a:lnTo>
                  <a:cubicBezTo>
                    <a:pt x="156964" y="4719495"/>
                    <a:pt x="169728" y="4737746"/>
                    <a:pt x="182717" y="4755773"/>
                  </a:cubicBezTo>
                  <a:lnTo>
                    <a:pt x="223810" y="4808399"/>
                  </a:lnTo>
                  <a:lnTo>
                    <a:pt x="264679" y="4861249"/>
                  </a:lnTo>
                  <a:cubicBezTo>
                    <a:pt x="278563" y="4878717"/>
                    <a:pt x="293455" y="4895288"/>
                    <a:pt x="307788" y="4912420"/>
                  </a:cubicBezTo>
                  <a:lnTo>
                    <a:pt x="351232" y="4963254"/>
                  </a:lnTo>
                  <a:cubicBezTo>
                    <a:pt x="365788" y="4980162"/>
                    <a:pt x="381688" y="4995837"/>
                    <a:pt x="397028" y="5012185"/>
                  </a:cubicBezTo>
                  <a:lnTo>
                    <a:pt x="443496" y="5060444"/>
                  </a:lnTo>
                  <a:lnTo>
                    <a:pt x="455140" y="5072537"/>
                  </a:lnTo>
                  <a:lnTo>
                    <a:pt x="467345" y="5083958"/>
                  </a:lnTo>
                  <a:lnTo>
                    <a:pt x="491755" y="5106912"/>
                  </a:lnTo>
                  <a:lnTo>
                    <a:pt x="540686" y="5152819"/>
                  </a:lnTo>
                  <a:lnTo>
                    <a:pt x="552890" y="5164353"/>
                  </a:lnTo>
                  <a:lnTo>
                    <a:pt x="565655" y="5175214"/>
                  </a:lnTo>
                  <a:lnTo>
                    <a:pt x="591072" y="5197048"/>
                  </a:lnTo>
                  <a:cubicBezTo>
                    <a:pt x="624999" y="5226160"/>
                    <a:pt x="658366" y="5256056"/>
                    <a:pt x="694197" y="5283041"/>
                  </a:cubicBezTo>
                  <a:cubicBezTo>
                    <a:pt x="834272" y="5394675"/>
                    <a:pt x="985207" y="5493881"/>
                    <a:pt x="1146221" y="5573716"/>
                  </a:cubicBezTo>
                  <a:cubicBezTo>
                    <a:pt x="1307122" y="5653774"/>
                    <a:pt x="1476869" y="5715918"/>
                    <a:pt x="1650982" y="5758130"/>
                  </a:cubicBezTo>
                  <a:lnTo>
                    <a:pt x="1716485" y="5772798"/>
                  </a:lnTo>
                  <a:cubicBezTo>
                    <a:pt x="1738431" y="5777390"/>
                    <a:pt x="1759929" y="5783100"/>
                    <a:pt x="1782211" y="5786235"/>
                  </a:cubicBezTo>
                  <a:lnTo>
                    <a:pt x="1848386" y="5796984"/>
                  </a:lnTo>
                  <a:lnTo>
                    <a:pt x="1881417" y="5802359"/>
                  </a:lnTo>
                  <a:cubicBezTo>
                    <a:pt x="1892390" y="5804151"/>
                    <a:pt x="1903363" y="5806054"/>
                    <a:pt x="1914560" y="5807061"/>
                  </a:cubicBezTo>
                  <a:cubicBezTo>
                    <a:pt x="1959012" y="5811765"/>
                    <a:pt x="2003241" y="5817251"/>
                    <a:pt x="2047469" y="5821282"/>
                  </a:cubicBezTo>
                  <a:lnTo>
                    <a:pt x="2180601" y="5828896"/>
                  </a:lnTo>
                  <a:lnTo>
                    <a:pt x="2313622" y="5830463"/>
                  </a:lnTo>
                  <a:cubicBezTo>
                    <a:pt x="2335680" y="5830799"/>
                    <a:pt x="2357962" y="5829008"/>
                    <a:pt x="2380021" y="5828448"/>
                  </a:cubicBezTo>
                  <a:lnTo>
                    <a:pt x="2446195" y="5826433"/>
                  </a:lnTo>
                  <a:cubicBezTo>
                    <a:pt x="2468029" y="5826208"/>
                    <a:pt x="2490647" y="5824193"/>
                    <a:pt x="2513041" y="5822737"/>
                  </a:cubicBezTo>
                  <a:lnTo>
                    <a:pt x="2580111" y="5818258"/>
                  </a:lnTo>
                  <a:lnTo>
                    <a:pt x="2613590" y="5816355"/>
                  </a:lnTo>
                  <a:lnTo>
                    <a:pt x="2646845" y="5813108"/>
                  </a:lnTo>
                  <a:cubicBezTo>
                    <a:pt x="2669016" y="5810869"/>
                    <a:pt x="2691074" y="5808741"/>
                    <a:pt x="2713244" y="5806838"/>
                  </a:cubicBezTo>
                  <a:cubicBezTo>
                    <a:pt x="2889933" y="5789371"/>
                    <a:pt x="3062815" y="5762050"/>
                    <a:pt x="3230882" y="5721292"/>
                  </a:cubicBezTo>
                  <a:cubicBezTo>
                    <a:pt x="3398837" y="5680423"/>
                    <a:pt x="3562426" y="5626902"/>
                    <a:pt x="3720416" y="5556472"/>
                  </a:cubicBezTo>
                  <a:cubicBezTo>
                    <a:pt x="3759381" y="5537997"/>
                    <a:pt x="3798347" y="5518962"/>
                    <a:pt x="3837425" y="5499927"/>
                  </a:cubicBezTo>
                  <a:cubicBezTo>
                    <a:pt x="3875271" y="5478765"/>
                    <a:pt x="3913900" y="5458610"/>
                    <a:pt x="3951634" y="5436552"/>
                  </a:cubicBezTo>
                  <a:lnTo>
                    <a:pt x="4007284" y="5401841"/>
                  </a:lnTo>
                  <a:lnTo>
                    <a:pt x="4035164" y="5384374"/>
                  </a:lnTo>
                  <a:lnTo>
                    <a:pt x="4049049" y="5375640"/>
                  </a:lnTo>
                  <a:lnTo>
                    <a:pt x="4062485" y="5366123"/>
                  </a:lnTo>
                  <a:lnTo>
                    <a:pt x="4116567" y="5328277"/>
                  </a:lnTo>
                  <a:cubicBezTo>
                    <a:pt x="4134594" y="5315624"/>
                    <a:pt x="4152957" y="5303420"/>
                    <a:pt x="4169976" y="5289199"/>
                  </a:cubicBezTo>
                  <a:lnTo>
                    <a:pt x="4222042" y="5247994"/>
                  </a:lnTo>
                  <a:cubicBezTo>
                    <a:pt x="4239398" y="5234222"/>
                    <a:pt x="4256865" y="5220562"/>
                    <a:pt x="4273213" y="5205558"/>
                  </a:cubicBezTo>
                  <a:lnTo>
                    <a:pt x="4323151" y="5161329"/>
                  </a:lnTo>
                  <a:cubicBezTo>
                    <a:pt x="4339611" y="5146437"/>
                    <a:pt x="4356631" y="5131881"/>
                    <a:pt x="4371971" y="5116093"/>
                  </a:cubicBezTo>
                  <a:cubicBezTo>
                    <a:pt x="4435457" y="5054398"/>
                    <a:pt x="4496258" y="4991135"/>
                    <a:pt x="4546868" y="4924400"/>
                  </a:cubicBezTo>
                  <a:cubicBezTo>
                    <a:pt x="4600054" y="4858450"/>
                    <a:pt x="4640699" y="4788916"/>
                    <a:pt x="4675634" y="4715352"/>
                  </a:cubicBezTo>
                  <a:lnTo>
                    <a:pt x="4700155" y="4659255"/>
                  </a:lnTo>
                  <a:lnTo>
                    <a:pt x="4721206" y="4600135"/>
                  </a:lnTo>
                  <a:cubicBezTo>
                    <a:pt x="4728707" y="4580988"/>
                    <a:pt x="4733970" y="4559266"/>
                    <a:pt x="4740465" y="4538887"/>
                  </a:cubicBezTo>
                  <a:cubicBezTo>
                    <a:pt x="4746623" y="4518061"/>
                    <a:pt x="4753005" y="4497906"/>
                    <a:pt x="4758492" y="4475848"/>
                  </a:cubicBezTo>
                  <a:cubicBezTo>
                    <a:pt x="4803168" y="4303637"/>
                    <a:pt x="4840902" y="4115080"/>
                    <a:pt x="4891288" y="3930329"/>
                  </a:cubicBezTo>
                  <a:cubicBezTo>
                    <a:pt x="4940891" y="3744906"/>
                    <a:pt x="5000235" y="3562059"/>
                    <a:pt x="5066298" y="3382235"/>
                  </a:cubicBezTo>
                  <a:cubicBezTo>
                    <a:pt x="5124186" y="3226932"/>
                    <a:pt x="5154530" y="3064015"/>
                    <a:pt x="5156994" y="2898635"/>
                  </a:cubicBezTo>
                  <a:cubicBezTo>
                    <a:pt x="5159681" y="2733255"/>
                    <a:pt x="5132920" y="2565636"/>
                    <a:pt x="5083317" y="2402047"/>
                  </a:cubicBezTo>
                  <a:cubicBezTo>
                    <a:pt x="5033938" y="2238123"/>
                    <a:pt x="4960150" y="2079013"/>
                    <a:pt x="4871022" y="1926958"/>
                  </a:cubicBezTo>
                  <a:cubicBezTo>
                    <a:pt x="4826570" y="1850818"/>
                    <a:pt x="4777415" y="1776918"/>
                    <a:pt x="4727028" y="1703577"/>
                  </a:cubicBezTo>
                  <a:cubicBezTo>
                    <a:pt x="4676418" y="1630349"/>
                    <a:pt x="4622784" y="1558464"/>
                    <a:pt x="4563776" y="1490834"/>
                  </a:cubicBezTo>
                  <a:cubicBezTo>
                    <a:pt x="4503647" y="1423764"/>
                    <a:pt x="4439041" y="1359157"/>
                    <a:pt x="4370291" y="1300596"/>
                  </a:cubicBezTo>
                  <a:cubicBezTo>
                    <a:pt x="4336812" y="1270141"/>
                    <a:pt x="4301541" y="1242148"/>
                    <a:pt x="4266046" y="1214491"/>
                  </a:cubicBezTo>
                  <a:cubicBezTo>
                    <a:pt x="4248355" y="1200607"/>
                    <a:pt x="4230776" y="1186611"/>
                    <a:pt x="4212973" y="1173062"/>
                  </a:cubicBezTo>
                  <a:cubicBezTo>
                    <a:pt x="4194722" y="1160074"/>
                    <a:pt x="4176359" y="1147197"/>
                    <a:pt x="4157995" y="1134545"/>
                  </a:cubicBezTo>
                  <a:cubicBezTo>
                    <a:pt x="4011426" y="1031980"/>
                    <a:pt x="3855004" y="948562"/>
                    <a:pt x="3697126" y="881044"/>
                  </a:cubicBezTo>
                  <a:lnTo>
                    <a:pt x="3637670" y="856747"/>
                  </a:lnTo>
                  <a:lnTo>
                    <a:pt x="3608222" y="844318"/>
                  </a:lnTo>
                  <a:cubicBezTo>
                    <a:pt x="3598480" y="840063"/>
                    <a:pt x="3588179" y="837040"/>
                    <a:pt x="3578214" y="833457"/>
                  </a:cubicBezTo>
                  <a:lnTo>
                    <a:pt x="3518309" y="812294"/>
                  </a:lnTo>
                  <a:cubicBezTo>
                    <a:pt x="3513383" y="810503"/>
                    <a:pt x="3508344" y="808823"/>
                    <a:pt x="3503417" y="806920"/>
                  </a:cubicBezTo>
                  <a:cubicBezTo>
                    <a:pt x="3498603" y="804792"/>
                    <a:pt x="3494236" y="801993"/>
                    <a:pt x="3489533" y="799642"/>
                  </a:cubicBezTo>
                  <a:cubicBezTo>
                    <a:pt x="3480240" y="794827"/>
                    <a:pt x="3470498" y="791020"/>
                    <a:pt x="3460869" y="787101"/>
                  </a:cubicBezTo>
                  <a:lnTo>
                    <a:pt x="3402980" y="763475"/>
                  </a:lnTo>
                  <a:lnTo>
                    <a:pt x="3374092" y="751606"/>
                  </a:lnTo>
                  <a:cubicBezTo>
                    <a:pt x="3364462" y="747688"/>
                    <a:pt x="3354945" y="743433"/>
                    <a:pt x="3344980" y="740409"/>
                  </a:cubicBezTo>
                  <a:lnTo>
                    <a:pt x="3226627" y="700772"/>
                  </a:lnTo>
                  <a:cubicBezTo>
                    <a:pt x="3067405" y="652849"/>
                    <a:pt x="2902697" y="625192"/>
                    <a:pt x="2735750" y="614667"/>
                  </a:cubicBezTo>
                  <a:cubicBezTo>
                    <a:pt x="2714811" y="613435"/>
                    <a:pt x="2694209" y="610860"/>
                    <a:pt x="2673158" y="610412"/>
                  </a:cubicBezTo>
                  <a:lnTo>
                    <a:pt x="2610119" y="609628"/>
                  </a:lnTo>
                  <a:lnTo>
                    <a:pt x="2547080" y="608620"/>
                  </a:lnTo>
                  <a:cubicBezTo>
                    <a:pt x="2536443" y="608173"/>
                    <a:pt x="2526365" y="608397"/>
                    <a:pt x="2516400" y="608844"/>
                  </a:cubicBezTo>
                  <a:lnTo>
                    <a:pt x="2486280" y="609740"/>
                  </a:lnTo>
                  <a:cubicBezTo>
                    <a:pt x="2466125" y="609852"/>
                    <a:pt x="2446307" y="611868"/>
                    <a:pt x="2426376" y="613099"/>
                  </a:cubicBezTo>
                  <a:cubicBezTo>
                    <a:pt x="2406333" y="613995"/>
                    <a:pt x="2386627" y="616458"/>
                    <a:pt x="2366920" y="618474"/>
                  </a:cubicBezTo>
                  <a:cubicBezTo>
                    <a:pt x="2357066" y="619482"/>
                    <a:pt x="2347101" y="620153"/>
                    <a:pt x="2337248" y="621497"/>
                  </a:cubicBezTo>
                  <a:lnTo>
                    <a:pt x="2307800" y="625528"/>
                  </a:lnTo>
                  <a:lnTo>
                    <a:pt x="2278351" y="629559"/>
                  </a:lnTo>
                  <a:lnTo>
                    <a:pt x="2249127" y="634710"/>
                  </a:lnTo>
                  <a:cubicBezTo>
                    <a:pt x="2093377" y="661918"/>
                    <a:pt x="1942329" y="710849"/>
                    <a:pt x="1796096" y="781726"/>
                  </a:cubicBezTo>
                  <a:cubicBezTo>
                    <a:pt x="1649751" y="852268"/>
                    <a:pt x="1508892" y="944307"/>
                    <a:pt x="1370833" y="1048663"/>
                  </a:cubicBezTo>
                  <a:cubicBezTo>
                    <a:pt x="1232774" y="1153244"/>
                    <a:pt x="1097290" y="1269917"/>
                    <a:pt x="959790" y="1390844"/>
                  </a:cubicBezTo>
                  <a:lnTo>
                    <a:pt x="749062" y="1577611"/>
                  </a:lnTo>
                  <a:cubicBezTo>
                    <a:pt x="674602" y="1642329"/>
                    <a:pt x="599806" y="1704137"/>
                    <a:pt x="524786" y="1763145"/>
                  </a:cubicBezTo>
                  <a:cubicBezTo>
                    <a:pt x="374858" y="1881498"/>
                    <a:pt x="223810" y="1987422"/>
                    <a:pt x="84071" y="2098496"/>
                  </a:cubicBezTo>
                  <a:lnTo>
                    <a:pt x="0" y="2168094"/>
                  </a:lnTo>
                  <a:lnTo>
                    <a:pt x="0" y="1576676"/>
                  </a:lnTo>
                  <a:lnTo>
                    <a:pt x="174655" y="1387597"/>
                  </a:lnTo>
                  <a:cubicBezTo>
                    <a:pt x="238926" y="1320079"/>
                    <a:pt x="302749" y="1254577"/>
                    <a:pt x="363661" y="1188626"/>
                  </a:cubicBezTo>
                  <a:lnTo>
                    <a:pt x="458052" y="1086397"/>
                  </a:lnTo>
                  <a:cubicBezTo>
                    <a:pt x="490635" y="1051351"/>
                    <a:pt x="523666" y="1016416"/>
                    <a:pt x="557257" y="981593"/>
                  </a:cubicBezTo>
                  <a:cubicBezTo>
                    <a:pt x="691510" y="842414"/>
                    <a:pt x="835055" y="705699"/>
                    <a:pt x="994165" y="578389"/>
                  </a:cubicBezTo>
                  <a:cubicBezTo>
                    <a:pt x="1152939" y="451190"/>
                    <a:pt x="1328060" y="333398"/>
                    <a:pt x="1520873" y="237215"/>
                  </a:cubicBezTo>
                  <a:cubicBezTo>
                    <a:pt x="1713238" y="141033"/>
                    <a:pt x="1924302" y="68028"/>
                    <a:pt x="2141748" y="31190"/>
                  </a:cubicBezTo>
                  <a:lnTo>
                    <a:pt x="2182505" y="24360"/>
                  </a:lnTo>
                  <a:cubicBezTo>
                    <a:pt x="2196165" y="22344"/>
                    <a:pt x="2209826" y="20665"/>
                    <a:pt x="2223374" y="18873"/>
                  </a:cubicBezTo>
                  <a:lnTo>
                    <a:pt x="2264355" y="13611"/>
                  </a:lnTo>
                  <a:cubicBezTo>
                    <a:pt x="2278015" y="11931"/>
                    <a:pt x="2291676" y="10924"/>
                    <a:pt x="2305336" y="9580"/>
                  </a:cubicBezTo>
                  <a:cubicBezTo>
                    <a:pt x="2332657" y="7229"/>
                    <a:pt x="2360090" y="4653"/>
                    <a:pt x="2387410" y="3645"/>
                  </a:cubicBezTo>
                  <a:cubicBezTo>
                    <a:pt x="2414731" y="2414"/>
                    <a:pt x="2442164" y="510"/>
                    <a:pt x="2469373" y="62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DFB95E12-4EF0-42F7-BCF9-AD31B4C8E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646908" cy="6130481"/>
            </a:xfrm>
            <a:custGeom>
              <a:avLst/>
              <a:gdLst>
                <a:gd name="connsiteX0" fmla="*/ 2616837 w 5646908"/>
                <a:gd name="connsiteY0" fmla="*/ 0 h 6130481"/>
                <a:gd name="connsiteX1" fmla="*/ 4918721 w 5646908"/>
                <a:gd name="connsiteY1" fmla="*/ 1134258 h 6130481"/>
                <a:gd name="connsiteX2" fmla="*/ 5539036 w 5646908"/>
                <a:gd name="connsiteY2" fmla="*/ 3362353 h 6130481"/>
                <a:gd name="connsiteX3" fmla="*/ 4712024 w 5646908"/>
                <a:gd name="connsiteY3" fmla="*/ 5293280 h 6130481"/>
                <a:gd name="connsiteX4" fmla="*/ 2547864 w 5646908"/>
                <a:gd name="connsiteY4" fmla="*/ 6130481 h 6130481"/>
                <a:gd name="connsiteX5" fmla="*/ 263223 w 5646908"/>
                <a:gd name="connsiteY5" fmla="*/ 5212325 h 6130481"/>
                <a:gd name="connsiteX6" fmla="*/ 49974 w 5646908"/>
                <a:gd name="connsiteY6" fmla="*/ 4985345 h 6130481"/>
                <a:gd name="connsiteX7" fmla="*/ 0 w 5646908"/>
                <a:gd name="connsiteY7" fmla="*/ 4920618 h 6130481"/>
                <a:gd name="connsiteX8" fmla="*/ 0 w 5646908"/>
                <a:gd name="connsiteY8" fmla="*/ 3760303 h 6130481"/>
                <a:gd name="connsiteX9" fmla="*/ 80488 w 5646908"/>
                <a:gd name="connsiteY9" fmla="*/ 3974159 h 6130481"/>
                <a:gd name="connsiteX10" fmla="*/ 664748 w 5646908"/>
                <a:gd name="connsiteY10" fmla="*/ 4813600 h 6130481"/>
                <a:gd name="connsiteX11" fmla="*/ 2548087 w 5646908"/>
                <a:gd name="connsiteY11" fmla="*/ 5570406 h 6130481"/>
                <a:gd name="connsiteX12" fmla="*/ 3536561 w 5646908"/>
                <a:gd name="connsiteY12" fmla="*/ 5407153 h 6130481"/>
                <a:gd name="connsiteX13" fmla="*/ 4308035 w 5646908"/>
                <a:gd name="connsiteY13" fmla="*/ 4897241 h 6130481"/>
                <a:gd name="connsiteX14" fmla="*/ 4569038 w 5646908"/>
                <a:gd name="connsiteY14" fmla="*/ 4564802 h 6130481"/>
                <a:gd name="connsiteX15" fmla="*/ 4699147 w 5646908"/>
                <a:gd name="connsiteY15" fmla="*/ 4149952 h 6130481"/>
                <a:gd name="connsiteX16" fmla="*/ 5003034 w 5646908"/>
                <a:gd name="connsiteY16" fmla="*/ 3168421 h 6130481"/>
                <a:gd name="connsiteX17" fmla="*/ 4994189 w 5646908"/>
                <a:gd name="connsiteY17" fmla="*/ 2321590 h 6130481"/>
                <a:gd name="connsiteX18" fmla="*/ 4487860 w 5646908"/>
                <a:gd name="connsiteY18" fmla="*/ 1501856 h 6130481"/>
                <a:gd name="connsiteX19" fmla="*/ 3640469 w 5646908"/>
                <a:gd name="connsiteY19" fmla="*/ 808425 h 6130481"/>
                <a:gd name="connsiteX20" fmla="*/ 2616837 w 5646908"/>
                <a:gd name="connsiteY20" fmla="*/ 559851 h 6130481"/>
                <a:gd name="connsiteX21" fmla="*/ 1762952 w 5646908"/>
                <a:gd name="connsiteY21" fmla="*/ 812008 h 6130481"/>
                <a:gd name="connsiteX22" fmla="*/ 939635 w 5646908"/>
                <a:gd name="connsiteY22" fmla="*/ 1502976 h 6130481"/>
                <a:gd name="connsiteX23" fmla="*/ 585250 w 5646908"/>
                <a:gd name="connsiteY23" fmla="*/ 1831049 h 6130481"/>
                <a:gd name="connsiteX24" fmla="*/ 40403 w 5646908"/>
                <a:gd name="connsiteY24" fmla="*/ 2389556 h 6130481"/>
                <a:gd name="connsiteX25" fmla="*/ 0 w 5646908"/>
                <a:gd name="connsiteY25" fmla="*/ 2456747 h 6130481"/>
                <a:gd name="connsiteX26" fmla="*/ 0 w 5646908"/>
                <a:gd name="connsiteY26" fmla="*/ 1601114 h 6130481"/>
                <a:gd name="connsiteX27" fmla="*/ 93200 w 5646908"/>
                <a:gd name="connsiteY27" fmla="*/ 1513741 h 6130481"/>
                <a:gd name="connsiteX28" fmla="*/ 535423 w 5646908"/>
                <a:gd name="connsiteY28" fmla="*/ 1107273 h 6130481"/>
                <a:gd name="connsiteX29" fmla="*/ 2616837 w 5646908"/>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646908" h="6130481">
                  <a:moveTo>
                    <a:pt x="2616837" y="0"/>
                  </a:moveTo>
                  <a:cubicBezTo>
                    <a:pt x="3596241" y="0"/>
                    <a:pt x="4322479" y="463445"/>
                    <a:pt x="4918721" y="1134258"/>
                  </a:cubicBezTo>
                  <a:cubicBezTo>
                    <a:pt x="5416317" y="1694109"/>
                    <a:pt x="5857703" y="2516643"/>
                    <a:pt x="5539036" y="3362353"/>
                  </a:cubicBezTo>
                  <a:cubicBezTo>
                    <a:pt x="5111758" y="4496612"/>
                    <a:pt x="5300763" y="4716633"/>
                    <a:pt x="4712024" y="5293280"/>
                  </a:cubicBezTo>
                  <a:cubicBezTo>
                    <a:pt x="4123284" y="5869926"/>
                    <a:pt x="3446201" y="6130481"/>
                    <a:pt x="2547864" y="6130481"/>
                  </a:cubicBezTo>
                  <a:cubicBezTo>
                    <a:pt x="1657476" y="6130481"/>
                    <a:pt x="850619" y="5780127"/>
                    <a:pt x="263223" y="5212325"/>
                  </a:cubicBezTo>
                  <a:cubicBezTo>
                    <a:pt x="188497" y="5140091"/>
                    <a:pt x="117321" y="5064339"/>
                    <a:pt x="49974" y="4985345"/>
                  </a:cubicBezTo>
                  <a:lnTo>
                    <a:pt x="0" y="4920618"/>
                  </a:lnTo>
                  <a:lnTo>
                    <a:pt x="0" y="3760303"/>
                  </a:lnTo>
                  <a:lnTo>
                    <a:pt x="80488" y="3974159"/>
                  </a:lnTo>
                  <a:cubicBezTo>
                    <a:pt x="217875" y="4289243"/>
                    <a:pt x="414383" y="4571632"/>
                    <a:pt x="664748" y="4813600"/>
                  </a:cubicBezTo>
                  <a:cubicBezTo>
                    <a:pt x="1169734" y="5301566"/>
                    <a:pt x="1838644" y="5570406"/>
                    <a:pt x="2548087" y="5570406"/>
                  </a:cubicBezTo>
                  <a:cubicBezTo>
                    <a:pt x="2928786" y="5570406"/>
                    <a:pt x="3252156" y="5516996"/>
                    <a:pt x="3536561" y="5407153"/>
                  </a:cubicBezTo>
                  <a:cubicBezTo>
                    <a:pt x="3815366" y="5299438"/>
                    <a:pt x="4067747" y="5132603"/>
                    <a:pt x="4308035" y="4897241"/>
                  </a:cubicBezTo>
                  <a:cubicBezTo>
                    <a:pt x="4475095" y="4733653"/>
                    <a:pt x="4533767" y="4637358"/>
                    <a:pt x="4569038" y="4564802"/>
                  </a:cubicBezTo>
                  <a:cubicBezTo>
                    <a:pt x="4619313" y="4461453"/>
                    <a:pt x="4652792" y="4330784"/>
                    <a:pt x="4699147" y="4149952"/>
                  </a:cubicBezTo>
                  <a:cubicBezTo>
                    <a:pt x="4758491" y="3918846"/>
                    <a:pt x="4839558" y="3602194"/>
                    <a:pt x="5003034" y="3168421"/>
                  </a:cubicBezTo>
                  <a:cubicBezTo>
                    <a:pt x="5103024" y="2902940"/>
                    <a:pt x="5100112" y="2626037"/>
                    <a:pt x="4994189" y="2321590"/>
                  </a:cubicBezTo>
                  <a:cubicBezTo>
                    <a:pt x="4900470" y="2052526"/>
                    <a:pt x="4725460" y="1769129"/>
                    <a:pt x="4487860" y="1501856"/>
                  </a:cubicBezTo>
                  <a:cubicBezTo>
                    <a:pt x="4210285" y="1189683"/>
                    <a:pt x="3933047" y="962832"/>
                    <a:pt x="3640469" y="808425"/>
                  </a:cubicBezTo>
                  <a:cubicBezTo>
                    <a:pt x="3323369" y="641141"/>
                    <a:pt x="2988578" y="559851"/>
                    <a:pt x="2616837" y="559851"/>
                  </a:cubicBezTo>
                  <a:cubicBezTo>
                    <a:pt x="2315413" y="559851"/>
                    <a:pt x="2044110" y="640134"/>
                    <a:pt x="1762952" y="812008"/>
                  </a:cubicBezTo>
                  <a:cubicBezTo>
                    <a:pt x="1472838" y="989593"/>
                    <a:pt x="1197167" y="1250707"/>
                    <a:pt x="939635" y="1502976"/>
                  </a:cubicBezTo>
                  <a:cubicBezTo>
                    <a:pt x="819379" y="1620769"/>
                    <a:pt x="700355" y="1727700"/>
                    <a:pt x="585250" y="1831049"/>
                  </a:cubicBezTo>
                  <a:cubicBezTo>
                    <a:pt x="362317" y="2031140"/>
                    <a:pt x="169840" y="2204022"/>
                    <a:pt x="40403" y="2389556"/>
                  </a:cubicBezTo>
                  <a:lnTo>
                    <a:pt x="0" y="2456747"/>
                  </a:lnTo>
                  <a:lnTo>
                    <a:pt x="0" y="1601114"/>
                  </a:lnTo>
                  <a:lnTo>
                    <a:pt x="93200" y="1513741"/>
                  </a:lnTo>
                  <a:cubicBezTo>
                    <a:pt x="237107" y="1383294"/>
                    <a:pt x="388238" y="1251435"/>
                    <a:pt x="535423" y="1107273"/>
                  </a:cubicBezTo>
                  <a:cubicBezTo>
                    <a:pt x="1124050" y="530627"/>
                    <a:pt x="1718500" y="0"/>
                    <a:pt x="2616837"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338F8B2-67A9-4086-9341-7705CAB6F1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176241"/>
              <a:ext cx="5517522" cy="6130481"/>
            </a:xfrm>
            <a:custGeom>
              <a:avLst/>
              <a:gdLst>
                <a:gd name="connsiteX0" fmla="*/ 2549095 w 5517522"/>
                <a:gd name="connsiteY0" fmla="*/ 0 h 6130481"/>
                <a:gd name="connsiteX1" fmla="*/ 4804175 w 5517522"/>
                <a:gd name="connsiteY1" fmla="*/ 1134258 h 6130481"/>
                <a:gd name="connsiteX2" fmla="*/ 5411838 w 5517522"/>
                <a:gd name="connsiteY2" fmla="*/ 3362353 h 6130481"/>
                <a:gd name="connsiteX3" fmla="*/ 4601621 w 5517522"/>
                <a:gd name="connsiteY3" fmla="*/ 5293280 h 6130481"/>
                <a:gd name="connsiteX4" fmla="*/ 2481577 w 5517522"/>
                <a:gd name="connsiteY4" fmla="*/ 6130481 h 6130481"/>
                <a:gd name="connsiteX5" fmla="*/ 243517 w 5517522"/>
                <a:gd name="connsiteY5" fmla="*/ 5212325 h 6130481"/>
                <a:gd name="connsiteX6" fmla="*/ 34587 w 5517522"/>
                <a:gd name="connsiteY6" fmla="*/ 4985345 h 6130481"/>
                <a:gd name="connsiteX7" fmla="*/ 0 w 5517522"/>
                <a:gd name="connsiteY7" fmla="*/ 4939620 h 6130481"/>
                <a:gd name="connsiteX8" fmla="*/ 0 w 5517522"/>
                <a:gd name="connsiteY8" fmla="*/ 3335329 h 6130481"/>
                <a:gd name="connsiteX9" fmla="*/ 17141 w 5517522"/>
                <a:gd name="connsiteY9" fmla="*/ 3448738 h 6130481"/>
                <a:gd name="connsiteX10" fmla="*/ 167489 w 5517522"/>
                <a:gd name="connsiteY10" fmla="*/ 3930490 h 6130481"/>
                <a:gd name="connsiteX11" fmla="*/ 715471 w 5517522"/>
                <a:gd name="connsiteY11" fmla="*/ 4734212 h 6130481"/>
                <a:gd name="connsiteX12" fmla="*/ 2481689 w 5517522"/>
                <a:gd name="connsiteY12" fmla="*/ 5458772 h 6130481"/>
                <a:gd name="connsiteX13" fmla="*/ 4126644 w 5517522"/>
                <a:gd name="connsiteY13" fmla="*/ 4818302 h 6130481"/>
                <a:gd name="connsiteX14" fmla="*/ 4360437 w 5517522"/>
                <a:gd name="connsiteY14" fmla="*/ 4516766 h 6130481"/>
                <a:gd name="connsiteX15" fmla="*/ 4480357 w 5517522"/>
                <a:gd name="connsiteY15" fmla="*/ 4122855 h 6130481"/>
                <a:gd name="connsiteX16" fmla="*/ 4781557 w 5517522"/>
                <a:gd name="connsiteY16" fmla="*/ 3129791 h 6130481"/>
                <a:gd name="connsiteX17" fmla="*/ 4771928 w 5517522"/>
                <a:gd name="connsiteY17" fmla="*/ 2357869 h 6130481"/>
                <a:gd name="connsiteX18" fmla="*/ 4297510 w 5517522"/>
                <a:gd name="connsiteY18" fmla="*/ 1575533 h 6130481"/>
                <a:gd name="connsiteX19" fmla="*/ 3498715 w 5517522"/>
                <a:gd name="connsiteY19" fmla="*/ 907071 h 6130481"/>
                <a:gd name="connsiteX20" fmla="*/ 2549095 w 5517522"/>
                <a:gd name="connsiteY20" fmla="*/ 671821 h 6130481"/>
                <a:gd name="connsiteX21" fmla="*/ 985319 w 5517522"/>
                <a:gd name="connsiteY21" fmla="*/ 1582475 h 6130481"/>
                <a:gd name="connsiteX22" fmla="*/ 634628 w 5517522"/>
                <a:gd name="connsiteY22" fmla="*/ 1913907 h 6130481"/>
                <a:gd name="connsiteX23" fmla="*/ 117662 w 5517522"/>
                <a:gd name="connsiteY23" fmla="*/ 2453044 h 6130481"/>
                <a:gd name="connsiteX24" fmla="*/ 2515 w 5517522"/>
                <a:gd name="connsiteY24" fmla="*/ 2685494 h 6130481"/>
                <a:gd name="connsiteX25" fmla="*/ 0 w 5517522"/>
                <a:gd name="connsiteY25" fmla="*/ 2696965 h 6130481"/>
                <a:gd name="connsiteX26" fmla="*/ 0 w 5517522"/>
                <a:gd name="connsiteY26" fmla="*/ 1587383 h 6130481"/>
                <a:gd name="connsiteX27" fmla="*/ 76951 w 5517522"/>
                <a:gd name="connsiteY27" fmla="*/ 1513741 h 6130481"/>
                <a:gd name="connsiteX28" fmla="*/ 510118 w 5517522"/>
                <a:gd name="connsiteY28" fmla="*/ 1107273 h 6130481"/>
                <a:gd name="connsiteX29" fmla="*/ 2549095 w 5517522"/>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522" h="6130481">
                  <a:moveTo>
                    <a:pt x="2549095" y="0"/>
                  </a:moveTo>
                  <a:cubicBezTo>
                    <a:pt x="3508568" y="0"/>
                    <a:pt x="4219915" y="463445"/>
                    <a:pt x="4804175" y="1134258"/>
                  </a:cubicBezTo>
                  <a:cubicBezTo>
                    <a:pt x="5291694" y="1694109"/>
                    <a:pt x="5724011"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335329"/>
                  </a:lnTo>
                  <a:lnTo>
                    <a:pt x="17141" y="3448738"/>
                  </a:lnTo>
                  <a:cubicBezTo>
                    <a:pt x="50676" y="3613558"/>
                    <a:pt x="100867" y="3774516"/>
                    <a:pt x="167489" y="3930490"/>
                  </a:cubicBezTo>
                  <a:cubicBezTo>
                    <a:pt x="296255" y="4232138"/>
                    <a:pt x="480670" y="4502546"/>
                    <a:pt x="715471" y="4734212"/>
                  </a:cubicBezTo>
                  <a:cubicBezTo>
                    <a:pt x="1188993" y="5201464"/>
                    <a:pt x="1816250" y="5458772"/>
                    <a:pt x="2481689" y="5458772"/>
                  </a:cubicBezTo>
                  <a:cubicBezTo>
                    <a:pt x="3185758" y="5458772"/>
                    <a:pt x="3677755" y="5267191"/>
                    <a:pt x="4126644" y="4818302"/>
                  </a:cubicBezTo>
                  <a:cubicBezTo>
                    <a:pt x="4278363" y="4666583"/>
                    <a:pt x="4329982" y="4580701"/>
                    <a:pt x="4360437" y="4516766"/>
                  </a:cubicBezTo>
                  <a:cubicBezTo>
                    <a:pt x="4404890" y="4423495"/>
                    <a:pt x="4436577" y="4297417"/>
                    <a:pt x="4480357" y="4122855"/>
                  </a:cubicBezTo>
                  <a:cubicBezTo>
                    <a:pt x="4539030" y="3889285"/>
                    <a:pt x="4619425" y="3569275"/>
                    <a:pt x="4781557" y="3129791"/>
                  </a:cubicBezTo>
                  <a:cubicBezTo>
                    <a:pt x="4870238" y="2889503"/>
                    <a:pt x="4867103" y="2637010"/>
                    <a:pt x="4771928" y="2357869"/>
                  </a:cubicBezTo>
                  <a:cubicBezTo>
                    <a:pt x="4684815" y="2102465"/>
                    <a:pt x="4520779" y="1831945"/>
                    <a:pt x="4297510" y="1575533"/>
                  </a:cubicBezTo>
                  <a:cubicBezTo>
                    <a:pt x="4034492" y="1273549"/>
                    <a:pt x="3773266" y="1054983"/>
                    <a:pt x="3498715" y="907071"/>
                  </a:cubicBezTo>
                  <a:cubicBezTo>
                    <a:pt x="3204905" y="748745"/>
                    <a:pt x="2894187" y="671821"/>
                    <a:pt x="2549095" y="671821"/>
                  </a:cubicBezTo>
                  <a:cubicBezTo>
                    <a:pt x="1942553" y="671821"/>
                    <a:pt x="1518298" y="1049273"/>
                    <a:pt x="985319" y="1582475"/>
                  </a:cubicBezTo>
                  <a:cubicBezTo>
                    <a:pt x="865735" y="1702059"/>
                    <a:pt x="748278" y="1809774"/>
                    <a:pt x="634628" y="1913907"/>
                  </a:cubicBezTo>
                  <a:cubicBezTo>
                    <a:pt x="421325" y="2109407"/>
                    <a:pt x="237134" y="2278146"/>
                    <a:pt x="117662" y="2453044"/>
                  </a:cubicBezTo>
                  <a:cubicBezTo>
                    <a:pt x="64756" y="2530415"/>
                    <a:pt x="27022" y="2605799"/>
                    <a:pt x="2515" y="2685494"/>
                  </a:cubicBezTo>
                  <a:lnTo>
                    <a:pt x="0" y="2696965"/>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E653AAAF-CCEF-494B-9366-16BB3815A6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176241"/>
              <a:ext cx="5517475" cy="6130481"/>
            </a:xfrm>
            <a:custGeom>
              <a:avLst/>
              <a:gdLst>
                <a:gd name="connsiteX0" fmla="*/ 2549095 w 5517475"/>
                <a:gd name="connsiteY0" fmla="*/ 0 h 6130481"/>
                <a:gd name="connsiteX1" fmla="*/ 4804175 w 5517475"/>
                <a:gd name="connsiteY1" fmla="*/ 1134258 h 6130481"/>
                <a:gd name="connsiteX2" fmla="*/ 5411838 w 5517475"/>
                <a:gd name="connsiteY2" fmla="*/ 3362353 h 6130481"/>
                <a:gd name="connsiteX3" fmla="*/ 4601621 w 5517475"/>
                <a:gd name="connsiteY3" fmla="*/ 5293280 h 6130481"/>
                <a:gd name="connsiteX4" fmla="*/ 2481577 w 5517475"/>
                <a:gd name="connsiteY4" fmla="*/ 6130481 h 6130481"/>
                <a:gd name="connsiteX5" fmla="*/ 243517 w 5517475"/>
                <a:gd name="connsiteY5" fmla="*/ 5212325 h 6130481"/>
                <a:gd name="connsiteX6" fmla="*/ 34587 w 5517475"/>
                <a:gd name="connsiteY6" fmla="*/ 4985345 h 6130481"/>
                <a:gd name="connsiteX7" fmla="*/ 0 w 5517475"/>
                <a:gd name="connsiteY7" fmla="*/ 4939620 h 6130481"/>
                <a:gd name="connsiteX8" fmla="*/ 0 w 5517475"/>
                <a:gd name="connsiteY8" fmla="*/ 3799573 h 6130481"/>
                <a:gd name="connsiteX9" fmla="*/ 64364 w 5517475"/>
                <a:gd name="connsiteY9" fmla="*/ 3974159 h 6130481"/>
                <a:gd name="connsiteX10" fmla="*/ 636644 w 5517475"/>
                <a:gd name="connsiteY10" fmla="*/ 4813600 h 6130481"/>
                <a:gd name="connsiteX11" fmla="*/ 2481577 w 5517475"/>
                <a:gd name="connsiteY11" fmla="*/ 5570406 h 6130481"/>
                <a:gd name="connsiteX12" fmla="*/ 3449896 w 5517475"/>
                <a:gd name="connsiteY12" fmla="*/ 5407153 h 6130481"/>
                <a:gd name="connsiteX13" fmla="*/ 4205695 w 5517475"/>
                <a:gd name="connsiteY13" fmla="*/ 4897241 h 6130481"/>
                <a:gd name="connsiteX14" fmla="*/ 4461434 w 5517475"/>
                <a:gd name="connsiteY14" fmla="*/ 4564802 h 6130481"/>
                <a:gd name="connsiteX15" fmla="*/ 4588969 w 5517475"/>
                <a:gd name="connsiteY15" fmla="*/ 4149952 h 6130481"/>
                <a:gd name="connsiteX16" fmla="*/ 4886585 w 5517475"/>
                <a:gd name="connsiteY16" fmla="*/ 3168421 h 6130481"/>
                <a:gd name="connsiteX17" fmla="*/ 4877964 w 5517475"/>
                <a:gd name="connsiteY17" fmla="*/ 2321590 h 6130481"/>
                <a:gd name="connsiteX18" fmla="*/ 4382048 w 5517475"/>
                <a:gd name="connsiteY18" fmla="*/ 1501856 h 6130481"/>
                <a:gd name="connsiteX19" fmla="*/ 3551900 w 5517475"/>
                <a:gd name="connsiteY19" fmla="*/ 808425 h 6130481"/>
                <a:gd name="connsiteX20" fmla="*/ 2549095 w 5517475"/>
                <a:gd name="connsiteY20" fmla="*/ 559851 h 6130481"/>
                <a:gd name="connsiteX21" fmla="*/ 1712566 w 5517475"/>
                <a:gd name="connsiteY21" fmla="*/ 812008 h 6130481"/>
                <a:gd name="connsiteX22" fmla="*/ 906044 w 5517475"/>
                <a:gd name="connsiteY22" fmla="*/ 1502976 h 6130481"/>
                <a:gd name="connsiteX23" fmla="*/ 558825 w 5517475"/>
                <a:gd name="connsiteY23" fmla="*/ 1831049 h 6130481"/>
                <a:gd name="connsiteX24" fmla="*/ 25063 w 5517475"/>
                <a:gd name="connsiteY24" fmla="*/ 2389556 h 6130481"/>
                <a:gd name="connsiteX25" fmla="*/ 0 w 5517475"/>
                <a:gd name="connsiteY25" fmla="*/ 2432109 h 6130481"/>
                <a:gd name="connsiteX26" fmla="*/ 0 w 5517475"/>
                <a:gd name="connsiteY26" fmla="*/ 1587383 h 6130481"/>
                <a:gd name="connsiteX27" fmla="*/ 76951 w 5517475"/>
                <a:gd name="connsiteY27" fmla="*/ 1513741 h 6130481"/>
                <a:gd name="connsiteX28" fmla="*/ 510118 w 5517475"/>
                <a:gd name="connsiteY28" fmla="*/ 1107273 h 6130481"/>
                <a:gd name="connsiteX29" fmla="*/ 2549095 w 5517475"/>
                <a:gd name="connsiteY29" fmla="*/ 0 h 6130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517475" h="6130481">
                  <a:moveTo>
                    <a:pt x="2549095" y="0"/>
                  </a:moveTo>
                  <a:cubicBezTo>
                    <a:pt x="3508568" y="0"/>
                    <a:pt x="4219915" y="463445"/>
                    <a:pt x="4804175" y="1134258"/>
                  </a:cubicBezTo>
                  <a:cubicBezTo>
                    <a:pt x="5291694" y="1694109"/>
                    <a:pt x="5723899" y="2516643"/>
                    <a:pt x="5411838" y="3362353"/>
                  </a:cubicBezTo>
                  <a:cubicBezTo>
                    <a:pt x="4993181" y="4496612"/>
                    <a:pt x="5178268" y="4716633"/>
                    <a:pt x="4601621" y="5293280"/>
                  </a:cubicBezTo>
                  <a:cubicBezTo>
                    <a:pt x="4024863" y="5869926"/>
                    <a:pt x="3361551" y="6130481"/>
                    <a:pt x="2481577" y="6130481"/>
                  </a:cubicBezTo>
                  <a:cubicBezTo>
                    <a:pt x="1609329" y="6130481"/>
                    <a:pt x="818932" y="5780127"/>
                    <a:pt x="243517" y="5212325"/>
                  </a:cubicBezTo>
                  <a:cubicBezTo>
                    <a:pt x="170302" y="5140091"/>
                    <a:pt x="100568" y="5064339"/>
                    <a:pt x="34587" y="4985345"/>
                  </a:cubicBezTo>
                  <a:lnTo>
                    <a:pt x="0" y="4939620"/>
                  </a:lnTo>
                  <a:lnTo>
                    <a:pt x="0" y="3799573"/>
                  </a:lnTo>
                  <a:lnTo>
                    <a:pt x="64364" y="3974159"/>
                  </a:lnTo>
                  <a:cubicBezTo>
                    <a:pt x="198841" y="4289243"/>
                    <a:pt x="391429" y="4571632"/>
                    <a:pt x="636644" y="4813600"/>
                  </a:cubicBezTo>
                  <a:cubicBezTo>
                    <a:pt x="1131328" y="5301566"/>
                    <a:pt x="1786578" y="5570406"/>
                    <a:pt x="2481577" y="5570406"/>
                  </a:cubicBezTo>
                  <a:cubicBezTo>
                    <a:pt x="2854550" y="5570406"/>
                    <a:pt x="3171314" y="5516996"/>
                    <a:pt x="3449896" y="5407153"/>
                  </a:cubicBezTo>
                  <a:cubicBezTo>
                    <a:pt x="3723103" y="5299438"/>
                    <a:pt x="3970333" y="5132603"/>
                    <a:pt x="4205695" y="4897241"/>
                  </a:cubicBezTo>
                  <a:cubicBezTo>
                    <a:pt x="4369395" y="4733653"/>
                    <a:pt x="4426836" y="4637358"/>
                    <a:pt x="4461434" y="4564802"/>
                  </a:cubicBezTo>
                  <a:cubicBezTo>
                    <a:pt x="4510701" y="4461453"/>
                    <a:pt x="4543509" y="4330784"/>
                    <a:pt x="4588969" y="4149952"/>
                  </a:cubicBezTo>
                  <a:cubicBezTo>
                    <a:pt x="4646969" y="3918846"/>
                    <a:pt x="4726468" y="3602194"/>
                    <a:pt x="4886585" y="3168421"/>
                  </a:cubicBezTo>
                  <a:cubicBezTo>
                    <a:pt x="4984560" y="2902940"/>
                    <a:pt x="4981760" y="2626037"/>
                    <a:pt x="4877964" y="2321590"/>
                  </a:cubicBezTo>
                  <a:cubicBezTo>
                    <a:pt x="4786260" y="2052526"/>
                    <a:pt x="4614834" y="1769129"/>
                    <a:pt x="4382048" y="1501856"/>
                  </a:cubicBezTo>
                  <a:cubicBezTo>
                    <a:pt x="4110072" y="1189683"/>
                    <a:pt x="3838544" y="962832"/>
                    <a:pt x="3551900" y="808425"/>
                  </a:cubicBezTo>
                  <a:cubicBezTo>
                    <a:pt x="3241183" y="641141"/>
                    <a:pt x="2913222" y="559851"/>
                    <a:pt x="2549095" y="559851"/>
                  </a:cubicBezTo>
                  <a:cubicBezTo>
                    <a:pt x="2253830" y="559851"/>
                    <a:pt x="1988013" y="640134"/>
                    <a:pt x="1712566" y="812008"/>
                  </a:cubicBezTo>
                  <a:cubicBezTo>
                    <a:pt x="1428385" y="989593"/>
                    <a:pt x="1158313" y="1250707"/>
                    <a:pt x="906044" y="1502976"/>
                  </a:cubicBezTo>
                  <a:cubicBezTo>
                    <a:pt x="788140" y="1620769"/>
                    <a:pt x="671579" y="1727700"/>
                    <a:pt x="558825" y="1831049"/>
                  </a:cubicBezTo>
                  <a:cubicBezTo>
                    <a:pt x="340371" y="2031140"/>
                    <a:pt x="151813" y="2204022"/>
                    <a:pt x="25063" y="2389556"/>
                  </a:cubicBezTo>
                  <a:lnTo>
                    <a:pt x="0" y="2432109"/>
                  </a:lnTo>
                  <a:lnTo>
                    <a:pt x="0" y="1587383"/>
                  </a:lnTo>
                  <a:lnTo>
                    <a:pt x="76951" y="1513741"/>
                  </a:lnTo>
                  <a:cubicBezTo>
                    <a:pt x="217918" y="1383294"/>
                    <a:pt x="365956" y="1251435"/>
                    <a:pt x="510118" y="1107273"/>
                  </a:cubicBezTo>
                  <a:cubicBezTo>
                    <a:pt x="1086764" y="530627"/>
                    <a:pt x="1669121" y="0"/>
                    <a:pt x="2549095"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34B356D9-49C3-412F-8E03-AC9AE83716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0"/>
              <a:ext cx="5646974" cy="6483075"/>
            </a:xfrm>
            <a:custGeom>
              <a:avLst/>
              <a:gdLst>
                <a:gd name="connsiteX0" fmla="*/ 2405773 w 5646974"/>
                <a:gd name="connsiteY0" fmla="*/ 0 h 6483075"/>
                <a:gd name="connsiteX1" fmla="*/ 5646974 w 5646974"/>
                <a:gd name="connsiteY1" fmla="*/ 3241538 h 6483075"/>
                <a:gd name="connsiteX2" fmla="*/ 2405773 w 5646974"/>
                <a:gd name="connsiteY2" fmla="*/ 6483075 h 6483075"/>
                <a:gd name="connsiteX3" fmla="*/ 113897 w 5646974"/>
                <a:gd name="connsiteY3" fmla="*/ 5533666 h 6483075"/>
                <a:gd name="connsiteX4" fmla="*/ 0 w 5646974"/>
                <a:gd name="connsiteY4" fmla="*/ 5408336 h 6483075"/>
                <a:gd name="connsiteX5" fmla="*/ 0 w 5646974"/>
                <a:gd name="connsiteY5" fmla="*/ 4983659 h 6483075"/>
                <a:gd name="connsiteX6" fmla="*/ 155731 w 5646974"/>
                <a:gd name="connsiteY6" fmla="*/ 5176047 h 6483075"/>
                <a:gd name="connsiteX7" fmla="*/ 1093706 w 5646974"/>
                <a:gd name="connsiteY7" fmla="*/ 5866903 h 6483075"/>
                <a:gd name="connsiteX8" fmla="*/ 1639673 w 5646974"/>
                <a:gd name="connsiteY8" fmla="*/ 6059940 h 6483075"/>
                <a:gd name="connsiteX9" fmla="*/ 1709990 w 5646974"/>
                <a:gd name="connsiteY9" fmla="*/ 6076287 h 6483075"/>
                <a:gd name="connsiteX10" fmla="*/ 1780307 w 5646974"/>
                <a:gd name="connsiteY10" fmla="*/ 6091963 h 6483075"/>
                <a:gd name="connsiteX11" fmla="*/ 1851072 w 5646974"/>
                <a:gd name="connsiteY11" fmla="*/ 6105176 h 6483075"/>
                <a:gd name="connsiteX12" fmla="*/ 1886455 w 5646974"/>
                <a:gd name="connsiteY12" fmla="*/ 6111782 h 6483075"/>
                <a:gd name="connsiteX13" fmla="*/ 1921949 w 5646974"/>
                <a:gd name="connsiteY13" fmla="*/ 6117716 h 6483075"/>
                <a:gd name="connsiteX14" fmla="*/ 2064152 w 5646974"/>
                <a:gd name="connsiteY14" fmla="*/ 6137647 h 6483075"/>
                <a:gd name="connsiteX15" fmla="*/ 2206914 w 5646974"/>
                <a:gd name="connsiteY15" fmla="*/ 6151195 h 6483075"/>
                <a:gd name="connsiteX16" fmla="*/ 2350011 w 5646974"/>
                <a:gd name="connsiteY16" fmla="*/ 6158250 h 6483075"/>
                <a:gd name="connsiteX17" fmla="*/ 2493109 w 5646974"/>
                <a:gd name="connsiteY17" fmla="*/ 6159705 h 6483075"/>
                <a:gd name="connsiteX18" fmla="*/ 2781321 w 5646974"/>
                <a:gd name="connsiteY18" fmla="*/ 6147277 h 6483075"/>
                <a:gd name="connsiteX19" fmla="*/ 3345091 w 5646974"/>
                <a:gd name="connsiteY19" fmla="*/ 6060276 h 6483075"/>
                <a:gd name="connsiteX20" fmla="*/ 3878853 w 5646974"/>
                <a:gd name="connsiteY20" fmla="*/ 5871718 h 6483075"/>
                <a:gd name="connsiteX21" fmla="*/ 4367267 w 5646974"/>
                <a:gd name="connsiteY21" fmla="*/ 5573093 h 6483075"/>
                <a:gd name="connsiteX22" fmla="*/ 4424484 w 5646974"/>
                <a:gd name="connsiteY22" fmla="*/ 5528529 h 6483075"/>
                <a:gd name="connsiteX23" fmla="*/ 4481252 w 5646974"/>
                <a:gd name="connsiteY23" fmla="*/ 5483069 h 6483075"/>
                <a:gd name="connsiteX24" fmla="*/ 4536790 w 5646974"/>
                <a:gd name="connsiteY24" fmla="*/ 5435818 h 6483075"/>
                <a:gd name="connsiteX25" fmla="*/ 4591543 w 5646974"/>
                <a:gd name="connsiteY25" fmla="*/ 5387671 h 6483075"/>
                <a:gd name="connsiteX26" fmla="*/ 4794209 w 5646974"/>
                <a:gd name="connsiteY26" fmla="*/ 5181198 h 6483075"/>
                <a:gd name="connsiteX27" fmla="*/ 4956678 w 5646974"/>
                <a:gd name="connsiteY27" fmla="*/ 4945836 h 6483075"/>
                <a:gd name="connsiteX28" fmla="*/ 4989262 w 5646974"/>
                <a:gd name="connsiteY28" fmla="*/ 4881453 h 6483075"/>
                <a:gd name="connsiteX29" fmla="*/ 5017814 w 5646974"/>
                <a:gd name="connsiteY29" fmla="*/ 4814607 h 6483075"/>
                <a:gd name="connsiteX30" fmla="*/ 5044127 w 5646974"/>
                <a:gd name="connsiteY30" fmla="*/ 4746193 h 6483075"/>
                <a:gd name="connsiteX31" fmla="*/ 5068425 w 5646974"/>
                <a:gd name="connsiteY31" fmla="*/ 4676436 h 6483075"/>
                <a:gd name="connsiteX32" fmla="*/ 5154641 w 5646974"/>
                <a:gd name="connsiteY32" fmla="*/ 4390352 h 6483075"/>
                <a:gd name="connsiteX33" fmla="*/ 5196854 w 5646974"/>
                <a:gd name="connsiteY33" fmla="*/ 4246134 h 6483075"/>
                <a:gd name="connsiteX34" fmla="*/ 5240299 w 5646974"/>
                <a:gd name="connsiteY34" fmla="*/ 4102140 h 6483075"/>
                <a:gd name="connsiteX35" fmla="*/ 5432440 w 5646974"/>
                <a:gd name="connsiteY35" fmla="*/ 3532884 h 6483075"/>
                <a:gd name="connsiteX36" fmla="*/ 5528846 w 5646974"/>
                <a:gd name="connsiteY36" fmla="*/ 2951647 h 6483075"/>
                <a:gd name="connsiteX37" fmla="*/ 5495927 w 5646974"/>
                <a:gd name="connsiteY37" fmla="*/ 2658733 h 6483075"/>
                <a:gd name="connsiteX38" fmla="*/ 5480027 w 5646974"/>
                <a:gd name="connsiteY38" fmla="*/ 2586848 h 6483075"/>
                <a:gd name="connsiteX39" fmla="*/ 5461328 w 5646974"/>
                <a:gd name="connsiteY39" fmla="*/ 2515635 h 6483075"/>
                <a:gd name="connsiteX40" fmla="*/ 5439605 w 5646974"/>
                <a:gd name="connsiteY40" fmla="*/ 2445317 h 6483075"/>
                <a:gd name="connsiteX41" fmla="*/ 5415532 w 5646974"/>
                <a:gd name="connsiteY41" fmla="*/ 2375896 h 6483075"/>
                <a:gd name="connsiteX42" fmla="*/ 5144564 w 5646974"/>
                <a:gd name="connsiteY42" fmla="*/ 1857138 h 6483075"/>
                <a:gd name="connsiteX43" fmla="*/ 4774838 w 5646974"/>
                <a:gd name="connsiteY43" fmla="*/ 1405450 h 6483075"/>
                <a:gd name="connsiteX44" fmla="*/ 4345769 w 5646974"/>
                <a:gd name="connsiteY44" fmla="*/ 1012323 h 6483075"/>
                <a:gd name="connsiteX45" fmla="*/ 4115334 w 5646974"/>
                <a:gd name="connsiteY45" fmla="*/ 841344 h 6483075"/>
                <a:gd name="connsiteX46" fmla="*/ 3874038 w 5646974"/>
                <a:gd name="connsiteY46" fmla="*/ 691528 h 6483075"/>
                <a:gd name="connsiteX47" fmla="*/ 3359535 w 5646974"/>
                <a:gd name="connsiteY47" fmla="*/ 468819 h 6483075"/>
                <a:gd name="connsiteX48" fmla="*/ 2811105 w 5646974"/>
                <a:gd name="connsiteY48" fmla="*/ 366031 h 6483075"/>
                <a:gd name="connsiteX49" fmla="*/ 2741124 w 5646974"/>
                <a:gd name="connsiteY49" fmla="*/ 361440 h 6483075"/>
                <a:gd name="connsiteX50" fmla="*/ 2671030 w 5646974"/>
                <a:gd name="connsiteY50" fmla="*/ 358417 h 6483075"/>
                <a:gd name="connsiteX51" fmla="*/ 2600713 w 5646974"/>
                <a:gd name="connsiteY51" fmla="*/ 357521 h 6483075"/>
                <a:gd name="connsiteX52" fmla="*/ 2531739 w 5646974"/>
                <a:gd name="connsiteY52" fmla="*/ 358529 h 6483075"/>
                <a:gd name="connsiteX53" fmla="*/ 2259988 w 5646974"/>
                <a:gd name="connsiteY53" fmla="*/ 385289 h 6483075"/>
                <a:gd name="connsiteX54" fmla="*/ 1740670 w 5646974"/>
                <a:gd name="connsiteY54" fmla="*/ 553917 h 6483075"/>
                <a:gd name="connsiteX55" fmla="*/ 1264124 w 5646974"/>
                <a:gd name="connsiteY55" fmla="*/ 853549 h 6483075"/>
                <a:gd name="connsiteX56" fmla="*/ 823074 w 5646974"/>
                <a:gd name="connsiteY56" fmla="*/ 1234136 h 6483075"/>
                <a:gd name="connsiteX57" fmla="*/ 715694 w 5646974"/>
                <a:gd name="connsiteY57" fmla="*/ 1336252 h 6483075"/>
                <a:gd name="connsiteX58" fmla="*/ 606859 w 5646974"/>
                <a:gd name="connsiteY58" fmla="*/ 1440945 h 6483075"/>
                <a:gd name="connsiteX59" fmla="*/ 382023 w 5646974"/>
                <a:gd name="connsiteY59" fmla="*/ 1646074 h 6483075"/>
                <a:gd name="connsiteX60" fmla="*/ 158531 w 5646974"/>
                <a:gd name="connsiteY60" fmla="*/ 1843813 h 6483075"/>
                <a:gd name="connsiteX61" fmla="*/ 0 w 5646974"/>
                <a:gd name="connsiteY61" fmla="*/ 1991775 h 6483075"/>
                <a:gd name="connsiteX62" fmla="*/ 0 w 5646974"/>
                <a:gd name="connsiteY62" fmla="*/ 1074740 h 6483075"/>
                <a:gd name="connsiteX63" fmla="*/ 113897 w 5646974"/>
                <a:gd name="connsiteY63" fmla="*/ 949410 h 6483075"/>
                <a:gd name="connsiteX64" fmla="*/ 2405773 w 5646974"/>
                <a:gd name="connsiteY64" fmla="*/ 0 h 648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646974" h="6483075">
                  <a:moveTo>
                    <a:pt x="2405773" y="0"/>
                  </a:moveTo>
                  <a:cubicBezTo>
                    <a:pt x="4195841" y="0"/>
                    <a:pt x="5646974" y="1451246"/>
                    <a:pt x="5646974" y="3241538"/>
                  </a:cubicBezTo>
                  <a:cubicBezTo>
                    <a:pt x="5646974" y="5031830"/>
                    <a:pt x="4195841" y="6483075"/>
                    <a:pt x="2405773" y="6483075"/>
                  </a:cubicBezTo>
                  <a:cubicBezTo>
                    <a:pt x="1510739" y="6483075"/>
                    <a:pt x="700439" y="6120264"/>
                    <a:pt x="113897" y="5533666"/>
                  </a:cubicBezTo>
                  <a:lnTo>
                    <a:pt x="0" y="5408336"/>
                  </a:lnTo>
                  <a:lnTo>
                    <a:pt x="0" y="4983659"/>
                  </a:lnTo>
                  <a:lnTo>
                    <a:pt x="155731" y="5176047"/>
                  </a:lnTo>
                  <a:cubicBezTo>
                    <a:pt x="417742" y="5469073"/>
                    <a:pt x="741224" y="5704211"/>
                    <a:pt x="1093706" y="5866903"/>
                  </a:cubicBezTo>
                  <a:cubicBezTo>
                    <a:pt x="1269947" y="5948418"/>
                    <a:pt x="1453018" y="6013137"/>
                    <a:pt x="1639673" y="6059940"/>
                  </a:cubicBezTo>
                  <a:lnTo>
                    <a:pt x="1709990" y="6076287"/>
                  </a:lnTo>
                  <a:cubicBezTo>
                    <a:pt x="1733504" y="6081550"/>
                    <a:pt x="1756570" y="6088156"/>
                    <a:pt x="1780307" y="6091963"/>
                  </a:cubicBezTo>
                  <a:lnTo>
                    <a:pt x="1851072" y="6105176"/>
                  </a:lnTo>
                  <a:lnTo>
                    <a:pt x="1886455" y="6111782"/>
                  </a:lnTo>
                  <a:cubicBezTo>
                    <a:pt x="1898212" y="6114021"/>
                    <a:pt x="1909969" y="6116373"/>
                    <a:pt x="1921949" y="6117716"/>
                  </a:cubicBezTo>
                  <a:cubicBezTo>
                    <a:pt x="1969425" y="6124323"/>
                    <a:pt x="2016676" y="6131489"/>
                    <a:pt x="2064152" y="6137647"/>
                  </a:cubicBezTo>
                  <a:cubicBezTo>
                    <a:pt x="2111851" y="6141790"/>
                    <a:pt x="2159438" y="6146381"/>
                    <a:pt x="2206914" y="6151195"/>
                  </a:cubicBezTo>
                  <a:lnTo>
                    <a:pt x="2350011" y="6158250"/>
                  </a:lnTo>
                  <a:cubicBezTo>
                    <a:pt x="2397711" y="6159593"/>
                    <a:pt x="2445410" y="6159146"/>
                    <a:pt x="2493109" y="6159705"/>
                  </a:cubicBezTo>
                  <a:cubicBezTo>
                    <a:pt x="2589068" y="6158137"/>
                    <a:pt x="2685922" y="6154666"/>
                    <a:pt x="2781321" y="6147277"/>
                  </a:cubicBezTo>
                  <a:cubicBezTo>
                    <a:pt x="2972566" y="6132944"/>
                    <a:pt x="3161348" y="6105288"/>
                    <a:pt x="3345091" y="6060276"/>
                  </a:cubicBezTo>
                  <a:cubicBezTo>
                    <a:pt x="3528834" y="6015375"/>
                    <a:pt x="3707539" y="5952785"/>
                    <a:pt x="3878853" y="5871718"/>
                  </a:cubicBezTo>
                  <a:cubicBezTo>
                    <a:pt x="4050167" y="5790428"/>
                    <a:pt x="4213084" y="5689318"/>
                    <a:pt x="4367267" y="5573093"/>
                  </a:cubicBezTo>
                  <a:lnTo>
                    <a:pt x="4424484" y="5528529"/>
                  </a:lnTo>
                  <a:cubicBezTo>
                    <a:pt x="4443631" y="5513637"/>
                    <a:pt x="4463113" y="5499193"/>
                    <a:pt x="4481252" y="5483069"/>
                  </a:cubicBezTo>
                  <a:lnTo>
                    <a:pt x="4536790" y="5435818"/>
                  </a:lnTo>
                  <a:cubicBezTo>
                    <a:pt x="4555265" y="5419918"/>
                    <a:pt x="4574188" y="5404466"/>
                    <a:pt x="4591543" y="5387671"/>
                  </a:cubicBezTo>
                  <a:cubicBezTo>
                    <a:pt x="4662980" y="5321944"/>
                    <a:pt x="4733074" y="5254650"/>
                    <a:pt x="4794209" y="5181198"/>
                  </a:cubicBezTo>
                  <a:cubicBezTo>
                    <a:pt x="4857808" y="5109089"/>
                    <a:pt x="4910434" y="5029926"/>
                    <a:pt x="4956678" y="4945836"/>
                  </a:cubicBezTo>
                  <a:cubicBezTo>
                    <a:pt x="4967651" y="4924450"/>
                    <a:pt x="4978624" y="4903064"/>
                    <a:pt x="4989262" y="4881453"/>
                  </a:cubicBezTo>
                  <a:lnTo>
                    <a:pt x="5017814" y="4814607"/>
                  </a:lnTo>
                  <a:cubicBezTo>
                    <a:pt x="5027891" y="4792549"/>
                    <a:pt x="5035393" y="4769035"/>
                    <a:pt x="5044127" y="4746193"/>
                  </a:cubicBezTo>
                  <a:cubicBezTo>
                    <a:pt x="5052636" y="4723128"/>
                    <a:pt x="5061146" y="4700174"/>
                    <a:pt x="5068425" y="4676436"/>
                  </a:cubicBezTo>
                  <a:cubicBezTo>
                    <a:pt x="5099552" y="4582717"/>
                    <a:pt x="5126985" y="4486422"/>
                    <a:pt x="5154641" y="4390352"/>
                  </a:cubicBezTo>
                  <a:lnTo>
                    <a:pt x="5196854" y="4246134"/>
                  </a:lnTo>
                  <a:lnTo>
                    <a:pt x="5240299" y="4102140"/>
                  </a:lnTo>
                  <a:cubicBezTo>
                    <a:pt x="5299195" y="3910560"/>
                    <a:pt x="5364697" y="3721330"/>
                    <a:pt x="5432440" y="3532884"/>
                  </a:cubicBezTo>
                  <a:cubicBezTo>
                    <a:pt x="5500294" y="3346902"/>
                    <a:pt x="5533549" y="3148714"/>
                    <a:pt x="5528846" y="2951647"/>
                  </a:cubicBezTo>
                  <a:cubicBezTo>
                    <a:pt x="5526831" y="2853113"/>
                    <a:pt x="5515409" y="2755027"/>
                    <a:pt x="5495927" y="2658733"/>
                  </a:cubicBezTo>
                  <a:cubicBezTo>
                    <a:pt x="5491112" y="2634659"/>
                    <a:pt x="5486297" y="2610585"/>
                    <a:pt x="5480027" y="2586848"/>
                  </a:cubicBezTo>
                  <a:cubicBezTo>
                    <a:pt x="5474205" y="2562998"/>
                    <a:pt x="5468718" y="2539036"/>
                    <a:pt x="5461328" y="2515635"/>
                  </a:cubicBezTo>
                  <a:cubicBezTo>
                    <a:pt x="5454386" y="2492009"/>
                    <a:pt x="5447668" y="2468495"/>
                    <a:pt x="5439605" y="2445317"/>
                  </a:cubicBezTo>
                  <a:cubicBezTo>
                    <a:pt x="5431879" y="2422028"/>
                    <a:pt x="5424378" y="2398738"/>
                    <a:pt x="5415532" y="2375896"/>
                  </a:cubicBezTo>
                  <a:cubicBezTo>
                    <a:pt x="5347790" y="2191817"/>
                    <a:pt x="5254071" y="2018599"/>
                    <a:pt x="5144564" y="1857138"/>
                  </a:cubicBezTo>
                  <a:cubicBezTo>
                    <a:pt x="5034946" y="1695565"/>
                    <a:pt x="4909762" y="1545301"/>
                    <a:pt x="4774838" y="1405450"/>
                  </a:cubicBezTo>
                  <a:cubicBezTo>
                    <a:pt x="4638907" y="1265040"/>
                    <a:pt x="4496145" y="1132131"/>
                    <a:pt x="4345769" y="1012323"/>
                  </a:cubicBezTo>
                  <a:cubicBezTo>
                    <a:pt x="4270749" y="952195"/>
                    <a:pt x="4194273" y="894642"/>
                    <a:pt x="4115334" y="841344"/>
                  </a:cubicBezTo>
                  <a:cubicBezTo>
                    <a:pt x="4037067" y="787263"/>
                    <a:pt x="3956336" y="737548"/>
                    <a:pt x="3874038" y="691528"/>
                  </a:cubicBezTo>
                  <a:cubicBezTo>
                    <a:pt x="3709554" y="599712"/>
                    <a:pt x="3537792" y="523349"/>
                    <a:pt x="3359535" y="468819"/>
                  </a:cubicBezTo>
                  <a:cubicBezTo>
                    <a:pt x="3181278" y="414514"/>
                    <a:pt x="2997311" y="380699"/>
                    <a:pt x="2811105" y="366031"/>
                  </a:cubicBezTo>
                  <a:cubicBezTo>
                    <a:pt x="2787703" y="364575"/>
                    <a:pt x="2764525" y="362448"/>
                    <a:pt x="2741124" y="361440"/>
                  </a:cubicBezTo>
                  <a:lnTo>
                    <a:pt x="2671030" y="358417"/>
                  </a:lnTo>
                  <a:lnTo>
                    <a:pt x="2600713" y="357521"/>
                  </a:lnTo>
                  <a:cubicBezTo>
                    <a:pt x="2577087" y="356961"/>
                    <a:pt x="2554805" y="358305"/>
                    <a:pt x="2531739" y="358529"/>
                  </a:cubicBezTo>
                  <a:cubicBezTo>
                    <a:pt x="2440259" y="360992"/>
                    <a:pt x="2349564" y="370285"/>
                    <a:pt x="2259988" y="385289"/>
                  </a:cubicBezTo>
                  <a:cubicBezTo>
                    <a:pt x="2080723" y="415521"/>
                    <a:pt x="1906945" y="473634"/>
                    <a:pt x="1740670" y="553917"/>
                  </a:cubicBezTo>
                  <a:cubicBezTo>
                    <a:pt x="1574506" y="634647"/>
                    <a:pt x="1415844" y="737100"/>
                    <a:pt x="1264124" y="853549"/>
                  </a:cubicBezTo>
                  <a:cubicBezTo>
                    <a:pt x="1112181" y="969886"/>
                    <a:pt x="966508" y="1099212"/>
                    <a:pt x="823074" y="1234136"/>
                  </a:cubicBezTo>
                  <a:cubicBezTo>
                    <a:pt x="787131" y="1267951"/>
                    <a:pt x="751413" y="1301990"/>
                    <a:pt x="715694" y="1336252"/>
                  </a:cubicBezTo>
                  <a:lnTo>
                    <a:pt x="606859" y="1440945"/>
                  </a:lnTo>
                  <a:cubicBezTo>
                    <a:pt x="532623" y="1511374"/>
                    <a:pt x="457267" y="1579452"/>
                    <a:pt x="382023" y="1646074"/>
                  </a:cubicBezTo>
                  <a:lnTo>
                    <a:pt x="158531" y="1843813"/>
                  </a:lnTo>
                  <a:lnTo>
                    <a:pt x="0" y="1991775"/>
                  </a:lnTo>
                  <a:lnTo>
                    <a:pt x="0" y="1074740"/>
                  </a:lnTo>
                  <a:lnTo>
                    <a:pt x="113897" y="949410"/>
                  </a:lnTo>
                  <a:cubicBezTo>
                    <a:pt x="700439" y="362812"/>
                    <a:pt x="1510739" y="0"/>
                    <a:pt x="2405773"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FE5E317F-72DB-274B-0256-930375E2E7E6}"/>
              </a:ext>
            </a:extLst>
          </p:cNvPr>
          <p:cNvSpPr>
            <a:spLocks noGrp="1"/>
          </p:cNvSpPr>
          <p:nvPr>
            <p:ph type="title"/>
          </p:nvPr>
        </p:nvSpPr>
        <p:spPr>
          <a:xfrm>
            <a:off x="804672" y="2023236"/>
            <a:ext cx="3659777" cy="2820908"/>
          </a:xfrm>
        </p:spPr>
        <p:txBody>
          <a:bodyPr>
            <a:normAutofit/>
          </a:bodyPr>
          <a:lstStyle/>
          <a:p>
            <a:r>
              <a:rPr lang="en-US" sz="4000">
                <a:solidFill>
                  <a:schemeClr val="tx2"/>
                </a:solidFill>
              </a:rPr>
              <a:t>Interest Approach: Disturbance</a:t>
            </a:r>
          </a:p>
        </p:txBody>
      </p:sp>
      <p:graphicFrame>
        <p:nvGraphicFramePr>
          <p:cNvPr id="5" name="Content Placeholder 2">
            <a:extLst>
              <a:ext uri="{FF2B5EF4-FFF2-40B4-BE49-F238E27FC236}">
                <a16:creationId xmlns:a16="http://schemas.microsoft.com/office/drawing/2014/main" id="{B84E10B3-BDE3-5ABF-0E09-CD3A813115BF}"/>
              </a:ext>
            </a:extLst>
          </p:cNvPr>
          <p:cNvGraphicFramePr>
            <a:graphicFrameLocks noGrp="1"/>
          </p:cNvGraphicFramePr>
          <p:nvPr>
            <p:ph idx="1"/>
            <p:extLst>
              <p:ext uri="{D42A27DB-BD31-4B8C-83A1-F6EECF244321}">
                <p14:modId xmlns:p14="http://schemas.microsoft.com/office/powerpoint/2010/main" val="3782477199"/>
              </p:ext>
            </p:extLst>
          </p:nvPr>
        </p:nvGraphicFramePr>
        <p:xfrm>
          <a:off x="6091238" y="955653"/>
          <a:ext cx="5115491" cy="494781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8947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A2D4EA28-9EB5-7191-E9C9-83B8B86A2726}"/>
              </a:ext>
            </a:extLst>
          </p:cNvPr>
          <p:cNvSpPr>
            <a:spLocks noGrp="1"/>
          </p:cNvSpPr>
          <p:nvPr>
            <p:ph type="title"/>
          </p:nvPr>
        </p:nvSpPr>
        <p:spPr>
          <a:xfrm>
            <a:off x="1383564" y="348865"/>
            <a:ext cx="9718111" cy="1576446"/>
          </a:xfrm>
        </p:spPr>
        <p:txBody>
          <a:bodyPr anchor="ctr">
            <a:normAutofit/>
          </a:bodyPr>
          <a:lstStyle/>
          <a:p>
            <a:r>
              <a:rPr lang="en-US" sz="4000">
                <a:solidFill>
                  <a:srgbClr val="FFFFFF"/>
                </a:solidFill>
              </a:rPr>
              <a:t>Soil Disturbance</a:t>
            </a:r>
          </a:p>
        </p:txBody>
      </p:sp>
      <p:graphicFrame>
        <p:nvGraphicFramePr>
          <p:cNvPr id="5" name="Content Placeholder 2">
            <a:extLst>
              <a:ext uri="{FF2B5EF4-FFF2-40B4-BE49-F238E27FC236}">
                <a16:creationId xmlns:a16="http://schemas.microsoft.com/office/drawing/2014/main" id="{14E0B7BC-67F6-48E0-3FE4-C42C5C0269C4}"/>
              </a:ext>
            </a:extLst>
          </p:cNvPr>
          <p:cNvGraphicFramePr>
            <a:graphicFrameLocks noGrp="1"/>
          </p:cNvGraphicFramePr>
          <p:nvPr>
            <p:ph idx="1"/>
            <p:extLst>
              <p:ext uri="{D42A27DB-BD31-4B8C-83A1-F6EECF244321}">
                <p14:modId xmlns:p14="http://schemas.microsoft.com/office/powerpoint/2010/main" val="381088121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86584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0B4BB20-4156-9B74-6554-662D152EC8D9}"/>
              </a:ext>
            </a:extLst>
          </p:cNvPr>
          <p:cNvSpPr>
            <a:spLocks noGrp="1"/>
          </p:cNvSpPr>
          <p:nvPr>
            <p:ph type="title"/>
          </p:nvPr>
        </p:nvSpPr>
        <p:spPr>
          <a:xfrm>
            <a:off x="1383564" y="348865"/>
            <a:ext cx="9718111" cy="1576446"/>
          </a:xfrm>
        </p:spPr>
        <p:txBody>
          <a:bodyPr anchor="ctr">
            <a:normAutofit/>
          </a:bodyPr>
          <a:lstStyle/>
          <a:p>
            <a:r>
              <a:rPr lang="en-US" sz="4000" dirty="0">
                <a:solidFill>
                  <a:srgbClr val="FFFFFF"/>
                </a:solidFill>
              </a:rPr>
              <a:t>Biological Disturbances </a:t>
            </a:r>
          </a:p>
        </p:txBody>
      </p:sp>
      <p:graphicFrame>
        <p:nvGraphicFramePr>
          <p:cNvPr id="21" name="Content Placeholder 2">
            <a:extLst>
              <a:ext uri="{FF2B5EF4-FFF2-40B4-BE49-F238E27FC236}">
                <a16:creationId xmlns:a16="http://schemas.microsoft.com/office/drawing/2014/main" id="{B7A6FE84-A26A-DD03-EFBB-05835640D87E}"/>
              </a:ext>
            </a:extLst>
          </p:cNvPr>
          <p:cNvGraphicFramePr>
            <a:graphicFrameLocks noGrp="1"/>
          </p:cNvGraphicFramePr>
          <p:nvPr>
            <p:ph idx="1"/>
            <p:extLst>
              <p:ext uri="{D42A27DB-BD31-4B8C-83A1-F6EECF244321}">
                <p14:modId xmlns:p14="http://schemas.microsoft.com/office/powerpoint/2010/main" val="1941621795"/>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503776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0B4D4D-0A04-D210-5090-5423A2BD8673}"/>
              </a:ext>
            </a:extLst>
          </p:cNvPr>
          <p:cNvSpPr>
            <a:spLocks noGrp="1"/>
          </p:cNvSpPr>
          <p:nvPr>
            <p:ph type="title"/>
          </p:nvPr>
        </p:nvSpPr>
        <p:spPr>
          <a:xfrm>
            <a:off x="4553733" y="548464"/>
            <a:ext cx="6798541" cy="1675623"/>
          </a:xfrm>
        </p:spPr>
        <p:txBody>
          <a:bodyPr anchor="b">
            <a:normAutofit/>
          </a:bodyPr>
          <a:lstStyle/>
          <a:p>
            <a:r>
              <a:rPr lang="en-US" sz="4000"/>
              <a:t>Chemical Disturbance</a:t>
            </a:r>
          </a:p>
        </p:txBody>
      </p:sp>
      <p:pic>
        <p:nvPicPr>
          <p:cNvPr id="6" name="Picture 5" descr="Close-up of water droplet on a leaf">
            <a:extLst>
              <a:ext uri="{FF2B5EF4-FFF2-40B4-BE49-F238E27FC236}">
                <a16:creationId xmlns:a16="http://schemas.microsoft.com/office/drawing/2014/main" id="{1F52AB52-7B88-D8B2-5A20-FFCA11FBD0EF}"/>
              </a:ext>
            </a:extLst>
          </p:cNvPr>
          <p:cNvPicPr>
            <a:picLocks noChangeAspect="1"/>
          </p:cNvPicPr>
          <p:nvPr/>
        </p:nvPicPr>
        <p:blipFill>
          <a:blip r:embed="rId3">
            <a:extLst>
              <a:ext uri="{28A0092B-C50C-407E-A947-70E740481C1C}">
                <a14:useLocalDpi xmlns:a14="http://schemas.microsoft.com/office/drawing/2010/main" val="0"/>
              </a:ext>
            </a:extLst>
          </a:blip>
          <a:srcRect l="32790" r="32790"/>
          <a:stretch/>
        </p:blipFill>
        <p:spPr>
          <a:xfrm>
            <a:off x="1" y="10"/>
            <a:ext cx="4196496" cy="6857990"/>
          </a:xfrm>
          <a:prstGeom prst="rect">
            <a:avLst/>
          </a:prstGeom>
          <a:effectLst/>
        </p:spPr>
      </p:pic>
      <p:graphicFrame>
        <p:nvGraphicFramePr>
          <p:cNvPr id="5" name="Content Placeholder 2">
            <a:extLst>
              <a:ext uri="{FF2B5EF4-FFF2-40B4-BE49-F238E27FC236}">
                <a16:creationId xmlns:a16="http://schemas.microsoft.com/office/drawing/2014/main" id="{58C6CF70-FFC0-63C4-D151-A3C889BF99D8}"/>
              </a:ext>
            </a:extLst>
          </p:cNvPr>
          <p:cNvGraphicFramePr>
            <a:graphicFrameLocks noGrp="1"/>
          </p:cNvGraphicFramePr>
          <p:nvPr>
            <p:ph idx="1"/>
            <p:extLst>
              <p:ext uri="{D42A27DB-BD31-4B8C-83A1-F6EECF244321}">
                <p14:modId xmlns:p14="http://schemas.microsoft.com/office/powerpoint/2010/main" val="3392095038"/>
              </p:ext>
            </p:extLst>
          </p:nvPr>
        </p:nvGraphicFramePr>
        <p:xfrm>
          <a:off x="4553734" y="2409830"/>
          <a:ext cx="6798539" cy="370521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4647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C23097-C126-4E4C-A870-DE90FD916586}"/>
              </a:ext>
            </a:extLst>
          </p:cNvPr>
          <p:cNvSpPr>
            <a:spLocks noGrp="1"/>
          </p:cNvSpPr>
          <p:nvPr>
            <p:ph type="title"/>
          </p:nvPr>
        </p:nvSpPr>
        <p:spPr>
          <a:xfrm>
            <a:off x="1629751" y="934327"/>
            <a:ext cx="8924392" cy="1058275"/>
          </a:xfrm>
        </p:spPr>
        <p:txBody>
          <a:bodyPr>
            <a:normAutofit/>
          </a:bodyPr>
          <a:lstStyle/>
          <a:p>
            <a:pPr algn="ctr"/>
            <a:r>
              <a:rPr lang="en-US" dirty="0"/>
              <a:t>Physical Disturbance</a:t>
            </a:r>
          </a:p>
        </p:txBody>
      </p:sp>
      <p:sp>
        <p:nvSpPr>
          <p:cNvPr id="24" name="Freeform: Shape 23">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9D30978-0E55-287C-4ECA-FD7746E4F5F8}"/>
              </a:ext>
            </a:extLst>
          </p:cNvPr>
          <p:cNvSpPr>
            <a:spLocks noGrp="1"/>
          </p:cNvSpPr>
          <p:nvPr>
            <p:ph idx="1"/>
          </p:nvPr>
        </p:nvSpPr>
        <p:spPr>
          <a:xfrm>
            <a:off x="1941207" y="2752316"/>
            <a:ext cx="8309586" cy="2756848"/>
          </a:xfrm>
        </p:spPr>
        <p:txBody>
          <a:bodyPr>
            <a:normAutofit fontScale="92500" lnSpcReduction="20000"/>
          </a:bodyPr>
          <a:lstStyle/>
          <a:p>
            <a:r>
              <a:rPr lang="en-US" sz="2400" dirty="0"/>
              <a:t>Soil mixing with Oxygen releases excess CO2 in the atmosphere</a:t>
            </a:r>
          </a:p>
          <a:p>
            <a:r>
              <a:rPr lang="en-US" sz="2400" dirty="0"/>
              <a:t>Reduces Soil Organic Matter</a:t>
            </a:r>
          </a:p>
          <a:p>
            <a:r>
              <a:rPr lang="en-US" sz="2400" dirty="0"/>
              <a:t>Mineralizes nutrients quickly</a:t>
            </a:r>
          </a:p>
          <a:p>
            <a:r>
              <a:rPr lang="en-US" sz="2400" dirty="0"/>
              <a:t>Breaks down soil aggregates and the pore spaces between them</a:t>
            </a:r>
          </a:p>
          <a:p>
            <a:r>
              <a:rPr lang="en-US" sz="2400" dirty="0"/>
              <a:t>Examples: </a:t>
            </a:r>
          </a:p>
          <a:p>
            <a:pPr lvl="1"/>
            <a:r>
              <a:rPr lang="en-US" dirty="0"/>
              <a:t>Naturally occurring: Earthquakes, Erosion, Glaciers, Fire, Drought, Floods, Tornadoes and Hurricanes</a:t>
            </a:r>
          </a:p>
          <a:p>
            <a:pPr lvl="1"/>
            <a:r>
              <a:rPr lang="en-US" dirty="0"/>
              <a:t>Agricultural: Tillage</a:t>
            </a:r>
          </a:p>
          <a:p>
            <a:endParaRPr lang="en-US" sz="2400" dirty="0"/>
          </a:p>
        </p:txBody>
      </p:sp>
    </p:spTree>
    <p:extLst>
      <p:ext uri="{BB962C8B-B14F-4D97-AF65-F5344CB8AC3E}">
        <p14:creationId xmlns:p14="http://schemas.microsoft.com/office/powerpoint/2010/main" val="4804959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2C923B0-3E58-9F4E-7AE4-028D4505AEEA}"/>
              </a:ext>
            </a:extLst>
          </p:cNvPr>
          <p:cNvSpPr>
            <a:spLocks noGrp="1"/>
          </p:cNvSpPr>
          <p:nvPr>
            <p:ph type="title"/>
          </p:nvPr>
        </p:nvSpPr>
        <p:spPr>
          <a:xfrm>
            <a:off x="2555631" y="1441938"/>
            <a:ext cx="7080738" cy="3974124"/>
          </a:xfrm>
        </p:spPr>
        <p:txBody>
          <a:bodyPr vert="horz" lIns="91440" tIns="45720" rIns="91440" bIns="45720" rtlCol="0" anchor="ctr">
            <a:normAutofit/>
          </a:bodyPr>
          <a:lstStyle/>
          <a:p>
            <a:pPr algn="ctr"/>
            <a:r>
              <a:rPr lang="en-US" sz="4600" dirty="0">
                <a:solidFill>
                  <a:schemeClr val="bg1">
                    <a:lumMod val="95000"/>
                    <a:lumOff val="5000"/>
                  </a:schemeClr>
                </a:solidFill>
              </a:rPr>
              <a:t>Discussion Point: If soil disturbance is harmful to soil life, why would a farmer use pesticides, fungicides, herbicides, or tillage? </a:t>
            </a:r>
            <a:br>
              <a:rPr lang="en-US" sz="4600" dirty="0">
                <a:solidFill>
                  <a:schemeClr val="bg1">
                    <a:lumMod val="95000"/>
                    <a:lumOff val="5000"/>
                  </a:schemeClr>
                </a:solidFill>
              </a:rPr>
            </a:br>
            <a:endParaRPr lang="en-US" sz="4600" dirty="0">
              <a:solidFill>
                <a:schemeClr val="bg1">
                  <a:lumMod val="95000"/>
                  <a:lumOff val="5000"/>
                </a:schemeClr>
              </a:solidFill>
            </a:endParaRPr>
          </a:p>
        </p:txBody>
      </p:sp>
    </p:spTree>
    <p:extLst>
      <p:ext uri="{BB962C8B-B14F-4D97-AF65-F5344CB8AC3E}">
        <p14:creationId xmlns:p14="http://schemas.microsoft.com/office/powerpoint/2010/main" val="1010344361"/>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7A3749E-A6BA-BA4D-C51F-A31094B6ADB3}"/>
              </a:ext>
            </a:extLst>
          </p:cNvPr>
          <p:cNvSpPr>
            <a:spLocks noGrp="1"/>
          </p:cNvSpPr>
          <p:nvPr>
            <p:ph type="title"/>
          </p:nvPr>
        </p:nvSpPr>
        <p:spPr>
          <a:xfrm>
            <a:off x="838200" y="365125"/>
            <a:ext cx="10515600" cy="1325563"/>
          </a:xfrm>
        </p:spPr>
        <p:txBody>
          <a:bodyPr>
            <a:normAutofit/>
          </a:bodyPr>
          <a:lstStyle/>
          <a:p>
            <a:r>
              <a:rPr lang="en-US" sz="5400"/>
              <a:t>Real-Life Example</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1552B70-35CF-9A26-C7E1-3CD7198E44D0}"/>
              </a:ext>
            </a:extLst>
          </p:cNvPr>
          <p:cNvSpPr>
            <a:spLocks noGrp="1"/>
          </p:cNvSpPr>
          <p:nvPr>
            <p:ph idx="1"/>
          </p:nvPr>
        </p:nvSpPr>
        <p:spPr>
          <a:xfrm>
            <a:off x="838200" y="1929384"/>
            <a:ext cx="10515600" cy="4251960"/>
          </a:xfrm>
        </p:spPr>
        <p:txBody>
          <a:bodyPr>
            <a:normAutofit lnSpcReduction="10000"/>
          </a:bodyPr>
          <a:lstStyle/>
          <a:p>
            <a:pPr marL="0" indent="0">
              <a:buNone/>
            </a:pPr>
            <a:r>
              <a:rPr lang="en-US" sz="3600" b="0" i="0" dirty="0">
                <a:effectLst/>
                <a:highlight>
                  <a:srgbClr val="FFFFFF"/>
                </a:highlight>
              </a:rPr>
              <a:t>A corn farmer goes to check his field before planting his corn. He already purchased the seed for $300 a bag. A weed is growing in the field at a fast rate. The farmer is afraid that if the weed is left unchecked- it will completely shadow out his young corn plants, killing them and cost him thousands of dollars (remember- he already paid for the corn seed!). Which should he do- nothing, spray the field with a herbicide, or till the soil?</a:t>
            </a:r>
            <a:endParaRPr lang="en-US" sz="3600" dirty="0"/>
          </a:p>
        </p:txBody>
      </p:sp>
    </p:spTree>
    <p:extLst>
      <p:ext uri="{BB962C8B-B14F-4D97-AF65-F5344CB8AC3E}">
        <p14:creationId xmlns:p14="http://schemas.microsoft.com/office/powerpoint/2010/main" val="13221099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8B6ED-C0D0-85FE-D87A-294F96414BE7}"/>
              </a:ext>
            </a:extLst>
          </p:cNvPr>
          <p:cNvSpPr>
            <a:spLocks noGrp="1"/>
          </p:cNvSpPr>
          <p:nvPr>
            <p:ph type="title"/>
          </p:nvPr>
        </p:nvSpPr>
        <p:spPr/>
        <p:txBody>
          <a:bodyPr/>
          <a:lstStyle/>
          <a:p>
            <a:r>
              <a:rPr lang="en-US"/>
              <a:t>Lesson Vocabulary</a:t>
            </a:r>
            <a:endParaRPr lang="en-US" dirty="0"/>
          </a:p>
        </p:txBody>
      </p:sp>
      <p:graphicFrame>
        <p:nvGraphicFramePr>
          <p:cNvPr id="12" name="Content Placeholder 2">
            <a:extLst>
              <a:ext uri="{FF2B5EF4-FFF2-40B4-BE49-F238E27FC236}">
                <a16:creationId xmlns:a16="http://schemas.microsoft.com/office/drawing/2014/main" id="{02EAEEC6-3C3D-DA95-54B3-A8D8B2633ACE}"/>
              </a:ext>
            </a:extLst>
          </p:cNvPr>
          <p:cNvGraphicFramePr>
            <a:graphicFrameLocks noGrp="1"/>
          </p:cNvGraphicFramePr>
          <p:nvPr>
            <p:ph idx="1"/>
            <p:extLst>
              <p:ext uri="{D42A27DB-BD31-4B8C-83A1-F6EECF244321}">
                <p14:modId xmlns:p14="http://schemas.microsoft.com/office/powerpoint/2010/main" val="133876480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3576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744E0607-6DFD-ABF7-F9EB-82C929F3C623}"/>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3200" kern="1200" dirty="0">
                <a:solidFill>
                  <a:schemeClr val="tx1"/>
                </a:solidFill>
                <a:latin typeface="+mj-lt"/>
                <a:ea typeface="+mj-ea"/>
                <a:cs typeface="+mj-cs"/>
              </a:rPr>
              <a:t>What should the farmer do?</a:t>
            </a:r>
            <a:br>
              <a:rPr lang="en-US" sz="3200" kern="1200" dirty="0">
                <a:solidFill>
                  <a:schemeClr val="tx1"/>
                </a:solidFill>
                <a:latin typeface="+mj-lt"/>
                <a:ea typeface="+mj-ea"/>
                <a:cs typeface="+mj-cs"/>
              </a:rPr>
            </a:br>
            <a:br>
              <a:rPr lang="en-US" sz="3200" kern="1200" dirty="0">
                <a:solidFill>
                  <a:schemeClr val="tx1"/>
                </a:solidFill>
                <a:latin typeface="+mj-lt"/>
                <a:ea typeface="+mj-ea"/>
                <a:cs typeface="+mj-cs"/>
              </a:rPr>
            </a:br>
            <a:r>
              <a:rPr lang="en-US" sz="3200" kern="1200" dirty="0">
                <a:solidFill>
                  <a:schemeClr val="tx1"/>
                </a:solidFill>
                <a:latin typeface="+mj-lt"/>
                <a:ea typeface="+mj-ea"/>
                <a:cs typeface="+mj-cs"/>
              </a:rPr>
              <a:t>Option 1: Farmer does nothing</a:t>
            </a:r>
            <a:br>
              <a:rPr lang="en-US" sz="3200" kern="1200" dirty="0">
                <a:solidFill>
                  <a:schemeClr val="tx1"/>
                </a:solidFill>
                <a:latin typeface="+mj-lt"/>
                <a:ea typeface="+mj-ea"/>
                <a:cs typeface="+mj-cs"/>
              </a:rPr>
            </a:br>
            <a:br>
              <a:rPr lang="en-US" sz="3200" kern="1200" dirty="0">
                <a:solidFill>
                  <a:schemeClr val="tx1"/>
                </a:solidFill>
                <a:latin typeface="+mj-lt"/>
                <a:ea typeface="+mj-ea"/>
                <a:cs typeface="+mj-cs"/>
              </a:rPr>
            </a:br>
            <a:r>
              <a:rPr lang="en-US" sz="3200" kern="1200" dirty="0">
                <a:solidFill>
                  <a:schemeClr val="tx1"/>
                </a:solidFill>
                <a:latin typeface="+mj-lt"/>
                <a:ea typeface="+mj-ea"/>
                <a:cs typeface="+mj-cs"/>
              </a:rPr>
              <a:t>Option 2: Farmer sprays the weeds with an herbicide</a:t>
            </a:r>
            <a:br>
              <a:rPr lang="en-US" sz="3200" kern="1200" dirty="0">
                <a:solidFill>
                  <a:schemeClr val="tx1"/>
                </a:solidFill>
                <a:latin typeface="+mj-lt"/>
                <a:ea typeface="+mj-ea"/>
                <a:cs typeface="+mj-cs"/>
              </a:rPr>
            </a:br>
            <a:br>
              <a:rPr lang="en-US" sz="3200" kern="1200" dirty="0">
                <a:solidFill>
                  <a:schemeClr val="tx1"/>
                </a:solidFill>
                <a:latin typeface="+mj-lt"/>
                <a:ea typeface="+mj-ea"/>
                <a:cs typeface="+mj-cs"/>
              </a:rPr>
            </a:br>
            <a:r>
              <a:rPr lang="en-US" sz="3200" kern="1200" dirty="0">
                <a:solidFill>
                  <a:schemeClr val="tx1"/>
                </a:solidFill>
                <a:latin typeface="+mj-lt"/>
                <a:ea typeface="+mj-ea"/>
                <a:cs typeface="+mj-cs"/>
              </a:rPr>
              <a:t>Option 3: Farmer tills his field</a:t>
            </a:r>
          </a:p>
        </p:txBody>
      </p:sp>
      <p:sp>
        <p:nvSpPr>
          <p:cNvPr id="2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FB3A163D-D080-D73A-7CF1-0FF85E2E755C}"/>
              </a:ext>
            </a:extLst>
          </p:cNvPr>
          <p:cNvSpPr>
            <a:spLocks/>
          </p:cNvSpPr>
          <p:nvPr/>
        </p:nvSpPr>
        <p:spPr>
          <a:xfrm>
            <a:off x="4323406" y="701144"/>
            <a:ext cx="3384626" cy="540665"/>
          </a:xfrm>
          <a:prstGeom prst="rect">
            <a:avLst/>
          </a:prstGeom>
        </p:spPr>
        <p:txBody>
          <a:bodyPr>
            <a:normAutofit lnSpcReduction="10000"/>
          </a:bodyPr>
          <a:lstStyle/>
          <a:p>
            <a:pPr algn="ctr" defTabSz="594360">
              <a:spcAft>
                <a:spcPts val="600"/>
              </a:spcAft>
            </a:pPr>
            <a:r>
              <a:rPr lang="en-US" sz="3200" kern="1200" dirty="0">
                <a:solidFill>
                  <a:schemeClr val="tx1"/>
                </a:solidFill>
                <a:latin typeface="+mn-lt"/>
                <a:ea typeface="+mn-ea"/>
                <a:cs typeface="+mn-cs"/>
              </a:rPr>
              <a:t>Pros?</a:t>
            </a:r>
            <a:endParaRPr lang="en-US" sz="4800" dirty="0"/>
          </a:p>
        </p:txBody>
      </p:sp>
      <p:sp>
        <p:nvSpPr>
          <p:cNvPr id="7" name="Text Placeholder 6">
            <a:extLst>
              <a:ext uri="{FF2B5EF4-FFF2-40B4-BE49-F238E27FC236}">
                <a16:creationId xmlns:a16="http://schemas.microsoft.com/office/drawing/2014/main" id="{CCFFE470-4E16-F754-6E4D-191A0D8029D7}"/>
              </a:ext>
            </a:extLst>
          </p:cNvPr>
          <p:cNvSpPr>
            <a:spLocks/>
          </p:cNvSpPr>
          <p:nvPr/>
        </p:nvSpPr>
        <p:spPr>
          <a:xfrm>
            <a:off x="7708032" y="681037"/>
            <a:ext cx="3401294" cy="540665"/>
          </a:xfrm>
          <a:prstGeom prst="rect">
            <a:avLst/>
          </a:prstGeom>
        </p:spPr>
        <p:txBody>
          <a:bodyPr>
            <a:normAutofit lnSpcReduction="10000"/>
          </a:bodyPr>
          <a:lstStyle/>
          <a:p>
            <a:pPr algn="ctr" defTabSz="594360">
              <a:spcAft>
                <a:spcPts val="600"/>
              </a:spcAft>
            </a:pPr>
            <a:r>
              <a:rPr lang="en-US" sz="3200" kern="1200">
                <a:solidFill>
                  <a:schemeClr val="tx1"/>
                </a:solidFill>
                <a:latin typeface="+mn-lt"/>
                <a:ea typeface="+mn-ea"/>
                <a:cs typeface="+mn-cs"/>
              </a:rPr>
              <a:t>Cons?</a:t>
            </a:r>
            <a:endParaRPr lang="en-US" sz="4800"/>
          </a:p>
        </p:txBody>
      </p:sp>
    </p:spTree>
    <p:extLst>
      <p:ext uri="{BB962C8B-B14F-4D97-AF65-F5344CB8AC3E}">
        <p14:creationId xmlns:p14="http://schemas.microsoft.com/office/powerpoint/2010/main" val="30554699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Content Placeholder 9">
            <a:hlinkClick r:id="rId2"/>
            <a:extLst>
              <a:ext uri="{FF2B5EF4-FFF2-40B4-BE49-F238E27FC236}">
                <a16:creationId xmlns:a16="http://schemas.microsoft.com/office/drawing/2014/main" id="{8507367F-1D33-BA28-E233-CB4A3C620B79}"/>
              </a:ext>
            </a:extLst>
          </p:cNvPr>
          <p:cNvPicPr>
            <a:picLocks noGrp="1" noChangeAspect="1"/>
          </p:cNvPicPr>
          <p:nvPr>
            <p:ph idx="1"/>
          </p:nvPr>
        </p:nvPicPr>
        <p:blipFill>
          <a:blip r:embed="rId3"/>
          <a:srcRect t="5643" b="4716"/>
          <a:stretch/>
        </p:blipFill>
        <p:spPr>
          <a:xfrm>
            <a:off x="20" y="10"/>
            <a:ext cx="12191980" cy="6857990"/>
          </a:xfrm>
          <a:prstGeom prst="rect">
            <a:avLst/>
          </a:prstGeom>
        </p:spPr>
      </p:pic>
      <p:sp>
        <p:nvSpPr>
          <p:cNvPr id="15" name="Rectangle 1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3458A22F-7A21-8D18-40CB-D7C2E01DED4A}"/>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Optional Extension Activity</a:t>
            </a:r>
          </a:p>
        </p:txBody>
      </p:sp>
      <p:cxnSp>
        <p:nvCxnSpPr>
          <p:cNvPr id="17" name="Straight Connector 1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71180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3F61A-9905-207D-C9A1-D2F747FE4ADB}"/>
              </a:ext>
            </a:extLst>
          </p:cNvPr>
          <p:cNvSpPr>
            <a:spLocks noGrp="1"/>
          </p:cNvSpPr>
          <p:nvPr>
            <p:ph type="title"/>
          </p:nvPr>
        </p:nvSpPr>
        <p:spPr>
          <a:xfrm>
            <a:off x="481013" y="3752849"/>
            <a:ext cx="3290887" cy="2452687"/>
          </a:xfrm>
        </p:spPr>
        <p:txBody>
          <a:bodyPr anchor="ctr">
            <a:normAutofit/>
          </a:bodyPr>
          <a:lstStyle/>
          <a:p>
            <a:r>
              <a:rPr lang="en-US" sz="3600"/>
              <a:t>Interest Approach: Dust Bowl</a:t>
            </a:r>
          </a:p>
        </p:txBody>
      </p:sp>
      <p:pic>
        <p:nvPicPr>
          <p:cNvPr id="7" name="Picture 6" descr="A dust storm in the sky&#10;&#10;Description automatically generated">
            <a:extLst>
              <a:ext uri="{FF2B5EF4-FFF2-40B4-BE49-F238E27FC236}">
                <a16:creationId xmlns:a16="http://schemas.microsoft.com/office/drawing/2014/main" id="{30AE4DE2-A465-0D3B-A1F1-D8096EE43B59}"/>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37974" b="11927"/>
          <a:stretch/>
        </p:blipFill>
        <p:spPr>
          <a:xfrm>
            <a:off x="108877" y="-286977"/>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3F2481B0-79B9-56D1-5A0F-85B4A1C6862F}"/>
              </a:ext>
            </a:extLst>
          </p:cNvPr>
          <p:cNvSpPr>
            <a:spLocks noGrp="1"/>
          </p:cNvSpPr>
          <p:nvPr>
            <p:ph idx="1"/>
          </p:nvPr>
        </p:nvSpPr>
        <p:spPr>
          <a:xfrm>
            <a:off x="4223982" y="3752850"/>
            <a:ext cx="7485413" cy="2452687"/>
          </a:xfrm>
        </p:spPr>
        <p:txBody>
          <a:bodyPr anchor="ctr">
            <a:normAutofit/>
          </a:bodyPr>
          <a:lstStyle/>
          <a:p>
            <a:endParaRPr lang="en-US" sz="1800"/>
          </a:p>
          <a:p>
            <a:endParaRPr lang="en-US" sz="1800"/>
          </a:p>
        </p:txBody>
      </p:sp>
      <p:sp>
        <p:nvSpPr>
          <p:cNvPr id="8" name="TextBox 7">
            <a:extLst>
              <a:ext uri="{FF2B5EF4-FFF2-40B4-BE49-F238E27FC236}">
                <a16:creationId xmlns:a16="http://schemas.microsoft.com/office/drawing/2014/main" id="{68A2D642-56E0-0099-A51E-BB0406BEF51C}"/>
              </a:ext>
            </a:extLst>
          </p:cNvPr>
          <p:cNvSpPr txBox="1"/>
          <p:nvPr/>
        </p:nvSpPr>
        <p:spPr>
          <a:xfrm>
            <a:off x="9759924" y="6657945"/>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hu.wikipedia.org/wiki/Dust_Bowl">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
        <p:nvSpPr>
          <p:cNvPr id="4" name="TextBox 3">
            <a:extLst>
              <a:ext uri="{FF2B5EF4-FFF2-40B4-BE49-F238E27FC236}">
                <a16:creationId xmlns:a16="http://schemas.microsoft.com/office/drawing/2014/main" id="{D33085F4-8543-60FF-D2A5-2E66002C71CA}"/>
              </a:ext>
            </a:extLst>
          </p:cNvPr>
          <p:cNvSpPr txBox="1"/>
          <p:nvPr/>
        </p:nvSpPr>
        <p:spPr>
          <a:xfrm>
            <a:off x="7317179" y="432855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hlinkClick r:id="rId6"/>
              </a:rPr>
              <a:t>History Brief</a:t>
            </a:r>
            <a:r>
              <a:rPr lang="en-US" u="sng">
                <a:hlinkClick r:id="rId6"/>
              </a:rPr>
              <a:t>: the Dust Bowl - YouTube</a:t>
            </a:r>
            <a:endParaRPr lang="en-US"/>
          </a:p>
        </p:txBody>
      </p:sp>
    </p:spTree>
    <p:extLst>
      <p:ext uri="{BB962C8B-B14F-4D97-AF65-F5344CB8AC3E}">
        <p14:creationId xmlns:p14="http://schemas.microsoft.com/office/powerpoint/2010/main" val="816688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C0278DC0-829E-7EDE-54AC-8B5D588B2300}"/>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2574" r="2827"/>
          <a:stretch/>
        </p:blipFill>
        <p:spPr>
          <a:xfrm>
            <a:off x="1" y="10"/>
            <a:ext cx="9669642" cy="6857990"/>
          </a:xfrm>
          <a:prstGeom prst="rect">
            <a:avLst/>
          </a:prstGeom>
        </p:spPr>
      </p:pic>
      <p:sp>
        <p:nvSpPr>
          <p:cNvPr id="50" name="Rectangle 49">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0B457CC-DD21-8759-DCDC-627060433C21}"/>
              </a:ext>
            </a:extLst>
          </p:cNvPr>
          <p:cNvSpPr>
            <a:spLocks noGrp="1"/>
          </p:cNvSpPr>
          <p:nvPr>
            <p:ph type="title"/>
          </p:nvPr>
        </p:nvSpPr>
        <p:spPr>
          <a:xfrm>
            <a:off x="7531610" y="365125"/>
            <a:ext cx="3822189" cy="1899912"/>
          </a:xfrm>
        </p:spPr>
        <p:txBody>
          <a:bodyPr>
            <a:normAutofit/>
          </a:bodyPr>
          <a:lstStyle/>
          <a:p>
            <a:r>
              <a:rPr lang="en-US" sz="4000"/>
              <a:t>Erosion: Wind, Water</a:t>
            </a:r>
          </a:p>
        </p:txBody>
      </p:sp>
      <p:sp>
        <p:nvSpPr>
          <p:cNvPr id="26" name="Content Placeholder 2">
            <a:extLst>
              <a:ext uri="{FF2B5EF4-FFF2-40B4-BE49-F238E27FC236}">
                <a16:creationId xmlns:a16="http://schemas.microsoft.com/office/drawing/2014/main" id="{7B26B846-3EF8-6CAD-F61D-08EA8AA55A7A}"/>
              </a:ext>
            </a:extLst>
          </p:cNvPr>
          <p:cNvSpPr>
            <a:spLocks noGrp="1"/>
          </p:cNvSpPr>
          <p:nvPr>
            <p:ph idx="1"/>
          </p:nvPr>
        </p:nvSpPr>
        <p:spPr>
          <a:xfrm>
            <a:off x="7531610" y="2434201"/>
            <a:ext cx="3822189" cy="3742762"/>
          </a:xfrm>
        </p:spPr>
        <p:txBody>
          <a:bodyPr>
            <a:normAutofit/>
          </a:bodyPr>
          <a:lstStyle/>
          <a:p>
            <a:r>
              <a:rPr lang="en-US" sz="2000"/>
              <a:t>Earthen materials worn away and transported over time </a:t>
            </a:r>
          </a:p>
          <a:p>
            <a:r>
              <a:rPr lang="en-US" sz="2000"/>
              <a:t>Opposite of deposition</a:t>
            </a:r>
          </a:p>
          <a:p>
            <a:r>
              <a:rPr lang="en-US" sz="2000"/>
              <a:t>Erosion occurs to the top layer of soil – topsoil </a:t>
            </a:r>
          </a:p>
          <a:p>
            <a:r>
              <a:rPr lang="en-US" sz="2000"/>
              <a:t>60% of soil washed away ends up in lakes, streams, and rivers</a:t>
            </a:r>
          </a:p>
          <a:p>
            <a:pPr lvl="1"/>
            <a:r>
              <a:rPr lang="en-US" sz="2000"/>
              <a:t>This includes materials trapped in the sediment </a:t>
            </a:r>
          </a:p>
          <a:p>
            <a:pPr lvl="1"/>
            <a:r>
              <a:rPr lang="en-US" sz="2000"/>
              <a:t>Chemical products</a:t>
            </a:r>
          </a:p>
          <a:p>
            <a:endParaRPr lang="en-US" sz="2000"/>
          </a:p>
        </p:txBody>
      </p:sp>
      <p:sp>
        <p:nvSpPr>
          <p:cNvPr id="4" name="TextBox 3">
            <a:extLst>
              <a:ext uri="{FF2B5EF4-FFF2-40B4-BE49-F238E27FC236}">
                <a16:creationId xmlns:a16="http://schemas.microsoft.com/office/drawing/2014/main" id="{2BCFF6C2-B275-981A-0831-93C36A9B8A24}"/>
              </a:ext>
            </a:extLst>
          </p:cNvPr>
          <p:cNvSpPr txBox="1"/>
          <p:nvPr/>
        </p:nvSpPr>
        <p:spPr>
          <a:xfrm>
            <a:off x="7372219" y="6657945"/>
            <a:ext cx="2297424"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www.flickr.com/photos/mapbox/12108111176">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3.0/">
                  <a:extLst>
                    <a:ext uri="{A12FA001-AC4F-418D-AE19-62706E023703}">
                      <ahyp:hlinkClr xmlns:ahyp="http://schemas.microsoft.com/office/drawing/2018/hyperlinkcolor" val="tx"/>
                    </a:ext>
                  </a:extLst>
                </a:hlinkClick>
              </a:rPr>
              <a:t>CC BY</a:t>
            </a:r>
            <a:endParaRPr lang="en-US" sz="700">
              <a:solidFill>
                <a:srgbClr val="FFFFFF"/>
              </a:solidFill>
            </a:endParaRPr>
          </a:p>
        </p:txBody>
      </p:sp>
    </p:spTree>
    <p:extLst>
      <p:ext uri="{BB962C8B-B14F-4D97-AF65-F5344CB8AC3E}">
        <p14:creationId xmlns:p14="http://schemas.microsoft.com/office/powerpoint/2010/main" val="29497200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1CAF6-6C08-E83E-233D-E8CBA3A3E0A5}"/>
              </a:ext>
            </a:extLst>
          </p:cNvPr>
          <p:cNvSpPr>
            <a:spLocks noGrp="1"/>
          </p:cNvSpPr>
          <p:nvPr>
            <p:ph type="title"/>
          </p:nvPr>
        </p:nvSpPr>
        <p:spPr/>
        <p:txBody>
          <a:bodyPr/>
          <a:lstStyle/>
          <a:p>
            <a:r>
              <a:rPr lang="en-US" dirty="0"/>
              <a:t>Types of Erosion</a:t>
            </a:r>
          </a:p>
        </p:txBody>
      </p:sp>
      <p:graphicFrame>
        <p:nvGraphicFramePr>
          <p:cNvPr id="5" name="Content Placeholder 2">
            <a:extLst>
              <a:ext uri="{FF2B5EF4-FFF2-40B4-BE49-F238E27FC236}">
                <a16:creationId xmlns:a16="http://schemas.microsoft.com/office/drawing/2014/main" id="{8360BED6-3806-466C-9A33-C3062EAD68D0}"/>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25843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047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hlinkClick r:id="rId2"/>
            <a:extLst>
              <a:ext uri="{FF2B5EF4-FFF2-40B4-BE49-F238E27FC236}">
                <a16:creationId xmlns:a16="http://schemas.microsoft.com/office/drawing/2014/main" id="{CBDDDA24-807F-0906-4E31-7C31082A6401}"/>
              </a:ext>
            </a:extLst>
          </p:cNvPr>
          <p:cNvPicPr>
            <a:picLocks noChangeAspect="1"/>
          </p:cNvPicPr>
          <p:nvPr/>
        </p:nvPicPr>
        <p:blipFill rotWithShape="1">
          <a:blip r:embed="rId3"/>
          <a:srcRect b="1130"/>
          <a:stretch/>
        </p:blipFill>
        <p:spPr>
          <a:xfrm>
            <a:off x="3278631" y="643467"/>
            <a:ext cx="5634738" cy="5571066"/>
          </a:xfrm>
          <a:prstGeom prst="rect">
            <a:avLst/>
          </a:prstGeom>
        </p:spPr>
      </p:pic>
    </p:spTree>
    <p:extLst>
      <p:ext uri="{BB962C8B-B14F-4D97-AF65-F5344CB8AC3E}">
        <p14:creationId xmlns:p14="http://schemas.microsoft.com/office/powerpoint/2010/main" val="32255592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22F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hlinkClick r:id="rId2"/>
            <a:extLst>
              <a:ext uri="{FF2B5EF4-FFF2-40B4-BE49-F238E27FC236}">
                <a16:creationId xmlns:a16="http://schemas.microsoft.com/office/drawing/2014/main" id="{EE68261B-6F11-7F83-9A12-266CBB342205}"/>
              </a:ext>
            </a:extLst>
          </p:cNvPr>
          <p:cNvPicPr>
            <a:picLocks noChangeAspect="1"/>
          </p:cNvPicPr>
          <p:nvPr/>
        </p:nvPicPr>
        <p:blipFill rotWithShape="1">
          <a:blip r:embed="rId3"/>
          <a:srcRect t="1130"/>
          <a:stretch/>
        </p:blipFill>
        <p:spPr>
          <a:xfrm>
            <a:off x="3278631" y="643467"/>
            <a:ext cx="5634738" cy="5571066"/>
          </a:xfrm>
          <a:prstGeom prst="rect">
            <a:avLst/>
          </a:prstGeom>
        </p:spPr>
      </p:pic>
    </p:spTree>
    <p:extLst>
      <p:ext uri="{BB962C8B-B14F-4D97-AF65-F5344CB8AC3E}">
        <p14:creationId xmlns:p14="http://schemas.microsoft.com/office/powerpoint/2010/main" val="27239603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34F4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hlinkClick r:id="rId3"/>
            <a:extLst>
              <a:ext uri="{FF2B5EF4-FFF2-40B4-BE49-F238E27FC236}">
                <a16:creationId xmlns:a16="http://schemas.microsoft.com/office/drawing/2014/main" id="{E9950047-8058-1963-41E7-CCDB09420DD9}"/>
              </a:ext>
            </a:extLst>
          </p:cNvPr>
          <p:cNvPicPr>
            <a:picLocks noChangeAspect="1"/>
          </p:cNvPicPr>
          <p:nvPr/>
        </p:nvPicPr>
        <p:blipFill rotWithShape="1">
          <a:blip r:embed="rId4"/>
          <a:srcRect b="1130"/>
          <a:stretch/>
        </p:blipFill>
        <p:spPr>
          <a:xfrm>
            <a:off x="3278631" y="643467"/>
            <a:ext cx="5634738" cy="5571066"/>
          </a:xfrm>
          <a:prstGeom prst="rect">
            <a:avLst/>
          </a:prstGeom>
        </p:spPr>
      </p:pic>
    </p:spTree>
    <p:extLst>
      <p:ext uri="{BB962C8B-B14F-4D97-AF65-F5344CB8AC3E}">
        <p14:creationId xmlns:p14="http://schemas.microsoft.com/office/powerpoint/2010/main" val="37410840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C5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hlinkClick r:id="rId2"/>
            <a:extLst>
              <a:ext uri="{FF2B5EF4-FFF2-40B4-BE49-F238E27FC236}">
                <a16:creationId xmlns:a16="http://schemas.microsoft.com/office/drawing/2014/main" id="{4BFBDDE3-FC67-B6DD-4CC2-0C381D192210}"/>
              </a:ext>
            </a:extLst>
          </p:cNvPr>
          <p:cNvPicPr>
            <a:picLocks noChangeAspect="1"/>
          </p:cNvPicPr>
          <p:nvPr/>
        </p:nvPicPr>
        <p:blipFill rotWithShape="1">
          <a:blip r:embed="rId3"/>
          <a:srcRect t="1130"/>
          <a:stretch/>
        </p:blipFill>
        <p:spPr>
          <a:xfrm>
            <a:off x="3278631" y="643467"/>
            <a:ext cx="5634738" cy="5571066"/>
          </a:xfrm>
          <a:prstGeom prst="rect">
            <a:avLst/>
          </a:prstGeom>
        </p:spPr>
      </p:pic>
    </p:spTree>
    <p:extLst>
      <p:ext uri="{BB962C8B-B14F-4D97-AF65-F5344CB8AC3E}">
        <p14:creationId xmlns:p14="http://schemas.microsoft.com/office/powerpoint/2010/main" val="76833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hlinkClick r:id="rId2"/>
            <a:extLst>
              <a:ext uri="{FF2B5EF4-FFF2-40B4-BE49-F238E27FC236}">
                <a16:creationId xmlns:a16="http://schemas.microsoft.com/office/drawing/2014/main" id="{A33A3F79-EE75-C3D4-5373-D503185AF0E9}"/>
              </a:ext>
            </a:extLst>
          </p:cNvPr>
          <p:cNvPicPr>
            <a:picLocks noChangeAspect="1"/>
          </p:cNvPicPr>
          <p:nvPr/>
        </p:nvPicPr>
        <p:blipFill rotWithShape="1">
          <a:blip r:embed="rId3"/>
          <a:srcRect b="1130"/>
          <a:stretch/>
        </p:blipFill>
        <p:spPr>
          <a:xfrm>
            <a:off x="3278631" y="643467"/>
            <a:ext cx="5634738" cy="5571066"/>
          </a:xfrm>
          <a:prstGeom prst="rect">
            <a:avLst/>
          </a:prstGeom>
        </p:spPr>
      </p:pic>
    </p:spTree>
    <p:extLst>
      <p:ext uri="{BB962C8B-B14F-4D97-AF65-F5344CB8AC3E}">
        <p14:creationId xmlns:p14="http://schemas.microsoft.com/office/powerpoint/2010/main" val="2947838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F88DEC-7DEB-82EB-1ED0-24F465676D7F}"/>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Interest Approach: Infiltration Test</a:t>
            </a:r>
          </a:p>
        </p:txBody>
      </p:sp>
      <p:pic>
        <p:nvPicPr>
          <p:cNvPr id="5" name="Content Placeholder 4">
            <a:extLst>
              <a:ext uri="{FF2B5EF4-FFF2-40B4-BE49-F238E27FC236}">
                <a16:creationId xmlns:a16="http://schemas.microsoft.com/office/drawing/2014/main" id="{3C4A23D5-92C2-F837-2C53-756A66D5BEB2}"/>
              </a:ext>
            </a:extLst>
          </p:cNvPr>
          <p:cNvPicPr>
            <a:picLocks noGrp="1" noChangeAspect="1"/>
          </p:cNvPicPr>
          <p:nvPr>
            <p:ph idx="1"/>
          </p:nvPr>
        </p:nvPicPr>
        <p:blipFill>
          <a:blip r:embed="rId2"/>
          <a:stretch>
            <a:fillRect/>
          </a:stretch>
        </p:blipFill>
        <p:spPr>
          <a:xfrm>
            <a:off x="1911050" y="1675227"/>
            <a:ext cx="8369900" cy="4394199"/>
          </a:xfrm>
          <a:prstGeom prst="rect">
            <a:avLst/>
          </a:prstGeom>
        </p:spPr>
      </p:pic>
    </p:spTree>
    <p:extLst>
      <p:ext uri="{BB962C8B-B14F-4D97-AF65-F5344CB8AC3E}">
        <p14:creationId xmlns:p14="http://schemas.microsoft.com/office/powerpoint/2010/main" val="119334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10A56-4128-6F50-F68F-AAC126DB0A6C}"/>
              </a:ext>
            </a:extLst>
          </p:cNvPr>
          <p:cNvSpPr>
            <a:spLocks noGrp="1"/>
          </p:cNvSpPr>
          <p:nvPr>
            <p:ph type="title"/>
          </p:nvPr>
        </p:nvSpPr>
        <p:spPr>
          <a:xfrm>
            <a:off x="481013" y="3752849"/>
            <a:ext cx="3290887" cy="2452687"/>
          </a:xfrm>
        </p:spPr>
        <p:txBody>
          <a:bodyPr anchor="ctr">
            <a:normAutofit/>
          </a:bodyPr>
          <a:lstStyle/>
          <a:p>
            <a:r>
              <a:rPr lang="en-US" sz="3600"/>
              <a:t>Erodible Soils</a:t>
            </a:r>
          </a:p>
        </p:txBody>
      </p:sp>
      <p:pic>
        <p:nvPicPr>
          <p:cNvPr id="5" name="Picture 4" descr="Dry cracks in land under cloudy sky">
            <a:extLst>
              <a:ext uri="{FF2B5EF4-FFF2-40B4-BE49-F238E27FC236}">
                <a16:creationId xmlns:a16="http://schemas.microsoft.com/office/drawing/2014/main" id="{E19715A0-CBE1-9726-31CD-AB0574231DEC}"/>
              </a:ext>
            </a:extLst>
          </p:cNvPr>
          <p:cNvPicPr>
            <a:picLocks noChangeAspect="1"/>
          </p:cNvPicPr>
          <p:nvPr/>
        </p:nvPicPr>
        <p:blipFill rotWithShape="1">
          <a:blip r:embed="rId3">
            <a:extLst>
              <a:ext uri="{28A0092B-C50C-407E-A947-70E740481C1C}">
                <a14:useLocalDpi xmlns:a14="http://schemas.microsoft.com/office/drawing/2010/main" val="0"/>
              </a:ext>
            </a:extLst>
          </a:blip>
          <a:srcRect t="39981" b="14424"/>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882AE04B-2B0F-5BF4-452A-9EDAADF99D7A}"/>
              </a:ext>
            </a:extLst>
          </p:cNvPr>
          <p:cNvSpPr>
            <a:spLocks noGrp="1"/>
          </p:cNvSpPr>
          <p:nvPr>
            <p:ph idx="1"/>
          </p:nvPr>
        </p:nvSpPr>
        <p:spPr>
          <a:xfrm>
            <a:off x="4223982" y="3752850"/>
            <a:ext cx="7485413" cy="2452687"/>
          </a:xfrm>
        </p:spPr>
        <p:txBody>
          <a:bodyPr anchor="ctr">
            <a:normAutofit/>
          </a:bodyPr>
          <a:lstStyle/>
          <a:p>
            <a:r>
              <a:rPr lang="en-US" sz="1800"/>
              <a:t>Loose and dry</a:t>
            </a:r>
          </a:p>
          <a:p>
            <a:r>
              <a:rPr lang="en-US" sz="1800"/>
              <a:t>Lack of vegetation </a:t>
            </a:r>
          </a:p>
          <a:p>
            <a:r>
              <a:rPr lang="en-US" sz="1800"/>
              <a:t>Lack of aggregate stability</a:t>
            </a:r>
          </a:p>
          <a:p>
            <a:r>
              <a:rPr lang="en-US" sz="1800"/>
              <a:t>Lack of water infiltration and water holding capacity</a:t>
            </a:r>
          </a:p>
        </p:txBody>
      </p:sp>
    </p:spTree>
    <p:extLst>
      <p:ext uri="{BB962C8B-B14F-4D97-AF65-F5344CB8AC3E}">
        <p14:creationId xmlns:p14="http://schemas.microsoft.com/office/powerpoint/2010/main" val="16584917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8E531EE-4A0E-9E7E-C8C5-E2703493FD3A}"/>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Wind Erosion: The Problem</a:t>
            </a:r>
          </a:p>
        </p:txBody>
      </p:sp>
      <p:pic>
        <p:nvPicPr>
          <p:cNvPr id="4" name="Online Media 3" title="Wind Erosion: The Problem">
            <a:hlinkClick r:id="" action="ppaction://media"/>
            <a:extLst>
              <a:ext uri="{FF2B5EF4-FFF2-40B4-BE49-F238E27FC236}">
                <a16:creationId xmlns:a16="http://schemas.microsoft.com/office/drawing/2014/main" id="{9909150A-069F-3132-451B-1C290C2B585D}"/>
              </a:ext>
            </a:extLst>
          </p:cNvPr>
          <p:cNvPicPr>
            <a:picLocks noGrp="1" noRot="1" noChangeAspect="1"/>
          </p:cNvPicPr>
          <p:nvPr>
            <p:ph idx="1"/>
            <a:videoFile r:link="rId1"/>
          </p:nvPr>
        </p:nvPicPr>
        <p:blipFill>
          <a:blip r:embed="rId3"/>
          <a:stretch>
            <a:fillRect/>
          </a:stretch>
        </p:blipFill>
        <p:spPr>
          <a:xfrm>
            <a:off x="2693908" y="1675690"/>
            <a:ext cx="6804184" cy="5103138"/>
          </a:xfrm>
          <a:prstGeom prst="rect">
            <a:avLst/>
          </a:prstGeom>
        </p:spPr>
      </p:pic>
    </p:spTree>
    <p:extLst>
      <p:ext uri="{BB962C8B-B14F-4D97-AF65-F5344CB8AC3E}">
        <p14:creationId xmlns:p14="http://schemas.microsoft.com/office/powerpoint/2010/main" val="3458265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FD0B0A7-B531-8EAC-0412-397E3970FB90}"/>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a:solidFill>
                  <a:schemeClr val="bg1"/>
                </a:solidFill>
                <a:latin typeface="+mj-lt"/>
                <a:ea typeface="+mj-ea"/>
                <a:cs typeface="+mj-cs"/>
              </a:rPr>
              <a:t>Wind Erosion</a:t>
            </a:r>
          </a:p>
        </p:txBody>
      </p:sp>
      <p:pic>
        <p:nvPicPr>
          <p:cNvPr id="4" name="Online Media 3" title="Wind Erosion (english version)">
            <a:hlinkClick r:id="" action="ppaction://media"/>
            <a:extLst>
              <a:ext uri="{FF2B5EF4-FFF2-40B4-BE49-F238E27FC236}">
                <a16:creationId xmlns:a16="http://schemas.microsoft.com/office/drawing/2014/main" id="{1589AE8B-3849-33BA-E061-2129354C5E84}"/>
              </a:ext>
            </a:extLst>
          </p:cNvPr>
          <p:cNvPicPr>
            <a:picLocks noGrp="1" noRot="1" noChangeAspect="1"/>
          </p:cNvPicPr>
          <p:nvPr>
            <p:ph idx="1"/>
            <a:videoFile r:link="rId1"/>
          </p:nvPr>
        </p:nvPicPr>
        <p:blipFill>
          <a:blip r:embed="rId3"/>
          <a:stretch>
            <a:fillRect/>
          </a:stretch>
        </p:blipFill>
        <p:spPr>
          <a:xfrm>
            <a:off x="2615389" y="1440320"/>
            <a:ext cx="7142386" cy="5356790"/>
          </a:xfrm>
          <a:prstGeom prst="rect">
            <a:avLst/>
          </a:prstGeom>
        </p:spPr>
      </p:pic>
    </p:spTree>
    <p:extLst>
      <p:ext uri="{BB962C8B-B14F-4D97-AF65-F5344CB8AC3E}">
        <p14:creationId xmlns:p14="http://schemas.microsoft.com/office/powerpoint/2010/main" val="67821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Seeds flying off of a dandelion seed head">
            <a:extLst>
              <a:ext uri="{FF2B5EF4-FFF2-40B4-BE49-F238E27FC236}">
                <a16:creationId xmlns:a16="http://schemas.microsoft.com/office/drawing/2014/main" id="{E1F45A71-45B3-A436-C939-E63A09D9599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15730"/>
          <a:stretch/>
        </p:blipFill>
        <p:spPr>
          <a:xfrm>
            <a:off x="20" y="10"/>
            <a:ext cx="12191980" cy="6857990"/>
          </a:xfrm>
          <a:prstGeom prst="rect">
            <a:avLst/>
          </a:prstGeom>
        </p:spPr>
      </p:pic>
      <p:sp>
        <p:nvSpPr>
          <p:cNvPr id="10" name="Rectangle 9">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CCC4B3-A090-FFA2-CB54-724391739710}"/>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Activity! Wind Simulator</a:t>
            </a:r>
          </a:p>
        </p:txBody>
      </p:sp>
      <p:cxnSp>
        <p:nvCxnSpPr>
          <p:cNvPr id="12" name="Straight Connector 11">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68831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32D14-A1FB-FF16-C24B-FC8A2AA0FC11}"/>
              </a:ext>
            </a:extLst>
          </p:cNvPr>
          <p:cNvSpPr>
            <a:spLocks noGrp="1"/>
          </p:cNvSpPr>
          <p:nvPr>
            <p:ph type="title"/>
          </p:nvPr>
        </p:nvSpPr>
        <p:spPr>
          <a:xfrm>
            <a:off x="481013" y="3752849"/>
            <a:ext cx="3290887" cy="2452687"/>
          </a:xfrm>
        </p:spPr>
        <p:txBody>
          <a:bodyPr anchor="ctr">
            <a:normAutofit/>
          </a:bodyPr>
          <a:lstStyle/>
          <a:p>
            <a:r>
              <a:rPr lang="en-US" sz="3600" dirty="0"/>
              <a:t>Wind Simulator</a:t>
            </a:r>
          </a:p>
        </p:txBody>
      </p:sp>
      <p:pic>
        <p:nvPicPr>
          <p:cNvPr id="6148" name="Picture 4">
            <a:extLst>
              <a:ext uri="{FF2B5EF4-FFF2-40B4-BE49-F238E27FC236}">
                <a16:creationId xmlns:a16="http://schemas.microsoft.com/office/drawing/2014/main" id="{52C589BC-1067-50DD-C9BD-FB7ECC5BF9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 b="3971"/>
          <a:stretch/>
        </p:blipFill>
        <p:spPr bwMode="auto">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438C286E-737F-0850-4772-DE98871793D0}"/>
              </a:ext>
            </a:extLst>
          </p:cNvPr>
          <p:cNvSpPr>
            <a:spLocks noGrp="1"/>
          </p:cNvSpPr>
          <p:nvPr>
            <p:ph idx="1"/>
          </p:nvPr>
        </p:nvSpPr>
        <p:spPr>
          <a:xfrm>
            <a:off x="4223982" y="3752850"/>
            <a:ext cx="7485413" cy="2452687"/>
          </a:xfrm>
        </p:spPr>
        <p:txBody>
          <a:bodyPr anchor="ctr">
            <a:normAutofit/>
          </a:bodyPr>
          <a:lstStyle/>
          <a:p>
            <a:r>
              <a:rPr lang="en-US" sz="1800" dirty="0">
                <a:highlight>
                  <a:srgbClr val="FFFFFF"/>
                </a:highlight>
                <a:latin typeface="Aptos" panose="020B0004020202020204" pitchFamily="34" charset="0"/>
              </a:rPr>
              <a:t>Materials: </a:t>
            </a:r>
            <a:r>
              <a:rPr lang="en-US" sz="1800" b="0" i="0" dirty="0">
                <a:effectLst/>
                <a:highlight>
                  <a:srgbClr val="FFFFFF"/>
                </a:highlight>
                <a:latin typeface="Aptos" panose="020B0004020202020204" pitchFamily="34" charset="0"/>
              </a:rPr>
              <a:t>Variable speed blow dryer with a flat sheet pan no more than 4 inch high in height, soil with good aggregation vs poor aggregation from a regularly tilled field, white paper with cooking spray, wind barriers (you can cut very small branches no more than 2-4 inches in height to poke in the soil. </a:t>
            </a:r>
          </a:p>
          <a:p>
            <a:r>
              <a:rPr lang="en-US" sz="1800" dirty="0">
                <a:highlight>
                  <a:srgbClr val="FFFFFF"/>
                </a:highlight>
                <a:latin typeface="Aptos" panose="020B0004020202020204" pitchFamily="34" charset="0"/>
              </a:rPr>
              <a:t>Procedure: </a:t>
            </a:r>
            <a:r>
              <a:rPr lang="en-US" sz="1800" b="0" i="0" dirty="0">
                <a:effectLst/>
                <a:highlight>
                  <a:srgbClr val="FFFFFF"/>
                </a:highlight>
                <a:latin typeface="Aptos" panose="020B0004020202020204" pitchFamily="34" charset="0"/>
              </a:rPr>
              <a:t>Set the panful of soil on a table, place a drop cloth on the floor or tarp if indoors to reduce mess. Place the paper down on the table, to the right of the pan as shown below in the photo. Coat the surface of the paper with cooking spray.</a:t>
            </a:r>
            <a:endParaRPr lang="en-US" sz="1800" dirty="0"/>
          </a:p>
        </p:txBody>
      </p:sp>
    </p:spTree>
    <p:extLst>
      <p:ext uri="{BB962C8B-B14F-4D97-AF65-F5344CB8AC3E}">
        <p14:creationId xmlns:p14="http://schemas.microsoft.com/office/powerpoint/2010/main" val="30428383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12192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650A57E-5846-7DD5-BFD0-96A4A4891912}"/>
              </a:ext>
            </a:extLst>
          </p:cNvPr>
          <p:cNvSpPr>
            <a:spLocks noGrp="1"/>
          </p:cNvSpPr>
          <p:nvPr>
            <p:ph type="title"/>
          </p:nvPr>
        </p:nvSpPr>
        <p:spPr>
          <a:xfrm>
            <a:off x="1137036" y="548640"/>
            <a:ext cx="9543405" cy="1188720"/>
          </a:xfrm>
        </p:spPr>
        <p:txBody>
          <a:bodyPr>
            <a:normAutofit/>
          </a:bodyPr>
          <a:lstStyle/>
          <a:p>
            <a:r>
              <a:rPr lang="en-US">
                <a:solidFill>
                  <a:schemeClr val="tx1">
                    <a:lumMod val="85000"/>
                    <a:lumOff val="15000"/>
                  </a:schemeClr>
                </a:solidFill>
              </a:rPr>
              <a:t>Soil Movement</a:t>
            </a:r>
          </a:p>
        </p:txBody>
      </p:sp>
      <p:sp>
        <p:nvSpPr>
          <p:cNvPr id="19" name="Content Placeholder 2">
            <a:extLst>
              <a:ext uri="{FF2B5EF4-FFF2-40B4-BE49-F238E27FC236}">
                <a16:creationId xmlns:a16="http://schemas.microsoft.com/office/drawing/2014/main" id="{F54B2D67-AC9C-24C9-CB9F-F2AD338FA1BC}"/>
              </a:ext>
            </a:extLst>
          </p:cNvPr>
          <p:cNvSpPr>
            <a:spLocks noGrp="1"/>
          </p:cNvSpPr>
          <p:nvPr>
            <p:ph idx="1"/>
          </p:nvPr>
        </p:nvSpPr>
        <p:spPr>
          <a:xfrm>
            <a:off x="1734773" y="2431765"/>
            <a:ext cx="8722454" cy="3539131"/>
          </a:xfrm>
        </p:spPr>
        <p:txBody>
          <a:bodyPr anchor="ctr">
            <a:normAutofit lnSpcReduction="10000"/>
          </a:bodyPr>
          <a:lstStyle/>
          <a:p>
            <a:r>
              <a:rPr lang="en-US" dirty="0">
                <a:solidFill>
                  <a:schemeClr val="tx1">
                    <a:lumMod val="85000"/>
                    <a:lumOff val="15000"/>
                  </a:schemeClr>
                </a:solidFill>
              </a:rPr>
              <a:t>Saltation: bunches of soil particles moving across the surface</a:t>
            </a:r>
          </a:p>
          <a:p>
            <a:r>
              <a:rPr lang="en-US" dirty="0">
                <a:solidFill>
                  <a:schemeClr val="tx1">
                    <a:lumMod val="85000"/>
                    <a:lumOff val="15000"/>
                  </a:schemeClr>
                </a:solidFill>
              </a:rPr>
              <a:t>Saltating particles leave the surface and hit the surface farther down the pan</a:t>
            </a:r>
          </a:p>
          <a:p>
            <a:r>
              <a:rPr lang="en-US" dirty="0">
                <a:solidFill>
                  <a:schemeClr val="tx1">
                    <a:lumMod val="85000"/>
                    <a:lumOff val="15000"/>
                  </a:schemeClr>
                </a:solidFill>
              </a:rPr>
              <a:t>Creep: particles bump into more and more in motion </a:t>
            </a:r>
          </a:p>
          <a:p>
            <a:r>
              <a:rPr lang="en-US" dirty="0">
                <a:solidFill>
                  <a:schemeClr val="tx1">
                    <a:lumMod val="85000"/>
                    <a:lumOff val="15000"/>
                  </a:schemeClr>
                </a:solidFill>
              </a:rPr>
              <a:t>Increased force across the surface makes the saltation rough across the surface and suspend particles of clay</a:t>
            </a:r>
          </a:p>
        </p:txBody>
      </p:sp>
      <p:sp>
        <p:nvSpPr>
          <p:cNvPr id="20" name="Freeform: Shape 19">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24586" y="5970896"/>
            <a:ext cx="9967416"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19794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E84F58-00F7-E5E3-C6E8-5AC1730CB7CA}"/>
              </a:ext>
            </a:extLst>
          </p:cNvPr>
          <p:cNvSpPr>
            <a:spLocks noGrp="1"/>
          </p:cNvSpPr>
          <p:nvPr>
            <p:ph type="title"/>
          </p:nvPr>
        </p:nvSpPr>
        <p:spPr>
          <a:xfrm>
            <a:off x="1043631" y="809898"/>
            <a:ext cx="10173010" cy="1554480"/>
          </a:xfrm>
        </p:spPr>
        <p:txBody>
          <a:bodyPr anchor="ctr">
            <a:normAutofit/>
          </a:bodyPr>
          <a:lstStyle/>
          <a:p>
            <a:r>
              <a:rPr lang="en-US" sz="4800"/>
              <a:t>Wind Barriers</a:t>
            </a:r>
          </a:p>
        </p:txBody>
      </p:sp>
      <p:cxnSp>
        <p:nvCxnSpPr>
          <p:cNvPr id="18" name="Straight Connector 1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7E615F9F-E556-68E4-E89B-1CFE54791C83}"/>
              </a:ext>
            </a:extLst>
          </p:cNvPr>
          <p:cNvGraphicFramePr>
            <a:graphicFrameLocks noGrp="1"/>
          </p:cNvGraphicFramePr>
          <p:nvPr>
            <p:ph idx="1"/>
            <p:extLst>
              <p:ext uri="{D42A27DB-BD31-4B8C-83A1-F6EECF244321}">
                <p14:modId xmlns:p14="http://schemas.microsoft.com/office/powerpoint/2010/main" val="1649495102"/>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589288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house with smoke coming out of it&#10;&#10;Description automatically generated">
            <a:extLst>
              <a:ext uri="{FF2B5EF4-FFF2-40B4-BE49-F238E27FC236}">
                <a16:creationId xmlns:a16="http://schemas.microsoft.com/office/drawing/2014/main" id="{C1D9CBF0-48D7-8513-EE6F-0E7DB3F937B1}"/>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p:blipFill>
        <p:spPr>
          <a:xfrm>
            <a:off x="0" y="0"/>
            <a:ext cx="12192000" cy="6858000"/>
          </a:xfrm>
          <a:prstGeom prst="rect">
            <a:avLst/>
          </a:prstGeom>
        </p:spPr>
      </p:pic>
      <p:sp useBgFill="1">
        <p:nvSpPr>
          <p:cNvPr id="13" name="Freeform: Shape 12">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425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Freeform: Shape 14">
            <a:extLst>
              <a:ext uri="{FF2B5EF4-FFF2-40B4-BE49-F238E27FC236}">
                <a16:creationId xmlns:a16="http://schemas.microsoft.com/office/drawing/2014/main" id="{DD0D366F-455D-4298-97E9-89785ADAEC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9425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a:extLst>
              <a:ext uri="{FF2B5EF4-FFF2-40B4-BE49-F238E27FC236}">
                <a16:creationId xmlns:a16="http://schemas.microsoft.com/office/drawing/2014/main" id="{0561FA39-BD24-6D34-3DD5-3524B65DB457}"/>
              </a:ext>
            </a:extLst>
          </p:cNvPr>
          <p:cNvSpPr>
            <a:spLocks noGrp="1"/>
          </p:cNvSpPr>
          <p:nvPr>
            <p:ph idx="1"/>
          </p:nvPr>
        </p:nvSpPr>
        <p:spPr>
          <a:xfrm>
            <a:off x="6651086" y="2524343"/>
            <a:ext cx="4458446" cy="3132654"/>
          </a:xfrm>
        </p:spPr>
        <p:txBody>
          <a:bodyPr anchor="ctr">
            <a:normAutofit/>
          </a:bodyPr>
          <a:lstStyle/>
          <a:p>
            <a:r>
              <a:rPr lang="en-US" sz="2000"/>
              <a:t>Dust Bowl</a:t>
            </a:r>
          </a:p>
          <a:p>
            <a:r>
              <a:rPr lang="en-US" sz="2000"/>
              <a:t>Lead to the development of the Civilian Conservation Corps</a:t>
            </a:r>
          </a:p>
          <a:p>
            <a:r>
              <a:rPr lang="en-US" sz="2000"/>
              <a:t>Hugh Hammond Bennet (Father of Soil Conservation) introduced new farming methods with support from President Roosevelt </a:t>
            </a:r>
          </a:p>
        </p:txBody>
      </p:sp>
      <p:sp>
        <p:nvSpPr>
          <p:cNvPr id="2" name="Title 1">
            <a:extLst>
              <a:ext uri="{FF2B5EF4-FFF2-40B4-BE49-F238E27FC236}">
                <a16:creationId xmlns:a16="http://schemas.microsoft.com/office/drawing/2014/main" id="{CE8AE05E-AEAF-0154-4DD4-C43CF8DFD51D}"/>
              </a:ext>
            </a:extLst>
          </p:cNvPr>
          <p:cNvSpPr>
            <a:spLocks noGrp="1"/>
          </p:cNvSpPr>
          <p:nvPr>
            <p:ph type="title"/>
          </p:nvPr>
        </p:nvSpPr>
        <p:spPr>
          <a:xfrm>
            <a:off x="6492728" y="1071350"/>
            <a:ext cx="4775162" cy="1242924"/>
          </a:xfrm>
        </p:spPr>
        <p:txBody>
          <a:bodyPr>
            <a:normAutofit/>
          </a:bodyPr>
          <a:lstStyle/>
          <a:p>
            <a:pPr algn="ctr"/>
            <a:r>
              <a:rPr lang="en-US" sz="2800"/>
              <a:t>Extended Opportunity: Social Studies/American History</a:t>
            </a:r>
          </a:p>
        </p:txBody>
      </p:sp>
      <p:sp>
        <p:nvSpPr>
          <p:cNvPr id="17"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6434"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0975FB3B-7FB0-EF06-5990-FBD97E6FB50C}"/>
              </a:ext>
            </a:extLst>
          </p:cNvPr>
          <p:cNvSpPr txBox="1"/>
          <p:nvPr/>
        </p:nvSpPr>
        <p:spPr>
          <a:xfrm>
            <a:off x="9759925" y="6657945"/>
            <a:ext cx="2432076"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4" tooltip="https://marciglass.com/2020/03/01/the-treasure-in-dust/">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5" tooltip="https://creativecommons.org/licenses/by-sa/3.0/">
                  <a:extLst>
                    <a:ext uri="{A12FA001-AC4F-418D-AE19-62706E023703}">
                      <ahyp:hlinkClr xmlns:ahyp="http://schemas.microsoft.com/office/drawing/2018/hyperlinkcolor" val="tx"/>
                    </a:ext>
                  </a:extLst>
                </a:hlinkClick>
              </a:rPr>
              <a:t>CC BY-SA</a:t>
            </a:r>
            <a:endParaRPr lang="en-US" sz="700">
              <a:solidFill>
                <a:srgbClr val="FFFFFF"/>
              </a:solidFill>
            </a:endParaRPr>
          </a:p>
        </p:txBody>
      </p:sp>
    </p:spTree>
    <p:extLst>
      <p:ext uri="{BB962C8B-B14F-4D97-AF65-F5344CB8AC3E}">
        <p14:creationId xmlns:p14="http://schemas.microsoft.com/office/powerpoint/2010/main" val="381778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84F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Online Media 3" title="What does Healthy Soil Look Like? Water Infiltration Test &amp; Comparison">
            <a:hlinkClick r:id="" action="ppaction://media"/>
            <a:extLst>
              <a:ext uri="{FF2B5EF4-FFF2-40B4-BE49-F238E27FC236}">
                <a16:creationId xmlns:a16="http://schemas.microsoft.com/office/drawing/2014/main" id="{6BA022B9-43D1-7586-E7B3-D2942ACDD5E3}"/>
              </a:ext>
            </a:extLst>
          </p:cNvPr>
          <p:cNvPicPr>
            <a:picLocks noGrp="1" noRot="1" noChangeAspect="1"/>
          </p:cNvPicPr>
          <p:nvPr>
            <p:ph idx="1"/>
            <a:videoFile r:link="rId1"/>
          </p:nvPr>
        </p:nvPicPr>
        <p:blipFill>
          <a:blip r:embed="rId3"/>
          <a:stretch>
            <a:fillRect/>
          </a:stretch>
        </p:blipFill>
        <p:spPr>
          <a:xfrm>
            <a:off x="1165853" y="643467"/>
            <a:ext cx="9860293" cy="5571066"/>
          </a:xfrm>
          <a:prstGeom prst="rect">
            <a:avLst/>
          </a:prstGeom>
        </p:spPr>
      </p:pic>
    </p:spTree>
    <p:extLst>
      <p:ext uri="{BB962C8B-B14F-4D97-AF65-F5344CB8AC3E}">
        <p14:creationId xmlns:p14="http://schemas.microsoft.com/office/powerpoint/2010/main" val="4233586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E2C461-41AB-3A3B-B01D-44B84069C60D}"/>
              </a:ext>
            </a:extLst>
          </p:cNvPr>
          <p:cNvSpPr>
            <a:spLocks noGrp="1"/>
          </p:cNvSpPr>
          <p:nvPr>
            <p:ph type="title"/>
          </p:nvPr>
        </p:nvSpPr>
        <p:spPr>
          <a:xfrm>
            <a:off x="635000" y="640823"/>
            <a:ext cx="3418659" cy="5583148"/>
          </a:xfrm>
        </p:spPr>
        <p:txBody>
          <a:bodyPr anchor="ctr">
            <a:normAutofit/>
          </a:bodyPr>
          <a:lstStyle/>
          <a:p>
            <a:r>
              <a:rPr lang="en-US" sz="5400"/>
              <a:t>Interest Approach: What have we learned so far?</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sX0" fmla="*/ 0 w 5410200"/>
              <a:gd name="csY0" fmla="*/ 0 h 18288"/>
              <a:gd name="csX1" fmla="*/ 568071 w 5410200"/>
              <a:gd name="csY1" fmla="*/ 0 h 18288"/>
              <a:gd name="csX2" fmla="*/ 1298448 w 5410200"/>
              <a:gd name="csY2" fmla="*/ 0 h 18288"/>
              <a:gd name="csX3" fmla="*/ 1920621 w 5410200"/>
              <a:gd name="csY3" fmla="*/ 0 h 18288"/>
              <a:gd name="csX4" fmla="*/ 2488692 w 5410200"/>
              <a:gd name="csY4" fmla="*/ 0 h 18288"/>
              <a:gd name="csX5" fmla="*/ 3219069 w 5410200"/>
              <a:gd name="csY5" fmla="*/ 0 h 18288"/>
              <a:gd name="csX6" fmla="*/ 3895344 w 5410200"/>
              <a:gd name="csY6" fmla="*/ 0 h 18288"/>
              <a:gd name="csX7" fmla="*/ 4571619 w 5410200"/>
              <a:gd name="csY7" fmla="*/ 0 h 18288"/>
              <a:gd name="csX8" fmla="*/ 5410200 w 5410200"/>
              <a:gd name="csY8" fmla="*/ 0 h 18288"/>
              <a:gd name="csX9" fmla="*/ 5410200 w 5410200"/>
              <a:gd name="csY9" fmla="*/ 18288 h 18288"/>
              <a:gd name="csX10" fmla="*/ 4842129 w 5410200"/>
              <a:gd name="csY10" fmla="*/ 18288 h 18288"/>
              <a:gd name="csX11" fmla="*/ 4328160 w 5410200"/>
              <a:gd name="csY11" fmla="*/ 18288 h 18288"/>
              <a:gd name="csX12" fmla="*/ 3597783 w 5410200"/>
              <a:gd name="csY12" fmla="*/ 18288 h 18288"/>
              <a:gd name="csX13" fmla="*/ 3029712 w 5410200"/>
              <a:gd name="csY13" fmla="*/ 18288 h 18288"/>
              <a:gd name="csX14" fmla="*/ 2299335 w 5410200"/>
              <a:gd name="csY14" fmla="*/ 18288 h 18288"/>
              <a:gd name="csX15" fmla="*/ 1514856 w 5410200"/>
              <a:gd name="csY15" fmla="*/ 18288 h 18288"/>
              <a:gd name="csX16" fmla="*/ 892683 w 5410200"/>
              <a:gd name="csY16" fmla="*/ 18288 h 18288"/>
              <a:gd name="csX17" fmla="*/ 0 w 5410200"/>
              <a:gd name="csY17" fmla="*/ 18288 h 18288"/>
              <a:gd name="csX18" fmla="*/ 0 w 5410200"/>
              <a:gd name="csY18"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6AC79CED-8DEF-60C2-306E-213E891E8229}"/>
              </a:ext>
            </a:extLst>
          </p:cNvPr>
          <p:cNvGraphicFramePr>
            <a:graphicFrameLocks noGrp="1"/>
          </p:cNvGraphicFramePr>
          <p:nvPr>
            <p:ph idx="1"/>
            <p:extLst>
              <p:ext uri="{D42A27DB-BD31-4B8C-83A1-F6EECF244321}">
                <p14:modId xmlns:p14="http://schemas.microsoft.com/office/powerpoint/2010/main" val="24809867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399774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Foot stepping on shovel to dig in garden">
            <a:extLst>
              <a:ext uri="{FF2B5EF4-FFF2-40B4-BE49-F238E27FC236}">
                <a16:creationId xmlns:a16="http://schemas.microsoft.com/office/drawing/2014/main" id="{C1106E4A-D2A1-B44D-28D5-0C191BA7BE4E}"/>
              </a:ext>
            </a:extLst>
          </p:cNvPr>
          <p:cNvPicPr>
            <a:picLocks noChangeAspect="1"/>
          </p:cNvPicPr>
          <p:nvPr/>
        </p:nvPicPr>
        <p:blipFill rotWithShape="1">
          <a:blip r:embed="rId3">
            <a:extLst>
              <a:ext uri="{28A0092B-C50C-407E-A947-70E740481C1C}">
                <a14:useLocalDpi xmlns:a14="http://schemas.microsoft.com/office/drawing/2010/main" val="0"/>
              </a:ext>
            </a:extLst>
          </a:blip>
          <a:srcRect l="5884" r="-1"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0F16138-CD19-B15A-C5E3-BC70B260C5E8}"/>
              </a:ext>
            </a:extLst>
          </p:cNvPr>
          <p:cNvSpPr>
            <a:spLocks noGrp="1"/>
          </p:cNvSpPr>
          <p:nvPr>
            <p:ph type="title"/>
          </p:nvPr>
        </p:nvSpPr>
        <p:spPr>
          <a:xfrm>
            <a:off x="838200" y="365125"/>
            <a:ext cx="3822189" cy="1899912"/>
          </a:xfrm>
        </p:spPr>
        <p:txBody>
          <a:bodyPr>
            <a:normAutofit/>
          </a:bodyPr>
          <a:lstStyle/>
          <a:p>
            <a:r>
              <a:rPr lang="en-US" sz="4000" b="1" dirty="0"/>
              <a:t>Aggregates</a:t>
            </a:r>
          </a:p>
        </p:txBody>
      </p:sp>
      <p:graphicFrame>
        <p:nvGraphicFramePr>
          <p:cNvPr id="5" name="Content Placeholder 2">
            <a:extLst>
              <a:ext uri="{FF2B5EF4-FFF2-40B4-BE49-F238E27FC236}">
                <a16:creationId xmlns:a16="http://schemas.microsoft.com/office/drawing/2014/main" id="{0CE407CB-77DA-E578-501D-6D05AD9CC67A}"/>
              </a:ext>
            </a:extLst>
          </p:cNvPr>
          <p:cNvGraphicFramePr>
            <a:graphicFrameLocks noGrp="1"/>
          </p:cNvGraphicFramePr>
          <p:nvPr>
            <p:ph idx="1"/>
            <p:extLst>
              <p:ext uri="{D42A27DB-BD31-4B8C-83A1-F6EECF244321}">
                <p14:modId xmlns:p14="http://schemas.microsoft.com/office/powerpoint/2010/main" val="955606499"/>
              </p:ext>
            </p:extLst>
          </p:nvPr>
        </p:nvGraphicFramePr>
        <p:xfrm>
          <a:off x="732289" y="1881751"/>
          <a:ext cx="4438650" cy="450952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2166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5" name="Rectangle 1044">
            <a:extLst>
              <a:ext uri="{FF2B5EF4-FFF2-40B4-BE49-F238E27FC236}">
                <a16:creationId xmlns:a16="http://schemas.microsoft.com/office/drawing/2014/main" id="{9F79630B-0F0B-446E-A637-38FA8F61D1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7" name="Rectangle 1046">
            <a:extLst>
              <a:ext uri="{FF2B5EF4-FFF2-40B4-BE49-F238E27FC236}">
                <a16:creationId xmlns:a16="http://schemas.microsoft.com/office/drawing/2014/main" id="{B3437C99-FC8E-4311-B48A-F0C4C329B1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28" y="-1"/>
            <a:ext cx="1219200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4CD89AB-73D0-557B-407D-4FB5A5C8275D}"/>
              </a:ext>
            </a:extLst>
          </p:cNvPr>
          <p:cNvSpPr>
            <a:spLocks noGrp="1"/>
          </p:cNvSpPr>
          <p:nvPr>
            <p:ph type="title"/>
          </p:nvPr>
        </p:nvSpPr>
        <p:spPr>
          <a:xfrm>
            <a:off x="1137035" y="609600"/>
            <a:ext cx="3595678" cy="1330839"/>
          </a:xfrm>
        </p:spPr>
        <p:txBody>
          <a:bodyPr>
            <a:normAutofit/>
          </a:bodyPr>
          <a:lstStyle/>
          <a:p>
            <a:r>
              <a:rPr lang="en-US" b="1" dirty="0"/>
              <a:t>Aggregate Stability</a:t>
            </a:r>
          </a:p>
        </p:txBody>
      </p:sp>
      <p:sp>
        <p:nvSpPr>
          <p:cNvPr id="1040" name="Content Placeholder 1031">
            <a:extLst>
              <a:ext uri="{FF2B5EF4-FFF2-40B4-BE49-F238E27FC236}">
                <a16:creationId xmlns:a16="http://schemas.microsoft.com/office/drawing/2014/main" id="{CC6191B5-CA29-2F7B-EAEE-ED5870C250E9}"/>
              </a:ext>
            </a:extLst>
          </p:cNvPr>
          <p:cNvSpPr>
            <a:spLocks noGrp="1"/>
          </p:cNvSpPr>
          <p:nvPr>
            <p:ph idx="1"/>
          </p:nvPr>
        </p:nvSpPr>
        <p:spPr>
          <a:xfrm>
            <a:off x="1137034" y="2194102"/>
            <a:ext cx="3158741" cy="3908586"/>
          </a:xfrm>
        </p:spPr>
        <p:txBody>
          <a:bodyPr>
            <a:normAutofit/>
          </a:bodyPr>
          <a:lstStyle/>
          <a:p>
            <a:r>
              <a:rPr lang="en-US" sz="2000" dirty="0"/>
              <a:t>Stable particles break down less and decrease erosion </a:t>
            </a:r>
          </a:p>
          <a:p>
            <a:r>
              <a:rPr lang="en-US" sz="2000" dirty="0"/>
              <a:t>Well structured soils have an increase </a:t>
            </a:r>
            <a:r>
              <a:rPr lang="en-US" sz="2000" b="1" dirty="0"/>
              <a:t>water holding capacity</a:t>
            </a:r>
          </a:p>
          <a:p>
            <a:r>
              <a:rPr lang="en-US" sz="2000" dirty="0"/>
              <a:t>Poor soil structure leads to </a:t>
            </a:r>
            <a:r>
              <a:rPr lang="en-US" sz="2000" b="1" dirty="0"/>
              <a:t>compaction</a:t>
            </a:r>
            <a:r>
              <a:rPr lang="en-US" sz="2000" dirty="0"/>
              <a:t>, erosion, crusting, runoff and poor root development</a:t>
            </a:r>
          </a:p>
        </p:txBody>
      </p:sp>
      <p:pic>
        <p:nvPicPr>
          <p:cNvPr id="1028" name="Picture 4">
            <a:extLst>
              <a:ext uri="{FF2B5EF4-FFF2-40B4-BE49-F238E27FC236}">
                <a16:creationId xmlns:a16="http://schemas.microsoft.com/office/drawing/2014/main" id="{26FAD0AE-959B-6958-5CBE-D6D1948F08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7" t="-4478" r="-209" b="14417"/>
          <a:stretch/>
        </p:blipFill>
        <p:spPr bwMode="auto">
          <a:xfrm>
            <a:off x="4948188" y="1"/>
            <a:ext cx="7243812" cy="6857999"/>
          </a:xfrm>
          <a:custGeom>
            <a:avLst/>
            <a:gdLst/>
            <a:ahLst/>
            <a:cxnLst/>
            <a:rect l="l" t="t" r="r" b="b"/>
            <a:pathLst>
              <a:path w="7243812" h="6857999">
                <a:moveTo>
                  <a:pt x="609803" y="0"/>
                </a:moveTo>
                <a:lnTo>
                  <a:pt x="1222601" y="0"/>
                </a:lnTo>
                <a:lnTo>
                  <a:pt x="1223032" y="1645"/>
                </a:lnTo>
                <a:lnTo>
                  <a:pt x="1343371" y="1645"/>
                </a:lnTo>
                <a:lnTo>
                  <a:pt x="1343665" y="0"/>
                </a:lnTo>
                <a:lnTo>
                  <a:pt x="1884172" y="0"/>
                </a:lnTo>
                <a:lnTo>
                  <a:pt x="1884280" y="1645"/>
                </a:lnTo>
                <a:lnTo>
                  <a:pt x="7243812" y="1645"/>
                </a:lnTo>
                <a:lnTo>
                  <a:pt x="7243812" y="6857999"/>
                </a:lnTo>
                <a:lnTo>
                  <a:pt x="133676" y="6857999"/>
                </a:lnTo>
                <a:lnTo>
                  <a:pt x="114609" y="6843646"/>
                </a:lnTo>
                <a:cubicBezTo>
                  <a:pt x="106811" y="6836369"/>
                  <a:pt x="103243" y="6828354"/>
                  <a:pt x="111459" y="6817746"/>
                </a:cubicBezTo>
                <a:cubicBezTo>
                  <a:pt x="93943" y="6769544"/>
                  <a:pt x="97901" y="6796071"/>
                  <a:pt x="113412" y="6759582"/>
                </a:cubicBezTo>
                <a:cubicBezTo>
                  <a:pt x="110188" y="6732087"/>
                  <a:pt x="99653" y="6727133"/>
                  <a:pt x="100729" y="6705297"/>
                </a:cubicBezTo>
                <a:cubicBezTo>
                  <a:pt x="94563" y="6675394"/>
                  <a:pt x="99792" y="6669536"/>
                  <a:pt x="87662" y="6640957"/>
                </a:cubicBezTo>
                <a:cubicBezTo>
                  <a:pt x="74199" y="6591883"/>
                  <a:pt x="82185" y="6576319"/>
                  <a:pt x="83084" y="6541313"/>
                </a:cubicBezTo>
                <a:cubicBezTo>
                  <a:pt x="82225" y="6490855"/>
                  <a:pt x="67640" y="6422980"/>
                  <a:pt x="59444" y="6370251"/>
                </a:cubicBezTo>
                <a:cubicBezTo>
                  <a:pt x="51248" y="6317522"/>
                  <a:pt x="30729" y="6270972"/>
                  <a:pt x="33908" y="6224938"/>
                </a:cubicBezTo>
                <a:lnTo>
                  <a:pt x="30063" y="6089693"/>
                </a:lnTo>
                <a:cubicBezTo>
                  <a:pt x="25730" y="6032039"/>
                  <a:pt x="3474" y="5997051"/>
                  <a:pt x="29101" y="5973994"/>
                </a:cubicBezTo>
                <a:cubicBezTo>
                  <a:pt x="17018" y="5940131"/>
                  <a:pt x="41135" y="5955713"/>
                  <a:pt x="33855" y="5939847"/>
                </a:cubicBezTo>
                <a:lnTo>
                  <a:pt x="12982" y="5906467"/>
                </a:lnTo>
                <a:lnTo>
                  <a:pt x="8416" y="5862699"/>
                </a:lnTo>
                <a:cubicBezTo>
                  <a:pt x="7895" y="5838948"/>
                  <a:pt x="8409" y="5853058"/>
                  <a:pt x="12052" y="5823324"/>
                </a:cubicBezTo>
                <a:cubicBezTo>
                  <a:pt x="11631" y="5805291"/>
                  <a:pt x="11213" y="5787258"/>
                  <a:pt x="10793" y="5769225"/>
                </a:cubicBezTo>
                <a:cubicBezTo>
                  <a:pt x="17866" y="5738356"/>
                  <a:pt x="19121" y="5696311"/>
                  <a:pt x="25986" y="5667896"/>
                </a:cubicBezTo>
                <a:cubicBezTo>
                  <a:pt x="16329" y="5647975"/>
                  <a:pt x="42195" y="5619318"/>
                  <a:pt x="43687" y="5594585"/>
                </a:cubicBezTo>
                <a:cubicBezTo>
                  <a:pt x="32512" y="5517959"/>
                  <a:pt x="44052" y="5536542"/>
                  <a:pt x="40019" y="5464225"/>
                </a:cubicBezTo>
                <a:cubicBezTo>
                  <a:pt x="32676" y="5400671"/>
                  <a:pt x="26469" y="5311951"/>
                  <a:pt x="22904" y="5269726"/>
                </a:cubicBezTo>
                <a:cubicBezTo>
                  <a:pt x="19341" y="5227501"/>
                  <a:pt x="14742" y="5212581"/>
                  <a:pt x="18628" y="5210876"/>
                </a:cubicBezTo>
                <a:cubicBezTo>
                  <a:pt x="-20300" y="5161742"/>
                  <a:pt x="15511" y="5141336"/>
                  <a:pt x="5392" y="5111369"/>
                </a:cubicBezTo>
                <a:cubicBezTo>
                  <a:pt x="10662" y="5053859"/>
                  <a:pt x="15546" y="5034036"/>
                  <a:pt x="13324" y="5009272"/>
                </a:cubicBezTo>
                <a:cubicBezTo>
                  <a:pt x="25126" y="4982633"/>
                  <a:pt x="74251" y="4956261"/>
                  <a:pt x="48699" y="4925805"/>
                </a:cubicBezTo>
                <a:cubicBezTo>
                  <a:pt x="76704" y="4931200"/>
                  <a:pt x="39437" y="4888353"/>
                  <a:pt x="62925" y="4877992"/>
                </a:cubicBezTo>
                <a:cubicBezTo>
                  <a:pt x="82480" y="4871554"/>
                  <a:pt x="75731" y="4857054"/>
                  <a:pt x="79496" y="4844323"/>
                </a:cubicBezTo>
                <a:cubicBezTo>
                  <a:pt x="97657" y="4832308"/>
                  <a:pt x="110974" y="4752352"/>
                  <a:pt x="101400" y="4733115"/>
                </a:cubicBezTo>
                <a:cubicBezTo>
                  <a:pt x="108185" y="4679357"/>
                  <a:pt x="119720" y="4662889"/>
                  <a:pt x="111223" y="4625153"/>
                </a:cubicBezTo>
                <a:cubicBezTo>
                  <a:pt x="106592" y="4588197"/>
                  <a:pt x="114401" y="4567830"/>
                  <a:pt x="126359" y="4539168"/>
                </a:cubicBezTo>
                <a:cubicBezTo>
                  <a:pt x="126535" y="4522289"/>
                  <a:pt x="126710" y="4505410"/>
                  <a:pt x="126886" y="4488531"/>
                </a:cubicBezTo>
                <a:cubicBezTo>
                  <a:pt x="126165" y="4473140"/>
                  <a:pt x="132917" y="4437329"/>
                  <a:pt x="135099" y="4411258"/>
                </a:cubicBezTo>
                <a:cubicBezTo>
                  <a:pt x="107667" y="4345686"/>
                  <a:pt x="146840" y="4280033"/>
                  <a:pt x="132327" y="4219510"/>
                </a:cubicBezTo>
                <a:cubicBezTo>
                  <a:pt x="138549" y="4158987"/>
                  <a:pt x="124091" y="4192084"/>
                  <a:pt x="172424" y="4048117"/>
                </a:cubicBezTo>
                <a:cubicBezTo>
                  <a:pt x="167703" y="4015047"/>
                  <a:pt x="203806" y="3905047"/>
                  <a:pt x="177666" y="3878222"/>
                </a:cubicBezTo>
                <a:cubicBezTo>
                  <a:pt x="167714" y="3821305"/>
                  <a:pt x="183914" y="3845122"/>
                  <a:pt x="156982" y="3778166"/>
                </a:cubicBezTo>
                <a:cubicBezTo>
                  <a:pt x="160365" y="3760234"/>
                  <a:pt x="142791" y="3724716"/>
                  <a:pt x="142115" y="3707357"/>
                </a:cubicBezTo>
                <a:cubicBezTo>
                  <a:pt x="139253" y="3688591"/>
                  <a:pt x="140202" y="3672776"/>
                  <a:pt x="139805" y="3665569"/>
                </a:cubicBezTo>
                <a:cubicBezTo>
                  <a:pt x="139778" y="3665084"/>
                  <a:pt x="139750" y="3664599"/>
                  <a:pt x="139723" y="3664114"/>
                </a:cubicBezTo>
                <a:lnTo>
                  <a:pt x="134134" y="3653088"/>
                </a:lnTo>
                <a:lnTo>
                  <a:pt x="126568" y="3641228"/>
                </a:lnTo>
                <a:cubicBezTo>
                  <a:pt x="126560" y="3629488"/>
                  <a:pt x="126549" y="3617747"/>
                  <a:pt x="126540" y="3606007"/>
                </a:cubicBezTo>
                <a:lnTo>
                  <a:pt x="134645" y="3597336"/>
                </a:lnTo>
                <a:lnTo>
                  <a:pt x="131649" y="3586412"/>
                </a:lnTo>
                <a:lnTo>
                  <a:pt x="134221" y="3569719"/>
                </a:lnTo>
                <a:lnTo>
                  <a:pt x="133795" y="3568021"/>
                </a:lnTo>
                <a:lnTo>
                  <a:pt x="130189" y="3553678"/>
                </a:lnTo>
                <a:lnTo>
                  <a:pt x="129827" y="3552249"/>
                </a:lnTo>
                <a:lnTo>
                  <a:pt x="122183" y="3542019"/>
                </a:lnTo>
                <a:lnTo>
                  <a:pt x="112426" y="3531201"/>
                </a:lnTo>
                <a:lnTo>
                  <a:pt x="105626" y="3496391"/>
                </a:lnTo>
                <a:lnTo>
                  <a:pt x="111971" y="3486850"/>
                </a:lnTo>
                <a:lnTo>
                  <a:pt x="106910" y="3476412"/>
                </a:lnTo>
                <a:cubicBezTo>
                  <a:pt x="105781" y="3466028"/>
                  <a:pt x="105824" y="3433967"/>
                  <a:pt x="105209" y="3424545"/>
                </a:cubicBezTo>
                <a:lnTo>
                  <a:pt x="103215" y="3419880"/>
                </a:lnTo>
                <a:lnTo>
                  <a:pt x="104953" y="3415218"/>
                </a:lnTo>
                <a:lnTo>
                  <a:pt x="101255" y="3409825"/>
                </a:lnTo>
                <a:lnTo>
                  <a:pt x="103044" y="3407057"/>
                </a:lnTo>
                <a:lnTo>
                  <a:pt x="89764" y="3378959"/>
                </a:lnTo>
                <a:lnTo>
                  <a:pt x="83991" y="3362948"/>
                </a:lnTo>
                <a:lnTo>
                  <a:pt x="66858" y="3332072"/>
                </a:lnTo>
                <a:lnTo>
                  <a:pt x="69057" y="3325671"/>
                </a:lnTo>
                <a:lnTo>
                  <a:pt x="51631" y="3278130"/>
                </a:lnTo>
                <a:lnTo>
                  <a:pt x="53959" y="3277179"/>
                </a:lnTo>
                <a:lnTo>
                  <a:pt x="60205" y="3262610"/>
                </a:lnTo>
                <a:lnTo>
                  <a:pt x="58998" y="3258677"/>
                </a:lnTo>
                <a:cubicBezTo>
                  <a:pt x="46010" y="3210316"/>
                  <a:pt x="80872" y="3236545"/>
                  <a:pt x="45170" y="3180546"/>
                </a:cubicBezTo>
                <a:cubicBezTo>
                  <a:pt x="53643" y="3171780"/>
                  <a:pt x="52550" y="3163902"/>
                  <a:pt x="45228" y="3151828"/>
                </a:cubicBezTo>
                <a:cubicBezTo>
                  <a:pt x="39651" y="3128169"/>
                  <a:pt x="64667" y="3124610"/>
                  <a:pt x="45020" y="3103777"/>
                </a:cubicBezTo>
                <a:cubicBezTo>
                  <a:pt x="59127" y="3105196"/>
                  <a:pt x="41123" y="3057428"/>
                  <a:pt x="57092" y="3065434"/>
                </a:cubicBezTo>
                <a:cubicBezTo>
                  <a:pt x="55435" y="3051512"/>
                  <a:pt x="40803" y="3032637"/>
                  <a:pt x="35088" y="3020247"/>
                </a:cubicBezTo>
                <a:cubicBezTo>
                  <a:pt x="32503" y="3002537"/>
                  <a:pt x="18197" y="3001119"/>
                  <a:pt x="22803" y="2991092"/>
                </a:cubicBezTo>
                <a:cubicBezTo>
                  <a:pt x="24338" y="2987749"/>
                  <a:pt x="27975" y="2983455"/>
                  <a:pt x="34850" y="2977278"/>
                </a:cubicBezTo>
                <a:cubicBezTo>
                  <a:pt x="22587" y="2954448"/>
                  <a:pt x="35600" y="2946689"/>
                  <a:pt x="36223" y="2911749"/>
                </a:cubicBezTo>
                <a:cubicBezTo>
                  <a:pt x="35158" y="2886513"/>
                  <a:pt x="29761" y="2843788"/>
                  <a:pt x="28462" y="2825860"/>
                </a:cubicBezTo>
                <a:cubicBezTo>
                  <a:pt x="28449" y="2818634"/>
                  <a:pt x="28437" y="2811409"/>
                  <a:pt x="28424" y="2804183"/>
                </a:cubicBezTo>
                <a:lnTo>
                  <a:pt x="21292" y="2790136"/>
                </a:lnTo>
                <a:lnTo>
                  <a:pt x="16179" y="2760208"/>
                </a:lnTo>
                <a:lnTo>
                  <a:pt x="22858" y="2751112"/>
                </a:lnTo>
                <a:lnTo>
                  <a:pt x="18505" y="2740278"/>
                </a:lnTo>
                <a:lnTo>
                  <a:pt x="22482" y="2726489"/>
                </a:lnTo>
                <a:lnTo>
                  <a:pt x="18175" y="2725052"/>
                </a:lnTo>
                <a:lnTo>
                  <a:pt x="10521" y="2715895"/>
                </a:lnTo>
                <a:lnTo>
                  <a:pt x="25499" y="2665666"/>
                </a:lnTo>
                <a:lnTo>
                  <a:pt x="30658" y="2635351"/>
                </a:lnTo>
                <a:cubicBezTo>
                  <a:pt x="30723" y="2625597"/>
                  <a:pt x="30791" y="2615842"/>
                  <a:pt x="30857" y="2606088"/>
                </a:cubicBezTo>
                <a:lnTo>
                  <a:pt x="37532" y="2596456"/>
                </a:lnTo>
                <a:cubicBezTo>
                  <a:pt x="41239" y="2582253"/>
                  <a:pt x="34640" y="2564757"/>
                  <a:pt x="36511" y="2549900"/>
                </a:cubicBezTo>
                <a:lnTo>
                  <a:pt x="53712" y="2496499"/>
                </a:lnTo>
                <a:cubicBezTo>
                  <a:pt x="53527" y="2492743"/>
                  <a:pt x="64725" y="2449625"/>
                  <a:pt x="64540" y="2445869"/>
                </a:cubicBezTo>
                <a:cubicBezTo>
                  <a:pt x="61940" y="2441580"/>
                  <a:pt x="65575" y="2413465"/>
                  <a:pt x="64348" y="2408995"/>
                </a:cubicBezTo>
                <a:cubicBezTo>
                  <a:pt x="100333" y="2407546"/>
                  <a:pt x="71752" y="2329020"/>
                  <a:pt x="101725" y="2335735"/>
                </a:cubicBezTo>
                <a:cubicBezTo>
                  <a:pt x="120512" y="2299003"/>
                  <a:pt x="138791" y="2291744"/>
                  <a:pt x="147278" y="2260088"/>
                </a:cubicBezTo>
                <a:cubicBezTo>
                  <a:pt x="152668" y="2224200"/>
                  <a:pt x="143589" y="2220953"/>
                  <a:pt x="152643" y="2193455"/>
                </a:cubicBezTo>
                <a:cubicBezTo>
                  <a:pt x="152701" y="2159228"/>
                  <a:pt x="131577" y="2138038"/>
                  <a:pt x="161815" y="2107942"/>
                </a:cubicBezTo>
                <a:lnTo>
                  <a:pt x="168884" y="2024270"/>
                </a:lnTo>
                <a:lnTo>
                  <a:pt x="210800" y="1969445"/>
                </a:lnTo>
                <a:lnTo>
                  <a:pt x="215063" y="1961162"/>
                </a:lnTo>
                <a:lnTo>
                  <a:pt x="226767" y="1945112"/>
                </a:lnTo>
                <a:lnTo>
                  <a:pt x="225906" y="1942021"/>
                </a:lnTo>
                <a:lnTo>
                  <a:pt x="220555" y="1935584"/>
                </a:lnTo>
                <a:cubicBezTo>
                  <a:pt x="220179" y="1930292"/>
                  <a:pt x="223282" y="1914884"/>
                  <a:pt x="223648" y="1910265"/>
                </a:cubicBezTo>
                <a:cubicBezTo>
                  <a:pt x="221934" y="1909994"/>
                  <a:pt x="221895" y="1909162"/>
                  <a:pt x="222758" y="1907867"/>
                </a:cubicBezTo>
                <a:lnTo>
                  <a:pt x="229387" y="1899379"/>
                </a:lnTo>
                <a:lnTo>
                  <a:pt x="231548" y="1895114"/>
                </a:lnTo>
                <a:lnTo>
                  <a:pt x="216553" y="1892417"/>
                </a:lnTo>
                <a:cubicBezTo>
                  <a:pt x="209075" y="1884999"/>
                  <a:pt x="222114" y="1866643"/>
                  <a:pt x="209739" y="1861483"/>
                </a:cubicBezTo>
                <a:cubicBezTo>
                  <a:pt x="214584" y="1853278"/>
                  <a:pt x="219066" y="1844665"/>
                  <a:pt x="222950" y="1835810"/>
                </a:cubicBezTo>
                <a:lnTo>
                  <a:pt x="224812" y="1830569"/>
                </a:lnTo>
                <a:lnTo>
                  <a:pt x="224522" y="1830429"/>
                </a:lnTo>
                <a:cubicBezTo>
                  <a:pt x="224224" y="1829219"/>
                  <a:pt x="224571" y="1827468"/>
                  <a:pt x="225830" y="1824832"/>
                </a:cubicBezTo>
                <a:lnTo>
                  <a:pt x="228207" y="1821003"/>
                </a:lnTo>
                <a:lnTo>
                  <a:pt x="230878" y="1807109"/>
                </a:lnTo>
                <a:lnTo>
                  <a:pt x="227355" y="1805316"/>
                </a:lnTo>
                <a:lnTo>
                  <a:pt x="228132" y="1804434"/>
                </a:lnTo>
                <a:cubicBezTo>
                  <a:pt x="237533" y="1798221"/>
                  <a:pt x="248274" y="1797417"/>
                  <a:pt x="223762" y="1784314"/>
                </a:cubicBezTo>
                <a:cubicBezTo>
                  <a:pt x="240655" y="1769422"/>
                  <a:pt x="224912" y="1763793"/>
                  <a:pt x="226521" y="1740358"/>
                </a:cubicBezTo>
                <a:cubicBezTo>
                  <a:pt x="240385" y="1732435"/>
                  <a:pt x="239102" y="1724301"/>
                  <a:pt x="233164" y="1715685"/>
                </a:cubicBezTo>
                <a:cubicBezTo>
                  <a:pt x="245499" y="1694404"/>
                  <a:pt x="240415" y="1672675"/>
                  <a:pt x="245819" y="1647555"/>
                </a:cubicBezTo>
                <a:cubicBezTo>
                  <a:pt x="268668" y="1622803"/>
                  <a:pt x="248434" y="1605585"/>
                  <a:pt x="254317" y="1578752"/>
                </a:cubicBezTo>
                <a:lnTo>
                  <a:pt x="249918" y="1546022"/>
                </a:lnTo>
                <a:cubicBezTo>
                  <a:pt x="251996" y="1543635"/>
                  <a:pt x="248777" y="1521210"/>
                  <a:pt x="248927" y="1519929"/>
                </a:cubicBezTo>
                <a:lnTo>
                  <a:pt x="248704" y="1519731"/>
                </a:lnTo>
                <a:lnTo>
                  <a:pt x="252245" y="1514846"/>
                </a:lnTo>
                <a:cubicBezTo>
                  <a:pt x="255314" y="1501295"/>
                  <a:pt x="252199" y="1477394"/>
                  <a:pt x="254681" y="1463304"/>
                </a:cubicBezTo>
                <a:cubicBezTo>
                  <a:pt x="257024" y="1459891"/>
                  <a:pt x="268983" y="1432466"/>
                  <a:pt x="267138" y="1430305"/>
                </a:cubicBezTo>
                <a:lnTo>
                  <a:pt x="266110" y="1429568"/>
                </a:lnTo>
                <a:lnTo>
                  <a:pt x="286784" y="1404045"/>
                </a:lnTo>
                <a:lnTo>
                  <a:pt x="294521" y="1360879"/>
                </a:lnTo>
                <a:lnTo>
                  <a:pt x="324750" y="1301993"/>
                </a:lnTo>
                <a:lnTo>
                  <a:pt x="328780" y="1210776"/>
                </a:lnTo>
                <a:cubicBezTo>
                  <a:pt x="344171" y="1197232"/>
                  <a:pt x="343390" y="1192124"/>
                  <a:pt x="346123" y="1157176"/>
                </a:cubicBezTo>
                <a:cubicBezTo>
                  <a:pt x="359383" y="1110140"/>
                  <a:pt x="355619" y="1111028"/>
                  <a:pt x="349331" y="1063288"/>
                </a:cubicBezTo>
                <a:cubicBezTo>
                  <a:pt x="364194" y="1005331"/>
                  <a:pt x="362778" y="969963"/>
                  <a:pt x="431245" y="889417"/>
                </a:cubicBezTo>
                <a:lnTo>
                  <a:pt x="459477" y="816346"/>
                </a:lnTo>
                <a:cubicBezTo>
                  <a:pt x="465006" y="808083"/>
                  <a:pt x="496978" y="764380"/>
                  <a:pt x="489268" y="752692"/>
                </a:cubicBezTo>
                <a:lnTo>
                  <a:pt x="505368" y="724368"/>
                </a:lnTo>
                <a:lnTo>
                  <a:pt x="511178" y="722494"/>
                </a:lnTo>
                <a:lnTo>
                  <a:pt x="514451" y="717531"/>
                </a:lnTo>
                <a:cubicBezTo>
                  <a:pt x="514171" y="710761"/>
                  <a:pt x="513893" y="703992"/>
                  <a:pt x="513612" y="697222"/>
                </a:cubicBezTo>
                <a:cubicBezTo>
                  <a:pt x="513272" y="693376"/>
                  <a:pt x="513720" y="690905"/>
                  <a:pt x="514772" y="689289"/>
                </a:cubicBezTo>
                <a:lnTo>
                  <a:pt x="515249" y="689151"/>
                </a:lnTo>
                <a:cubicBezTo>
                  <a:pt x="515320" y="686637"/>
                  <a:pt x="515389" y="684122"/>
                  <a:pt x="515461" y="681608"/>
                </a:cubicBezTo>
                <a:cubicBezTo>
                  <a:pt x="522970" y="666964"/>
                  <a:pt x="551123" y="617831"/>
                  <a:pt x="560298" y="601285"/>
                </a:cubicBezTo>
                <a:cubicBezTo>
                  <a:pt x="558549" y="585107"/>
                  <a:pt x="540289" y="573171"/>
                  <a:pt x="570504" y="582332"/>
                </a:cubicBezTo>
                <a:cubicBezTo>
                  <a:pt x="570816" y="577121"/>
                  <a:pt x="573898" y="574271"/>
                  <a:pt x="578347" y="572511"/>
                </a:cubicBezTo>
                <a:lnTo>
                  <a:pt x="580375" y="572092"/>
                </a:lnTo>
                <a:lnTo>
                  <a:pt x="575722" y="536015"/>
                </a:lnTo>
                <a:lnTo>
                  <a:pt x="578705" y="531675"/>
                </a:lnTo>
                <a:lnTo>
                  <a:pt x="564084" y="491380"/>
                </a:lnTo>
                <a:cubicBezTo>
                  <a:pt x="560969" y="487340"/>
                  <a:pt x="560134" y="482008"/>
                  <a:pt x="564457" y="473782"/>
                </a:cubicBezTo>
                <a:lnTo>
                  <a:pt x="566413" y="472000"/>
                </a:lnTo>
                <a:lnTo>
                  <a:pt x="584600" y="354566"/>
                </a:lnTo>
                <a:cubicBezTo>
                  <a:pt x="586100" y="325288"/>
                  <a:pt x="584583" y="317533"/>
                  <a:pt x="588077" y="265704"/>
                </a:cubicBezTo>
                <a:cubicBezTo>
                  <a:pt x="588008" y="205530"/>
                  <a:pt x="578491" y="226511"/>
                  <a:pt x="580576" y="187093"/>
                </a:cubicBezTo>
                <a:cubicBezTo>
                  <a:pt x="579265" y="162458"/>
                  <a:pt x="569240" y="117589"/>
                  <a:pt x="587928" y="130336"/>
                </a:cubicBezTo>
                <a:cubicBezTo>
                  <a:pt x="552635" y="69804"/>
                  <a:pt x="604651" y="82036"/>
                  <a:pt x="593881" y="17287"/>
                </a:cubicBezTo>
                <a:cubicBezTo>
                  <a:pt x="600399" y="13784"/>
                  <a:pt x="605413" y="8440"/>
                  <a:pt x="609224" y="17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829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D04A7-B2C0-F225-ABA2-CEBAE5D4FCA4}"/>
              </a:ext>
            </a:extLst>
          </p:cNvPr>
          <p:cNvSpPr>
            <a:spLocks noGrp="1"/>
          </p:cNvSpPr>
          <p:nvPr>
            <p:ph type="title"/>
          </p:nvPr>
        </p:nvSpPr>
        <p:spPr/>
        <p:txBody>
          <a:bodyPr/>
          <a:lstStyle/>
          <a:p>
            <a:r>
              <a:rPr lang="en-US" dirty="0"/>
              <a:t>Properties that Affect Aggregate Stability</a:t>
            </a:r>
          </a:p>
        </p:txBody>
      </p:sp>
      <p:graphicFrame>
        <p:nvGraphicFramePr>
          <p:cNvPr id="5" name="Content Placeholder 2">
            <a:extLst>
              <a:ext uri="{FF2B5EF4-FFF2-40B4-BE49-F238E27FC236}">
                <a16:creationId xmlns:a16="http://schemas.microsoft.com/office/drawing/2014/main" id="{BB59BF43-5E18-B17C-F3BA-38890CB7EDD5}"/>
              </a:ext>
            </a:extLst>
          </p:cNvPr>
          <p:cNvGraphicFramePr>
            <a:graphicFrameLocks noGrp="1"/>
          </p:cNvGraphicFramePr>
          <p:nvPr>
            <p:ph idx="1"/>
            <p:extLst>
              <p:ext uri="{D42A27DB-BD31-4B8C-83A1-F6EECF244321}">
                <p14:modId xmlns:p14="http://schemas.microsoft.com/office/powerpoint/2010/main" val="425234144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79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68" name="Rectangle 2067">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4" name="Picture 6" descr="Two bowls of dirt on a marble surface&#10;&#10;Description automatically generated">
            <a:extLst>
              <a:ext uri="{FF2B5EF4-FFF2-40B4-BE49-F238E27FC236}">
                <a16:creationId xmlns:a16="http://schemas.microsoft.com/office/drawing/2014/main" id="{FB156B64-9378-79CA-0C06-10C149E615A8}"/>
              </a:ext>
            </a:extLst>
          </p:cNvPr>
          <p:cNvPicPr>
            <a:picLocks noGrp="1" noChangeAspect="1" noChangeArrowheads="1"/>
          </p:cNvPicPr>
          <p:nvPr>
            <p:ph idx="1"/>
          </p:nvPr>
        </p:nvPicPr>
        <p:blipFill rotWithShape="1">
          <a:blip r:embed="rId3">
            <a:alphaModFix amt="50000"/>
            <a:extLst>
              <a:ext uri="{28A0092B-C50C-407E-A947-70E740481C1C}">
                <a14:useLocalDpi xmlns:a14="http://schemas.microsoft.com/office/drawing/2010/main" val="0"/>
              </a:ext>
            </a:extLst>
          </a:blip>
          <a:srcRect t="12018" r="-1" b="12712"/>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4308392-FA8E-0D07-42F3-46475EDC51EB}"/>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dirty="0">
                <a:solidFill>
                  <a:schemeClr val="bg1"/>
                </a:solidFill>
              </a:rPr>
              <a:t>Activity! Aggregate Stability Test</a:t>
            </a:r>
          </a:p>
        </p:txBody>
      </p:sp>
      <p:sp>
        <p:nvSpPr>
          <p:cNvPr id="6" name="TextBox 5">
            <a:extLst>
              <a:ext uri="{FF2B5EF4-FFF2-40B4-BE49-F238E27FC236}">
                <a16:creationId xmlns:a16="http://schemas.microsoft.com/office/drawing/2014/main" id="{BBB6D00B-2930-4423-2568-64C317403562}"/>
              </a:ext>
            </a:extLst>
          </p:cNvPr>
          <p:cNvSpPr txBox="1"/>
          <p:nvPr/>
        </p:nvSpPr>
        <p:spPr>
          <a:xfrm>
            <a:off x="1527048" y="4599432"/>
            <a:ext cx="9144000" cy="1536192"/>
          </a:xfrm>
          <a:prstGeom prst="rect">
            <a:avLst/>
          </a:prstGeom>
        </p:spPr>
        <p:txBody>
          <a:bodyPr vert="horz" lIns="91440" tIns="45720" rIns="91440" bIns="45720" rtlCol="0">
            <a:normAutofit/>
          </a:bodyPr>
          <a:lstStyle/>
          <a:p>
            <a:pPr algn="ctr">
              <a:lnSpc>
                <a:spcPct val="90000"/>
              </a:lnSpc>
              <a:spcBef>
                <a:spcPts val="1000"/>
              </a:spcBef>
            </a:pPr>
            <a:r>
              <a:rPr lang="en-US" sz="2400">
                <a:solidFill>
                  <a:schemeClr val="bg1"/>
                </a:solidFill>
              </a:rPr>
              <a:t>Step 1: Place an even about of surface soil from each management system into the sink strainers</a:t>
            </a:r>
          </a:p>
        </p:txBody>
      </p:sp>
      <p:sp>
        <p:nvSpPr>
          <p:cNvPr id="2070"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4077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810a318-5788-42c4-bc95-17272ed21e47" xsi:nil="true"/>
    <lcf76f155ced4ddcb4097134ff3c332f xmlns="5d8c711f-12c4-4b74-a160-ecf4c25002d6">
      <Terms xmlns="http://schemas.microsoft.com/office/infopath/2007/PartnerControls"/>
    </lcf76f155ced4ddcb4097134ff3c332f>
    <IconOverlay xmlns="http://schemas.microsoft.com/sharepoint/v4" xsi:nil="true"/>
    <Person xmlns="5d8c711f-12c4-4b74-a160-ecf4c25002d6">
      <UserInfo>
        <DisplayName/>
        <AccountId xsi:nil="true"/>
        <AccountType/>
      </UserInfo>
    </Person>
    <time xmlns="5d8c711f-12c4-4b74-a160-ecf4c25002d6" xsi:nil="true"/>
    <Thumbnail xmlns="5d8c711f-12c4-4b74-a160-ecf4c25002d6" xsi:nil="true"/>
    <Notes xmlns="5d8c711f-12c4-4b74-a160-ecf4c25002d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FB19818F9C5024198B6F78956A4E7F7" ma:contentTypeVersion="24" ma:contentTypeDescription="Create a new document." ma:contentTypeScope="" ma:versionID="2d8e6e0c2337ed2a88f89606db4d673b">
  <xsd:schema xmlns:xsd="http://www.w3.org/2001/XMLSchema" xmlns:xs="http://www.w3.org/2001/XMLSchema" xmlns:p="http://schemas.microsoft.com/office/2006/metadata/properties" xmlns:ns2="5d8c711f-12c4-4b74-a160-ecf4c25002d6" xmlns:ns3="d810a318-5788-42c4-bc95-17272ed21e47" xmlns:ns4="http://schemas.microsoft.com/sharepoint/v4" targetNamespace="http://schemas.microsoft.com/office/2006/metadata/properties" ma:root="true" ma:fieldsID="993a5a46480f9ca2fb03b012866cc231" ns2:_="" ns3:_="" ns4:_="">
    <xsd:import namespace="5d8c711f-12c4-4b74-a160-ecf4c25002d6"/>
    <xsd:import namespace="d810a318-5788-42c4-bc95-17272ed21e47"/>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time" minOccurs="0"/>
                <xsd:element ref="ns2:MediaLengthInSeconds" minOccurs="0"/>
                <xsd:element ref="ns2:lcf76f155ced4ddcb4097134ff3c332f" minOccurs="0"/>
                <xsd:element ref="ns3:TaxCatchAll" minOccurs="0"/>
                <xsd:element ref="ns4:IconOverlay" minOccurs="0"/>
                <xsd:element ref="ns2:Person" minOccurs="0"/>
                <xsd:element ref="ns2:MediaServiceObjectDetectorVersions" minOccurs="0"/>
                <xsd:element ref="ns2:MediaServiceSearchProperties" minOccurs="0"/>
                <xsd:element ref="ns2:Thumbnail" minOccurs="0"/>
                <xsd:element ref="ns2:MediaServiceBillingMetadata"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8c711f-12c4-4b74-a160-ecf4c25002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time" ma:index="20" nillable="true" ma:displayName="time" ma:format="DateOnly" ma:internalName="time">
      <xsd:simpleType>
        <xsd:restriction base="dms:DateTime"/>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0ba17d1-332e-49f2-a71e-f3f541141499" ma:termSetId="09814cd3-568e-fe90-9814-8d621ff8fb84" ma:anchorId="fba54fb3-c3e1-fe81-a776-ca4b69148c4d" ma:open="true" ma:isKeyword="false">
      <xsd:complexType>
        <xsd:sequence>
          <xsd:element ref="pc:Terms" minOccurs="0" maxOccurs="1"/>
        </xsd:sequence>
      </xsd:complexType>
    </xsd:element>
    <xsd:element name="Person" ma:index="26"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Thumbnail" ma:index="29" nillable="true" ma:displayName="Thumbnail" ma:format="Thumbnail" ma:internalName="Thumbnail">
      <xsd:simpleType>
        <xsd:restriction base="dms:Unknown"/>
      </xsd:simpleType>
    </xsd:element>
    <xsd:element name="MediaServiceBillingMetadata" ma:index="30" nillable="true" ma:displayName="MediaServiceBillingMetadata" ma:hidden="true" ma:internalName="MediaServiceBillingMetadata" ma:readOnly="true">
      <xsd:simpleType>
        <xsd:restriction base="dms:Note"/>
      </xsd:simpleType>
    </xsd:element>
    <xsd:element name="Notes" ma:index="31" nillable="true" ma:displayName="Notes"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810a318-5788-42c4-bc95-17272ed21e4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629c3865-c860-4cfe-bfb0-6374394e6f6f}" ma:internalName="TaxCatchAll" ma:showField="CatchAllData" ma:web="d810a318-5788-42c4-bc95-17272ed21e4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5"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656EF00-FDC0-43F8-B1BB-E9524B8E3E8C}">
  <ds:schemaRefs>
    <ds:schemaRef ds:uri="http://schemas.microsoft.com/sharepoint/v3/contenttype/forms"/>
  </ds:schemaRefs>
</ds:datastoreItem>
</file>

<file path=customXml/itemProps2.xml><?xml version="1.0" encoding="utf-8"?>
<ds:datastoreItem xmlns:ds="http://schemas.openxmlformats.org/officeDocument/2006/customXml" ds:itemID="{0903FFD5-F83F-4C26-ABC8-892E136EE180}">
  <ds:schemaRefs>
    <ds:schemaRef ds:uri="http://schemas.microsoft.com/office/2006/metadata/properties"/>
    <ds:schemaRef ds:uri="http://schemas.microsoft.com/office/infopath/2007/PartnerControls"/>
    <ds:schemaRef ds:uri="d810a318-5788-42c4-bc95-17272ed21e47"/>
    <ds:schemaRef ds:uri="5d8c711f-12c4-4b74-a160-ecf4c25002d6"/>
    <ds:schemaRef ds:uri="http://schemas.microsoft.com/sharepoint/v4"/>
  </ds:schemaRefs>
</ds:datastoreItem>
</file>

<file path=customXml/itemProps3.xml><?xml version="1.0" encoding="utf-8"?>
<ds:datastoreItem xmlns:ds="http://schemas.openxmlformats.org/officeDocument/2006/customXml" ds:itemID="{3065C1E3-A63E-437B-B362-50D41095E371}"/>
</file>

<file path=docProps/app.xml><?xml version="1.0" encoding="utf-8"?>
<Properties xmlns="http://schemas.openxmlformats.org/officeDocument/2006/extended-properties" xmlns:vt="http://schemas.openxmlformats.org/officeDocument/2006/docPropsVTypes">
  <TotalTime>4148</TotalTime>
  <Words>2918</Words>
  <Application>Microsoft Office PowerPoint</Application>
  <PresentationFormat>Widescreen</PresentationFormat>
  <Paragraphs>197</Paragraphs>
  <Slides>37</Slides>
  <Notes>21</Notes>
  <HiddenSlides>0</HiddenSlides>
  <MMClips>3</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Minimizing Disturbance</vt:lpstr>
      <vt:lpstr>Lesson Vocabulary</vt:lpstr>
      <vt:lpstr>Interest Approach: Infiltration Test</vt:lpstr>
      <vt:lpstr>PowerPoint Presentation</vt:lpstr>
      <vt:lpstr>Interest Approach: What have we learned so far?</vt:lpstr>
      <vt:lpstr>Aggregates</vt:lpstr>
      <vt:lpstr>Aggregate Stability</vt:lpstr>
      <vt:lpstr>Properties that Affect Aggregate Stability</vt:lpstr>
      <vt:lpstr>Activity! Aggregate Stability Test</vt:lpstr>
      <vt:lpstr>Step 2: Immerse strainer in bowl or mason jar</vt:lpstr>
      <vt:lpstr>Step 3: Leave strainer of soil in bowl of water until each one is fully saturated (add extra water as necessary </vt:lpstr>
      <vt:lpstr>Step 4: Turn the strainers upside down on the cutting board</vt:lpstr>
      <vt:lpstr>Interest Approach: Disturbance</vt:lpstr>
      <vt:lpstr>Soil Disturbance</vt:lpstr>
      <vt:lpstr>Biological Disturbances </vt:lpstr>
      <vt:lpstr>Chemical Disturbance</vt:lpstr>
      <vt:lpstr>Physical Disturbance</vt:lpstr>
      <vt:lpstr>Discussion Point: If soil disturbance is harmful to soil life, why would a farmer use pesticides, fungicides, herbicides, or tillage?  </vt:lpstr>
      <vt:lpstr>Real-Life Example</vt:lpstr>
      <vt:lpstr>What should the farmer do?  Option 1: Farmer does nothing  Option 2: Farmer sprays the weeds with an herbicide  Option 3: Farmer tills his field</vt:lpstr>
      <vt:lpstr>Optional Extension Activity</vt:lpstr>
      <vt:lpstr>Interest Approach: Dust Bowl</vt:lpstr>
      <vt:lpstr>Erosion: Wind, Water</vt:lpstr>
      <vt:lpstr>Types of Erosion</vt:lpstr>
      <vt:lpstr>PowerPoint Presentation</vt:lpstr>
      <vt:lpstr>PowerPoint Presentation</vt:lpstr>
      <vt:lpstr>PowerPoint Presentation</vt:lpstr>
      <vt:lpstr>PowerPoint Presentation</vt:lpstr>
      <vt:lpstr>PowerPoint Presentation</vt:lpstr>
      <vt:lpstr>Erodible Soils</vt:lpstr>
      <vt:lpstr>Wind Erosion: The Problem</vt:lpstr>
      <vt:lpstr>Wind Erosion</vt:lpstr>
      <vt:lpstr>Activity! Wind Simulator</vt:lpstr>
      <vt:lpstr>Wind Simulator</vt:lpstr>
      <vt:lpstr>Soil Movement</vt:lpstr>
      <vt:lpstr>Wind Barriers</vt:lpstr>
      <vt:lpstr>Extended Opportunity: Social Studies/American History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Platz-Vredenburgh</dc:creator>
  <cp:lastModifiedBy>Julie Platz</cp:lastModifiedBy>
  <cp:revision>2</cp:revision>
  <dcterms:created xsi:type="dcterms:W3CDTF">2024-06-24T15:37:27Z</dcterms:created>
  <dcterms:modified xsi:type="dcterms:W3CDTF">2026-05-26T01:55:44Z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0x0101006FB19818F9C5024198B6F78956A4E7F7</vt:lpwstr>
  </property>
  <property fmtid="{D5CDD505-2E9C-101B-9397-08002B2CF9AE}" pid="3" name="MediaServiceImageTags">
    <vt:lpwstr/>
  </property>
</Properties>
</file>