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56" r:id="rId5"/>
    <p:sldId id="257" r:id="rId6"/>
    <p:sldId id="258" r:id="rId7"/>
    <p:sldId id="259" r:id="rId8"/>
    <p:sldId id="260" r:id="rId9"/>
    <p:sldId id="283" r:id="rId10"/>
    <p:sldId id="263" r:id="rId11"/>
    <p:sldId id="281" r:id="rId12"/>
    <p:sldId id="282" r:id="rId13"/>
    <p:sldId id="265" r:id="rId14"/>
    <p:sldId id="287" r:id="rId15"/>
    <p:sldId id="262" r:id="rId16"/>
    <p:sldId id="289" r:id="rId17"/>
    <p:sldId id="261" r:id="rId18"/>
    <p:sldId id="266" r:id="rId19"/>
    <p:sldId id="285" r:id="rId20"/>
    <p:sldId id="284" r:id="rId21"/>
    <p:sldId id="293" r:id="rId22"/>
    <p:sldId id="286" r:id="rId23"/>
    <p:sldId id="267" r:id="rId24"/>
    <p:sldId id="268" r:id="rId25"/>
    <p:sldId id="269" r:id="rId26"/>
    <p:sldId id="288" r:id="rId27"/>
    <p:sldId id="276" r:id="rId28"/>
    <p:sldId id="274" r:id="rId29"/>
    <p:sldId id="275" r:id="rId30"/>
    <p:sldId id="277" r:id="rId31"/>
    <p:sldId id="278" r:id="rId32"/>
    <p:sldId id="279" r:id="rId33"/>
    <p:sldId id="295" r:id="rId34"/>
    <p:sldId id="290" r:id="rId35"/>
    <p:sldId id="292" r:id="rId36"/>
    <p:sldId id="294" r:id="rId37"/>
    <p:sldId id="29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4F9BA4-A709-4899-A5EE-E3A6B5C9965D}" v="148" dt="2024-08-05T14:22:28.1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422" autoAdjust="0"/>
  </p:normalViewPr>
  <p:slideViewPr>
    <p:cSldViewPr snapToGrid="0">
      <p:cViewPr varScale="1">
        <p:scale>
          <a:sx n="72" d="100"/>
          <a:sy n="72" d="100"/>
        </p:scale>
        <p:origin x="1104"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Platz" userId="ee3d9874-b684-4584-b941-76e3227206e8" providerId="ADAL" clId="{C24F9BA4-A709-4899-A5EE-E3A6B5C9965D}"/>
    <pc:docChg chg="undo redo custSel addSld delSld modSld sldOrd">
      <pc:chgData name="Julie Platz" userId="ee3d9874-b684-4584-b941-76e3227206e8" providerId="ADAL" clId="{C24F9BA4-A709-4899-A5EE-E3A6B5C9965D}" dt="2024-08-05T14:31:12.902" v="5320" actId="6549"/>
      <pc:docMkLst>
        <pc:docMk/>
      </pc:docMkLst>
      <pc:sldChg chg="modSp">
        <pc:chgData name="Julie Platz" userId="ee3d9874-b684-4584-b941-76e3227206e8" providerId="ADAL" clId="{C24F9BA4-A709-4899-A5EE-E3A6B5C9965D}" dt="2024-08-05T14:22:28.110" v="5312" actId="20577"/>
        <pc:sldMkLst>
          <pc:docMk/>
          <pc:sldMk cId="971485152" sldId="257"/>
        </pc:sldMkLst>
        <pc:graphicFrameChg chg="mod">
          <ac:chgData name="Julie Platz" userId="ee3d9874-b684-4584-b941-76e3227206e8" providerId="ADAL" clId="{C24F9BA4-A709-4899-A5EE-E3A6B5C9965D}" dt="2024-08-05T14:22:28.110" v="5312" actId="20577"/>
          <ac:graphicFrameMkLst>
            <pc:docMk/>
            <pc:sldMk cId="971485152" sldId="257"/>
            <ac:graphicFrameMk id="5" creationId="{E495D7AD-94B2-FA1E-E152-4546CC0E5F62}"/>
          </ac:graphicFrameMkLst>
        </pc:graphicFrameChg>
      </pc:sldChg>
      <pc:sldChg chg="addSp delSp modSp mod setBg modNotesTx">
        <pc:chgData name="Julie Platz" userId="ee3d9874-b684-4584-b941-76e3227206e8" providerId="ADAL" clId="{C24F9BA4-A709-4899-A5EE-E3A6B5C9965D}" dt="2024-07-10T14:52:57.627" v="2892" actId="26606"/>
        <pc:sldMkLst>
          <pc:docMk/>
          <pc:sldMk cId="2808161433" sldId="260"/>
        </pc:sldMkLst>
        <pc:spChg chg="mod">
          <ac:chgData name="Julie Platz" userId="ee3d9874-b684-4584-b941-76e3227206e8" providerId="ADAL" clId="{C24F9BA4-A709-4899-A5EE-E3A6B5C9965D}" dt="2024-07-10T14:52:57.627" v="2892" actId="26606"/>
          <ac:spMkLst>
            <pc:docMk/>
            <pc:sldMk cId="2808161433" sldId="260"/>
            <ac:spMk id="2" creationId="{0384511C-89C0-4695-BE38-A07E1FC6FBD3}"/>
          </ac:spMkLst>
        </pc:spChg>
        <pc:spChg chg="mod">
          <ac:chgData name="Julie Platz" userId="ee3d9874-b684-4584-b941-76e3227206e8" providerId="ADAL" clId="{C24F9BA4-A709-4899-A5EE-E3A6B5C9965D}" dt="2024-07-10T14:52:57.627" v="2892" actId="26606"/>
          <ac:spMkLst>
            <pc:docMk/>
            <pc:sldMk cId="2808161433" sldId="260"/>
            <ac:spMk id="3" creationId="{DBE739A3-6D1E-EA1D-4BFC-E466B7ED86E8}"/>
          </ac:spMkLst>
        </pc:spChg>
        <pc:spChg chg="add">
          <ac:chgData name="Julie Platz" userId="ee3d9874-b684-4584-b941-76e3227206e8" providerId="ADAL" clId="{C24F9BA4-A709-4899-A5EE-E3A6B5C9965D}" dt="2024-07-10T14:52:57.627" v="2892" actId="26606"/>
          <ac:spMkLst>
            <pc:docMk/>
            <pc:sldMk cId="2808161433" sldId="260"/>
            <ac:spMk id="12" creationId="{F13C74B1-5B17-4795-BED0-7140497B445A}"/>
          </ac:spMkLst>
        </pc:spChg>
        <pc:spChg chg="add">
          <ac:chgData name="Julie Platz" userId="ee3d9874-b684-4584-b941-76e3227206e8" providerId="ADAL" clId="{C24F9BA4-A709-4899-A5EE-E3A6B5C9965D}" dt="2024-07-10T14:52:57.627" v="2892" actId="26606"/>
          <ac:spMkLst>
            <pc:docMk/>
            <pc:sldMk cId="2808161433" sldId="260"/>
            <ac:spMk id="14" creationId="{D4974D33-8DC5-464E-8C6D-BE58F0669C17}"/>
          </ac:spMkLst>
        </pc:spChg>
        <pc:picChg chg="add del mod">
          <ac:chgData name="Julie Platz" userId="ee3d9874-b684-4584-b941-76e3227206e8" providerId="ADAL" clId="{C24F9BA4-A709-4899-A5EE-E3A6B5C9965D}" dt="2024-07-10T14:52:38.582" v="2890" actId="478"/>
          <ac:picMkLst>
            <pc:docMk/>
            <pc:sldMk cId="2808161433" sldId="260"/>
            <ac:picMk id="5" creationId="{292CB90A-E9BA-0E43-F558-7B10E1BBBECC}"/>
          </ac:picMkLst>
        </pc:picChg>
        <pc:picChg chg="add mod">
          <ac:chgData name="Julie Platz" userId="ee3d9874-b684-4584-b941-76e3227206e8" providerId="ADAL" clId="{C24F9BA4-A709-4899-A5EE-E3A6B5C9965D}" dt="2024-07-10T14:52:57.627" v="2892" actId="26606"/>
          <ac:picMkLst>
            <pc:docMk/>
            <pc:sldMk cId="2808161433" sldId="260"/>
            <ac:picMk id="7" creationId="{42E8CB03-01F6-1F3C-ADA4-7A9FAB24BF5B}"/>
          </ac:picMkLst>
        </pc:picChg>
      </pc:sldChg>
      <pc:sldChg chg="addSp delSp modSp new add del mod ord setBg modNotesTx">
        <pc:chgData name="Julie Platz" userId="ee3d9874-b684-4584-b941-76e3227206e8" providerId="ADAL" clId="{C24F9BA4-A709-4899-A5EE-E3A6B5C9965D}" dt="2024-07-10T14:38:26.140" v="2535"/>
        <pc:sldMkLst>
          <pc:docMk/>
          <pc:sldMk cId="2849670373" sldId="261"/>
        </pc:sldMkLst>
        <pc:spChg chg="mod">
          <ac:chgData name="Julie Platz" userId="ee3d9874-b684-4584-b941-76e3227206e8" providerId="ADAL" clId="{C24F9BA4-A709-4899-A5EE-E3A6B5C9965D}" dt="2024-07-09T18:03:17.602" v="253" actId="20577"/>
          <ac:spMkLst>
            <pc:docMk/>
            <pc:sldMk cId="2849670373" sldId="261"/>
            <ac:spMk id="2" creationId="{49C94ACE-3034-B474-9E2E-FF7EB2A6D49A}"/>
          </ac:spMkLst>
        </pc:spChg>
        <pc:spChg chg="del">
          <ac:chgData name="Julie Platz" userId="ee3d9874-b684-4584-b941-76e3227206e8" providerId="ADAL" clId="{C24F9BA4-A709-4899-A5EE-E3A6B5C9965D}" dt="2024-07-09T18:01:39.494" v="213" actId="931"/>
          <ac:spMkLst>
            <pc:docMk/>
            <pc:sldMk cId="2849670373" sldId="261"/>
            <ac:spMk id="3" creationId="{AFB3824E-A2E7-98B5-8840-C6D7A3B02CB9}"/>
          </ac:spMkLst>
        </pc:spChg>
        <pc:spChg chg="add mod">
          <ac:chgData name="Julie Platz" userId="ee3d9874-b684-4584-b941-76e3227206e8" providerId="ADAL" clId="{C24F9BA4-A709-4899-A5EE-E3A6B5C9965D}" dt="2024-07-09T18:03:10.018" v="227" actId="26606"/>
          <ac:spMkLst>
            <pc:docMk/>
            <pc:sldMk cId="2849670373" sldId="261"/>
            <ac:spMk id="6" creationId="{1D50B144-6F9E-4A24-3663-13F14BD4AAE3}"/>
          </ac:spMkLst>
        </pc:spChg>
        <pc:spChg chg="add mod">
          <ac:chgData name="Julie Platz" userId="ee3d9874-b684-4584-b941-76e3227206e8" providerId="ADAL" clId="{C24F9BA4-A709-4899-A5EE-E3A6B5C9965D}" dt="2024-07-09T18:03:10.018" v="227" actId="26606"/>
          <ac:spMkLst>
            <pc:docMk/>
            <pc:sldMk cId="2849670373" sldId="261"/>
            <ac:spMk id="9" creationId="{BCAEC552-E770-90D8-AAFF-93A4C3B26246}"/>
          </ac:spMkLst>
        </pc:spChg>
        <pc:spChg chg="add mod">
          <ac:chgData name="Julie Platz" userId="ee3d9874-b684-4584-b941-76e3227206e8" providerId="ADAL" clId="{C24F9BA4-A709-4899-A5EE-E3A6B5C9965D}" dt="2024-07-09T18:03:10.018" v="227" actId="26606"/>
          <ac:spMkLst>
            <pc:docMk/>
            <pc:sldMk cId="2849670373" sldId="261"/>
            <ac:spMk id="12" creationId="{22723E96-8CB4-9CCC-D0D2-6D5096DD49A2}"/>
          </ac:spMkLst>
        </pc:spChg>
        <pc:spChg chg="add mod">
          <ac:chgData name="Julie Platz" userId="ee3d9874-b684-4584-b941-76e3227206e8" providerId="ADAL" clId="{C24F9BA4-A709-4899-A5EE-E3A6B5C9965D}" dt="2024-07-09T18:03:10.018" v="227" actId="26606"/>
          <ac:spMkLst>
            <pc:docMk/>
            <pc:sldMk cId="2849670373" sldId="261"/>
            <ac:spMk id="15" creationId="{389DC6E2-07CB-D877-9E16-48ABD4294FEF}"/>
          </ac:spMkLst>
        </pc:spChg>
        <pc:spChg chg="add mod">
          <ac:chgData name="Julie Platz" userId="ee3d9874-b684-4584-b941-76e3227206e8" providerId="ADAL" clId="{C24F9BA4-A709-4899-A5EE-E3A6B5C9965D}" dt="2024-07-09T18:03:10.018" v="227" actId="26606"/>
          <ac:spMkLst>
            <pc:docMk/>
            <pc:sldMk cId="2849670373" sldId="261"/>
            <ac:spMk id="18" creationId="{9C286860-3261-4701-B291-588920D270F5}"/>
          </ac:spMkLst>
        </pc:spChg>
        <pc:spChg chg="add">
          <ac:chgData name="Julie Platz" userId="ee3d9874-b684-4584-b941-76e3227206e8" providerId="ADAL" clId="{C24F9BA4-A709-4899-A5EE-E3A6B5C9965D}" dt="2024-07-09T18:03:10.018" v="227" actId="26606"/>
          <ac:spMkLst>
            <pc:docMk/>
            <pc:sldMk cId="2849670373" sldId="261"/>
            <ac:spMk id="23" creationId="{928F64C6-FE22-4FC1-A763-DFCC514811BD}"/>
          </ac:spMkLst>
        </pc:spChg>
        <pc:picChg chg="add mod">
          <ac:chgData name="Julie Platz" userId="ee3d9874-b684-4584-b941-76e3227206e8" providerId="ADAL" clId="{C24F9BA4-A709-4899-A5EE-E3A6B5C9965D}" dt="2024-07-09T18:03:10.018" v="227" actId="26606"/>
          <ac:picMkLst>
            <pc:docMk/>
            <pc:sldMk cId="2849670373" sldId="261"/>
            <ac:picMk id="5" creationId="{2D8DD109-BF70-9681-F51D-CD291E936DC6}"/>
          </ac:picMkLst>
        </pc:picChg>
        <pc:picChg chg="add mod ord">
          <ac:chgData name="Julie Platz" userId="ee3d9874-b684-4584-b941-76e3227206e8" providerId="ADAL" clId="{C24F9BA4-A709-4899-A5EE-E3A6B5C9965D}" dt="2024-07-09T18:03:10.018" v="227" actId="26606"/>
          <ac:picMkLst>
            <pc:docMk/>
            <pc:sldMk cId="2849670373" sldId="261"/>
            <ac:picMk id="8" creationId="{C1559678-F3EF-9715-0536-5045EB3572AA}"/>
          </ac:picMkLst>
        </pc:picChg>
        <pc:picChg chg="add mod ord">
          <ac:chgData name="Julie Platz" userId="ee3d9874-b684-4584-b941-76e3227206e8" providerId="ADAL" clId="{C24F9BA4-A709-4899-A5EE-E3A6B5C9965D}" dt="2024-07-09T18:03:10.018" v="227" actId="26606"/>
          <ac:picMkLst>
            <pc:docMk/>
            <pc:sldMk cId="2849670373" sldId="261"/>
            <ac:picMk id="11" creationId="{9C7BC8DC-17AD-618B-0BD7-324D63132FF1}"/>
          </ac:picMkLst>
        </pc:picChg>
        <pc:picChg chg="add mod ord">
          <ac:chgData name="Julie Platz" userId="ee3d9874-b684-4584-b941-76e3227206e8" providerId="ADAL" clId="{C24F9BA4-A709-4899-A5EE-E3A6B5C9965D}" dt="2024-07-09T18:03:10.018" v="227" actId="26606"/>
          <ac:picMkLst>
            <pc:docMk/>
            <pc:sldMk cId="2849670373" sldId="261"/>
            <ac:picMk id="14" creationId="{ACDB440B-18A2-58FC-B8F4-6689C5281654}"/>
          </ac:picMkLst>
        </pc:picChg>
        <pc:picChg chg="add mod ord">
          <ac:chgData name="Julie Platz" userId="ee3d9874-b684-4584-b941-76e3227206e8" providerId="ADAL" clId="{C24F9BA4-A709-4899-A5EE-E3A6B5C9965D}" dt="2024-07-09T18:03:10.018" v="227" actId="26606"/>
          <ac:picMkLst>
            <pc:docMk/>
            <pc:sldMk cId="2849670373" sldId="261"/>
            <ac:picMk id="17" creationId="{725956CE-0CFF-CC37-1807-24AD966EBE9E}"/>
          </ac:picMkLst>
        </pc:picChg>
        <pc:cxnChg chg="add">
          <ac:chgData name="Julie Platz" userId="ee3d9874-b684-4584-b941-76e3227206e8" providerId="ADAL" clId="{C24F9BA4-A709-4899-A5EE-E3A6B5C9965D}" dt="2024-07-09T18:03:10.018" v="227" actId="26606"/>
          <ac:cxnSpMkLst>
            <pc:docMk/>
            <pc:sldMk cId="2849670373" sldId="261"/>
            <ac:cxnSpMk id="25" creationId="{5C34627B-48E6-4F4D-B843-97717A86B490}"/>
          </ac:cxnSpMkLst>
        </pc:cxnChg>
      </pc:sldChg>
      <pc:sldChg chg="addSp delSp add del setBg delDesignElem">
        <pc:chgData name="Julie Platz" userId="ee3d9874-b684-4584-b941-76e3227206e8" providerId="ADAL" clId="{C24F9BA4-A709-4899-A5EE-E3A6B5C9965D}" dt="2024-07-10T14:38:16.182" v="2532"/>
        <pc:sldMkLst>
          <pc:docMk/>
          <pc:sldMk cId="4238693551" sldId="261"/>
        </pc:sldMkLst>
        <pc:spChg chg="add del">
          <ac:chgData name="Julie Platz" userId="ee3d9874-b684-4584-b941-76e3227206e8" providerId="ADAL" clId="{C24F9BA4-A709-4899-A5EE-E3A6B5C9965D}" dt="2024-07-10T14:38:16.182" v="2532"/>
          <ac:spMkLst>
            <pc:docMk/>
            <pc:sldMk cId="4238693551" sldId="261"/>
            <ac:spMk id="23" creationId="{928F64C6-FE22-4FC1-A763-DFCC514811BD}"/>
          </ac:spMkLst>
        </pc:spChg>
        <pc:cxnChg chg="add del">
          <ac:chgData name="Julie Platz" userId="ee3d9874-b684-4584-b941-76e3227206e8" providerId="ADAL" clId="{C24F9BA4-A709-4899-A5EE-E3A6B5C9965D}" dt="2024-07-10T14:38:16.182" v="2532"/>
          <ac:cxnSpMkLst>
            <pc:docMk/>
            <pc:sldMk cId="4238693551" sldId="261"/>
            <ac:cxnSpMk id="25" creationId="{5C34627B-48E6-4F4D-B843-97717A86B490}"/>
          </ac:cxnSpMkLst>
        </pc:cxnChg>
      </pc:sldChg>
      <pc:sldChg chg="addSp modSp new mod ord setBg modNotesTx">
        <pc:chgData name="Julie Platz" userId="ee3d9874-b684-4584-b941-76e3227206e8" providerId="ADAL" clId="{C24F9BA4-A709-4899-A5EE-E3A6B5C9965D}" dt="2024-07-24T15:00:26.777" v="3761"/>
        <pc:sldMkLst>
          <pc:docMk/>
          <pc:sldMk cId="2179754383" sldId="262"/>
        </pc:sldMkLst>
        <pc:spChg chg="mod">
          <ac:chgData name="Julie Platz" userId="ee3d9874-b684-4584-b941-76e3227206e8" providerId="ADAL" clId="{C24F9BA4-A709-4899-A5EE-E3A6B5C9965D}" dt="2024-07-24T15:00:19.222" v="3760" actId="33524"/>
          <ac:spMkLst>
            <pc:docMk/>
            <pc:sldMk cId="2179754383" sldId="262"/>
            <ac:spMk id="2" creationId="{F68FDBD1-6CCB-D3DD-0040-BD8D6EA21F2D}"/>
          </ac:spMkLst>
        </pc:spChg>
        <pc:spChg chg="add">
          <ac:chgData name="Julie Platz" userId="ee3d9874-b684-4584-b941-76e3227206e8" providerId="ADAL" clId="{C24F9BA4-A709-4899-A5EE-E3A6B5C9965D}" dt="2024-07-09T18:07:13.783" v="300" actId="26606"/>
          <ac:spMkLst>
            <pc:docMk/>
            <pc:sldMk cId="2179754383" sldId="262"/>
            <ac:spMk id="7" creationId="{FFD48BC7-DC40-47DE-87EE-9F4B6ECB9ABB}"/>
          </ac:spMkLst>
        </pc:spChg>
        <pc:spChg chg="add">
          <ac:chgData name="Julie Platz" userId="ee3d9874-b684-4584-b941-76e3227206e8" providerId="ADAL" clId="{C24F9BA4-A709-4899-A5EE-E3A6B5C9965D}" dt="2024-07-09T18:07:13.783" v="300" actId="26606"/>
          <ac:spMkLst>
            <pc:docMk/>
            <pc:sldMk cId="2179754383" sldId="262"/>
            <ac:spMk id="9" creationId="{E502BBC7-2C76-46F3-BC24-5985BC13DB88}"/>
          </ac:spMkLst>
        </pc:spChg>
        <pc:spChg chg="add">
          <ac:chgData name="Julie Platz" userId="ee3d9874-b684-4584-b941-76e3227206e8" providerId="ADAL" clId="{C24F9BA4-A709-4899-A5EE-E3A6B5C9965D}" dt="2024-07-09T18:07:13.783" v="300" actId="26606"/>
          <ac:spMkLst>
            <pc:docMk/>
            <pc:sldMk cId="2179754383" sldId="262"/>
            <ac:spMk id="11" creationId="{C7F28D52-2A5F-4D23-81AE-7CB8B591C7AF}"/>
          </ac:spMkLst>
        </pc:spChg>
        <pc:spChg chg="add">
          <ac:chgData name="Julie Platz" userId="ee3d9874-b684-4584-b941-76e3227206e8" providerId="ADAL" clId="{C24F9BA4-A709-4899-A5EE-E3A6B5C9965D}" dt="2024-07-09T18:07:13.783" v="300" actId="26606"/>
          <ac:spMkLst>
            <pc:docMk/>
            <pc:sldMk cId="2179754383" sldId="262"/>
            <ac:spMk id="13" creationId="{3629484E-3792-4B3D-89AD-7C8A1ED0E0D4}"/>
          </ac:spMkLst>
        </pc:spChg>
      </pc:sldChg>
      <pc:sldChg chg="addSp delSp modSp new mod setBg modClrScheme chgLayout modNotesTx">
        <pc:chgData name="Julie Platz" userId="ee3d9874-b684-4584-b941-76e3227206e8" providerId="ADAL" clId="{C24F9BA4-A709-4899-A5EE-E3A6B5C9965D}" dt="2024-07-10T13:15:51.658" v="1322"/>
        <pc:sldMkLst>
          <pc:docMk/>
          <pc:sldMk cId="2421992667" sldId="263"/>
        </pc:sldMkLst>
        <pc:spChg chg="del mod ord">
          <ac:chgData name="Julie Platz" userId="ee3d9874-b684-4584-b941-76e3227206e8" providerId="ADAL" clId="{C24F9BA4-A709-4899-A5EE-E3A6B5C9965D}" dt="2024-07-09T18:10:35.930" v="302" actId="700"/>
          <ac:spMkLst>
            <pc:docMk/>
            <pc:sldMk cId="2421992667" sldId="263"/>
            <ac:spMk id="2" creationId="{F1C28E3B-503F-8BDE-0D28-4A65107E87F7}"/>
          </ac:spMkLst>
        </pc:spChg>
        <pc:spChg chg="add mod ord">
          <ac:chgData name="Julie Platz" userId="ee3d9874-b684-4584-b941-76e3227206e8" providerId="ADAL" clId="{C24F9BA4-A709-4899-A5EE-E3A6B5C9965D}" dt="2024-07-10T13:01:31.277" v="733" actId="26606"/>
          <ac:spMkLst>
            <pc:docMk/>
            <pc:sldMk cId="2421992667" sldId="263"/>
            <ac:spMk id="3" creationId="{46121AB0-B806-589D-9243-01473C2D934C}"/>
          </ac:spMkLst>
        </pc:spChg>
        <pc:spChg chg="add del mod ord">
          <ac:chgData name="Julie Platz" userId="ee3d9874-b684-4584-b941-76e3227206e8" providerId="ADAL" clId="{C24F9BA4-A709-4899-A5EE-E3A6B5C9965D}" dt="2024-07-10T13:01:31.277" v="733" actId="26606"/>
          <ac:spMkLst>
            <pc:docMk/>
            <pc:sldMk cId="2421992667" sldId="263"/>
            <ac:spMk id="4" creationId="{63968943-5BAE-3F01-F569-3B6CF5C10CE3}"/>
          </ac:spMkLst>
        </pc:spChg>
        <pc:spChg chg="add">
          <ac:chgData name="Julie Platz" userId="ee3d9874-b684-4584-b941-76e3227206e8" providerId="ADAL" clId="{C24F9BA4-A709-4899-A5EE-E3A6B5C9965D}" dt="2024-07-10T13:01:31.277" v="733" actId="26606"/>
          <ac:spMkLst>
            <pc:docMk/>
            <pc:sldMk cId="2421992667" sldId="263"/>
            <ac:spMk id="10" creationId="{53B021B3-DE93-4AB7-8A18-CF5F1CED88B8}"/>
          </ac:spMkLst>
        </pc:spChg>
        <pc:spChg chg="add">
          <ac:chgData name="Julie Platz" userId="ee3d9874-b684-4584-b941-76e3227206e8" providerId="ADAL" clId="{C24F9BA4-A709-4899-A5EE-E3A6B5C9965D}" dt="2024-07-10T13:01:31.277" v="733" actId="26606"/>
          <ac:spMkLst>
            <pc:docMk/>
            <pc:sldMk cId="2421992667" sldId="263"/>
            <ac:spMk id="12" creationId="{52D502E5-F6B4-4D58-B4AE-FC466FF15EE8}"/>
          </ac:spMkLst>
        </pc:spChg>
        <pc:spChg chg="add">
          <ac:chgData name="Julie Platz" userId="ee3d9874-b684-4584-b941-76e3227206e8" providerId="ADAL" clId="{C24F9BA4-A709-4899-A5EE-E3A6B5C9965D}" dt="2024-07-10T13:01:31.277" v="733" actId="26606"/>
          <ac:spMkLst>
            <pc:docMk/>
            <pc:sldMk cId="2421992667" sldId="263"/>
            <ac:spMk id="14" creationId="{9DECDBF4-02B6-4BB4-B65B-B8107AD6A9E8}"/>
          </ac:spMkLst>
        </pc:spChg>
        <pc:graphicFrameChg chg="add">
          <ac:chgData name="Julie Platz" userId="ee3d9874-b684-4584-b941-76e3227206e8" providerId="ADAL" clId="{C24F9BA4-A709-4899-A5EE-E3A6B5C9965D}" dt="2024-07-10T13:01:31.277" v="733" actId="26606"/>
          <ac:graphicFrameMkLst>
            <pc:docMk/>
            <pc:sldMk cId="2421992667" sldId="263"/>
            <ac:graphicFrameMk id="6" creationId="{E0FF8062-B363-27E6-C02B-9B92087EDEB4}"/>
          </ac:graphicFrameMkLst>
        </pc:graphicFrameChg>
      </pc:sldChg>
      <pc:sldChg chg="addSp delSp modSp new add del mod ord modClrScheme chgLayout">
        <pc:chgData name="Julie Platz" userId="ee3d9874-b684-4584-b941-76e3227206e8" providerId="ADAL" clId="{C24F9BA4-A709-4899-A5EE-E3A6B5C9965D}" dt="2024-07-24T15:00:45.824" v="3767" actId="47"/>
        <pc:sldMkLst>
          <pc:docMk/>
          <pc:sldMk cId="3407270533" sldId="264"/>
        </pc:sldMkLst>
        <pc:spChg chg="del">
          <ac:chgData name="Julie Platz" userId="ee3d9874-b684-4584-b941-76e3227206e8" providerId="ADAL" clId="{C24F9BA4-A709-4899-A5EE-E3A6B5C9965D}" dt="2024-07-10T12:43:14.648" v="324" actId="700"/>
          <ac:spMkLst>
            <pc:docMk/>
            <pc:sldMk cId="3407270533" sldId="264"/>
            <ac:spMk id="2" creationId="{06866597-E175-E1BD-3A2F-18B2E9E673A4}"/>
          </ac:spMkLst>
        </pc:spChg>
        <pc:spChg chg="add mod">
          <ac:chgData name="Julie Platz" userId="ee3d9874-b684-4584-b941-76e3227206e8" providerId="ADAL" clId="{C24F9BA4-A709-4899-A5EE-E3A6B5C9965D}" dt="2024-07-10T12:44:49.241" v="395" actId="20577"/>
          <ac:spMkLst>
            <pc:docMk/>
            <pc:sldMk cId="3407270533" sldId="264"/>
            <ac:spMk id="5" creationId="{62D5B562-73F5-9FD1-54E6-20E19FBD3246}"/>
          </ac:spMkLst>
        </pc:spChg>
        <pc:picChg chg="add mod">
          <ac:chgData name="Julie Platz" userId="ee3d9874-b684-4584-b941-76e3227206e8" providerId="ADAL" clId="{C24F9BA4-A709-4899-A5EE-E3A6B5C9965D}" dt="2024-07-10T12:43:25.561" v="326" actId="1076"/>
          <ac:picMkLst>
            <pc:docMk/>
            <pc:sldMk cId="3407270533" sldId="264"/>
            <ac:picMk id="4" creationId="{A48BBC5F-30ED-F814-E204-C4E001CB6B46}"/>
          </ac:picMkLst>
        </pc:picChg>
      </pc:sldChg>
      <pc:sldChg chg="addSp delSp modSp new mod setBg modNotesTx">
        <pc:chgData name="Julie Platz" userId="ee3d9874-b684-4584-b941-76e3227206e8" providerId="ADAL" clId="{C24F9BA4-A709-4899-A5EE-E3A6B5C9965D}" dt="2024-07-10T13:15:42.505" v="1321"/>
        <pc:sldMkLst>
          <pc:docMk/>
          <pc:sldMk cId="1663965030" sldId="265"/>
        </pc:sldMkLst>
        <pc:spChg chg="mod">
          <ac:chgData name="Julie Platz" userId="ee3d9874-b684-4584-b941-76e3227206e8" providerId="ADAL" clId="{C24F9BA4-A709-4899-A5EE-E3A6B5C9965D}" dt="2024-07-10T13:03:19.859" v="1075" actId="26606"/>
          <ac:spMkLst>
            <pc:docMk/>
            <pc:sldMk cId="1663965030" sldId="265"/>
            <ac:spMk id="2" creationId="{94EE7A99-62E1-343D-86B2-DD2A9DD27520}"/>
          </ac:spMkLst>
        </pc:spChg>
        <pc:spChg chg="del mod">
          <ac:chgData name="Julie Platz" userId="ee3d9874-b684-4584-b941-76e3227206e8" providerId="ADAL" clId="{C24F9BA4-A709-4899-A5EE-E3A6B5C9965D}" dt="2024-07-10T13:03:19.874" v="1076" actId="26606"/>
          <ac:spMkLst>
            <pc:docMk/>
            <pc:sldMk cId="1663965030" sldId="265"/>
            <ac:spMk id="3" creationId="{85A21D52-7F91-9E75-4CB0-75E33394A72C}"/>
          </ac:spMkLst>
        </pc:spChg>
        <pc:spChg chg="add del">
          <ac:chgData name="Julie Platz" userId="ee3d9874-b684-4584-b941-76e3227206e8" providerId="ADAL" clId="{C24F9BA4-A709-4899-A5EE-E3A6B5C9965D}" dt="2024-07-10T13:03:19.859" v="1075" actId="26606"/>
          <ac:spMkLst>
            <pc:docMk/>
            <pc:sldMk cId="1663965030" sldId="265"/>
            <ac:spMk id="8" creationId="{DAF1966E-FD40-4A4A-B61B-C4DF7FA05F06}"/>
          </ac:spMkLst>
        </pc:spChg>
        <pc:spChg chg="add del">
          <ac:chgData name="Julie Platz" userId="ee3d9874-b684-4584-b941-76e3227206e8" providerId="ADAL" clId="{C24F9BA4-A709-4899-A5EE-E3A6B5C9965D}" dt="2024-07-10T13:03:19.859" v="1075" actId="26606"/>
          <ac:spMkLst>
            <pc:docMk/>
            <pc:sldMk cId="1663965030" sldId="265"/>
            <ac:spMk id="10" creationId="{047BFA19-D45E-416B-A404-7AF2F3F27017}"/>
          </ac:spMkLst>
        </pc:spChg>
        <pc:spChg chg="add del">
          <ac:chgData name="Julie Platz" userId="ee3d9874-b684-4584-b941-76e3227206e8" providerId="ADAL" clId="{C24F9BA4-A709-4899-A5EE-E3A6B5C9965D}" dt="2024-07-10T13:03:19.859" v="1075" actId="26606"/>
          <ac:spMkLst>
            <pc:docMk/>
            <pc:sldMk cId="1663965030" sldId="265"/>
            <ac:spMk id="12" creationId="{8E0105E7-23DB-4CF2-8258-FF47C7620F6E}"/>
          </ac:spMkLst>
        </pc:spChg>
        <pc:spChg chg="add del">
          <ac:chgData name="Julie Platz" userId="ee3d9874-b684-4584-b941-76e3227206e8" providerId="ADAL" clId="{C24F9BA4-A709-4899-A5EE-E3A6B5C9965D}" dt="2024-07-10T13:03:19.859" v="1075" actId="26606"/>
          <ac:spMkLst>
            <pc:docMk/>
            <pc:sldMk cId="1663965030" sldId="265"/>
            <ac:spMk id="14" creationId="{074B4F7D-14B2-478B-8BF5-01E4E0C5D263}"/>
          </ac:spMkLst>
        </pc:spChg>
        <pc:graphicFrameChg chg="add">
          <ac:chgData name="Julie Platz" userId="ee3d9874-b684-4584-b941-76e3227206e8" providerId="ADAL" clId="{C24F9BA4-A709-4899-A5EE-E3A6B5C9965D}" dt="2024-07-10T13:03:19.874" v="1076" actId="26606"/>
          <ac:graphicFrameMkLst>
            <pc:docMk/>
            <pc:sldMk cId="1663965030" sldId="265"/>
            <ac:graphicFrameMk id="5" creationId="{419B8625-E3B0-7CFE-CEBD-4B58EAE25E3B}"/>
          </ac:graphicFrameMkLst>
        </pc:graphicFrameChg>
      </pc:sldChg>
      <pc:sldChg chg="addSp delSp modSp new mod setBg modNotesTx">
        <pc:chgData name="Julie Platz" userId="ee3d9874-b684-4584-b941-76e3227206e8" providerId="ADAL" clId="{C24F9BA4-A709-4899-A5EE-E3A6B5C9965D}" dt="2024-08-05T14:19:21.152" v="5210"/>
        <pc:sldMkLst>
          <pc:docMk/>
          <pc:sldMk cId="1054821337" sldId="266"/>
        </pc:sldMkLst>
        <pc:spChg chg="mod">
          <ac:chgData name="Julie Platz" userId="ee3d9874-b684-4584-b941-76e3227206e8" providerId="ADAL" clId="{C24F9BA4-A709-4899-A5EE-E3A6B5C9965D}" dt="2024-07-10T13:29:24.240" v="1608" actId="1076"/>
          <ac:spMkLst>
            <pc:docMk/>
            <pc:sldMk cId="1054821337" sldId="266"/>
            <ac:spMk id="2" creationId="{70BC5368-C105-4963-2940-E14823562096}"/>
          </ac:spMkLst>
        </pc:spChg>
        <pc:spChg chg="del mod">
          <ac:chgData name="Julie Platz" userId="ee3d9874-b684-4584-b941-76e3227206e8" providerId="ADAL" clId="{C24F9BA4-A709-4899-A5EE-E3A6B5C9965D}" dt="2024-07-10T13:28:09.447" v="1603" actId="26606"/>
          <ac:spMkLst>
            <pc:docMk/>
            <pc:sldMk cId="1054821337" sldId="266"/>
            <ac:spMk id="3" creationId="{38F149C0-AA8D-5DB6-AC04-1888B8C54A87}"/>
          </ac:spMkLst>
        </pc:spChg>
        <pc:graphicFrameChg chg="add mod">
          <ac:chgData name="Julie Platz" userId="ee3d9874-b684-4584-b941-76e3227206e8" providerId="ADAL" clId="{C24F9BA4-A709-4899-A5EE-E3A6B5C9965D}" dt="2024-07-10T13:29:29.780" v="1609" actId="1076"/>
          <ac:graphicFrameMkLst>
            <pc:docMk/>
            <pc:sldMk cId="1054821337" sldId="266"/>
            <ac:graphicFrameMk id="5" creationId="{9BCE079B-58DA-61F5-62ED-B6A9F1BAF3DA}"/>
          </ac:graphicFrameMkLst>
        </pc:graphicFrameChg>
        <pc:picChg chg="add mod">
          <ac:chgData name="Julie Platz" userId="ee3d9874-b684-4584-b941-76e3227206e8" providerId="ADAL" clId="{C24F9BA4-A709-4899-A5EE-E3A6B5C9965D}" dt="2024-07-10T13:29:39.389" v="1610" actId="1076"/>
          <ac:picMkLst>
            <pc:docMk/>
            <pc:sldMk cId="1054821337" sldId="266"/>
            <ac:picMk id="6" creationId="{43FE44A4-9718-9531-7A7A-D7AE808BD733}"/>
          </ac:picMkLst>
        </pc:picChg>
      </pc:sldChg>
      <pc:sldChg chg="addSp delSp modSp new mod setBg modClrScheme chgLayout">
        <pc:chgData name="Julie Platz" userId="ee3d9874-b684-4584-b941-76e3227206e8" providerId="ADAL" clId="{C24F9BA4-A709-4899-A5EE-E3A6B5C9965D}" dt="2024-07-10T13:31:58.818" v="1703" actId="26606"/>
        <pc:sldMkLst>
          <pc:docMk/>
          <pc:sldMk cId="785250699" sldId="267"/>
        </pc:sldMkLst>
        <pc:spChg chg="mod ord">
          <ac:chgData name="Julie Platz" userId="ee3d9874-b684-4584-b941-76e3227206e8" providerId="ADAL" clId="{C24F9BA4-A709-4899-A5EE-E3A6B5C9965D}" dt="2024-07-10T13:31:58.818" v="1703" actId="26606"/>
          <ac:spMkLst>
            <pc:docMk/>
            <pc:sldMk cId="785250699" sldId="267"/>
            <ac:spMk id="2" creationId="{1E7A9AF7-2AC7-9FA3-3FCF-10DE82B17AA7}"/>
          </ac:spMkLst>
        </pc:spChg>
        <pc:spChg chg="del">
          <ac:chgData name="Julie Platz" userId="ee3d9874-b684-4584-b941-76e3227206e8" providerId="ADAL" clId="{C24F9BA4-A709-4899-A5EE-E3A6B5C9965D}" dt="2024-07-10T13:31:44.075" v="1699" actId="931"/>
          <ac:spMkLst>
            <pc:docMk/>
            <pc:sldMk cId="785250699" sldId="267"/>
            <ac:spMk id="3" creationId="{04FD0031-EDDB-9D89-F341-5D244A7060FD}"/>
          </ac:spMkLst>
        </pc:spChg>
        <pc:spChg chg="add mod">
          <ac:chgData name="Julie Platz" userId="ee3d9874-b684-4584-b941-76e3227206e8" providerId="ADAL" clId="{C24F9BA4-A709-4899-A5EE-E3A6B5C9965D}" dt="2024-07-10T13:31:58.818" v="1703" actId="26606"/>
          <ac:spMkLst>
            <pc:docMk/>
            <pc:sldMk cId="785250699" sldId="267"/>
            <ac:spMk id="6" creationId="{3434FA1E-4178-2290-7390-EE8286025CF1}"/>
          </ac:spMkLst>
        </pc:spChg>
        <pc:spChg chg="add">
          <ac:chgData name="Julie Platz" userId="ee3d9874-b684-4584-b941-76e3227206e8" providerId="ADAL" clId="{C24F9BA4-A709-4899-A5EE-E3A6B5C9965D}" dt="2024-07-10T13:31:58.818" v="1703" actId="26606"/>
          <ac:spMkLst>
            <pc:docMk/>
            <pc:sldMk cId="785250699" sldId="267"/>
            <ac:spMk id="11" creationId="{3A930249-8242-4E2B-AF17-C01826488321}"/>
          </ac:spMkLst>
        </pc:spChg>
        <pc:spChg chg="add">
          <ac:chgData name="Julie Platz" userId="ee3d9874-b684-4584-b941-76e3227206e8" providerId="ADAL" clId="{C24F9BA4-A709-4899-A5EE-E3A6B5C9965D}" dt="2024-07-10T13:31:58.818" v="1703" actId="26606"/>
          <ac:spMkLst>
            <pc:docMk/>
            <pc:sldMk cId="785250699" sldId="267"/>
            <ac:spMk id="13" creationId="{A5BDD999-C5E1-4B3E-A710-768673819165}"/>
          </ac:spMkLst>
        </pc:spChg>
        <pc:picChg chg="add mod ord">
          <ac:chgData name="Julie Platz" userId="ee3d9874-b684-4584-b941-76e3227206e8" providerId="ADAL" clId="{C24F9BA4-A709-4899-A5EE-E3A6B5C9965D}" dt="2024-07-10T13:31:58.818" v="1703" actId="26606"/>
          <ac:picMkLst>
            <pc:docMk/>
            <pc:sldMk cId="785250699" sldId="267"/>
            <ac:picMk id="5" creationId="{77AFC0D5-2C5F-FC78-6B80-902B76252343}"/>
          </ac:picMkLst>
        </pc:picChg>
      </pc:sldChg>
      <pc:sldChg chg="modSp new del mod">
        <pc:chgData name="Julie Platz" userId="ee3d9874-b684-4584-b941-76e3227206e8" providerId="ADAL" clId="{C24F9BA4-A709-4899-A5EE-E3A6B5C9965D}" dt="2024-07-10T13:30:52.899" v="1617" actId="47"/>
        <pc:sldMkLst>
          <pc:docMk/>
          <pc:sldMk cId="1245812308" sldId="267"/>
        </pc:sldMkLst>
        <pc:spChg chg="mod">
          <ac:chgData name="Julie Platz" userId="ee3d9874-b684-4584-b941-76e3227206e8" providerId="ADAL" clId="{C24F9BA4-A709-4899-A5EE-E3A6B5C9965D}" dt="2024-07-10T13:30:43.180" v="1616" actId="20577"/>
          <ac:spMkLst>
            <pc:docMk/>
            <pc:sldMk cId="1245812308" sldId="267"/>
            <ac:spMk id="2" creationId="{34D6FD15-09A7-73EF-49FD-3BAB2544ACB3}"/>
          </ac:spMkLst>
        </pc:spChg>
      </pc:sldChg>
      <pc:sldChg chg="modSp new del mod">
        <pc:chgData name="Julie Platz" userId="ee3d9874-b684-4584-b941-76e3227206e8" providerId="ADAL" clId="{C24F9BA4-A709-4899-A5EE-E3A6B5C9965D}" dt="2024-07-10T13:27:53.392" v="1600" actId="47"/>
        <pc:sldMkLst>
          <pc:docMk/>
          <pc:sldMk cId="4135731340" sldId="267"/>
        </pc:sldMkLst>
        <pc:spChg chg="mod">
          <ac:chgData name="Julie Platz" userId="ee3d9874-b684-4584-b941-76e3227206e8" providerId="ADAL" clId="{C24F9BA4-A709-4899-A5EE-E3A6B5C9965D}" dt="2024-07-10T13:22:25.442" v="1344" actId="20577"/>
          <ac:spMkLst>
            <pc:docMk/>
            <pc:sldMk cId="4135731340" sldId="267"/>
            <ac:spMk id="2" creationId="{91411576-218D-2E4F-684C-F2CAE1954AE5}"/>
          </ac:spMkLst>
        </pc:spChg>
        <pc:spChg chg="mod">
          <ac:chgData name="Julie Platz" userId="ee3d9874-b684-4584-b941-76e3227206e8" providerId="ADAL" clId="{C24F9BA4-A709-4899-A5EE-E3A6B5C9965D}" dt="2024-07-10T13:22:40.474" v="1408" actId="20577"/>
          <ac:spMkLst>
            <pc:docMk/>
            <pc:sldMk cId="4135731340" sldId="267"/>
            <ac:spMk id="3" creationId="{ADFD1DA1-A2DA-48A3-0565-A624C4543110}"/>
          </ac:spMkLst>
        </pc:spChg>
      </pc:sldChg>
      <pc:sldChg chg="addSp delSp modSp new mod setBg modAnim">
        <pc:chgData name="Julie Platz" userId="ee3d9874-b684-4584-b941-76e3227206e8" providerId="ADAL" clId="{C24F9BA4-A709-4899-A5EE-E3A6B5C9965D}" dt="2024-07-10T14:20:45.860" v="1738" actId="26606"/>
        <pc:sldMkLst>
          <pc:docMk/>
          <pc:sldMk cId="368971557" sldId="268"/>
        </pc:sldMkLst>
        <pc:spChg chg="mod">
          <ac:chgData name="Julie Platz" userId="ee3d9874-b684-4584-b941-76e3227206e8" providerId="ADAL" clId="{C24F9BA4-A709-4899-A5EE-E3A6B5C9965D}" dt="2024-07-10T14:20:45.860" v="1738" actId="26606"/>
          <ac:spMkLst>
            <pc:docMk/>
            <pc:sldMk cId="368971557" sldId="268"/>
            <ac:spMk id="2" creationId="{FFE18BE5-BC92-12C7-6F90-1DDB4E038760}"/>
          </ac:spMkLst>
        </pc:spChg>
        <pc:spChg chg="add del">
          <ac:chgData name="Julie Platz" userId="ee3d9874-b684-4584-b941-76e3227206e8" providerId="ADAL" clId="{C24F9BA4-A709-4899-A5EE-E3A6B5C9965D}" dt="2024-07-10T14:20:45.860" v="1738" actId="26606"/>
          <ac:spMkLst>
            <pc:docMk/>
            <pc:sldMk cId="368971557" sldId="268"/>
            <ac:spMk id="8" creationId="{D4771268-CB57-404A-9271-370EB28F6090}"/>
          </ac:spMkLst>
        </pc:spChg>
        <pc:picChg chg="add mod">
          <ac:chgData name="Julie Platz" userId="ee3d9874-b684-4584-b941-76e3227206e8" providerId="ADAL" clId="{C24F9BA4-A709-4899-A5EE-E3A6B5C9965D}" dt="2024-07-10T14:20:45.860" v="1738" actId="26606"/>
          <ac:picMkLst>
            <pc:docMk/>
            <pc:sldMk cId="368971557" sldId="268"/>
            <ac:picMk id="3" creationId="{EA173C34-2DE1-3F03-6861-0DA8A922C3F1}"/>
          </ac:picMkLst>
        </pc:picChg>
      </pc:sldChg>
      <pc:sldChg chg="modSp new del mod">
        <pc:chgData name="Julie Platz" userId="ee3d9874-b684-4584-b941-76e3227206e8" providerId="ADAL" clId="{C24F9BA4-A709-4899-A5EE-E3A6B5C9965D}" dt="2024-07-10T13:27:54.393" v="1601" actId="47"/>
        <pc:sldMkLst>
          <pc:docMk/>
          <pc:sldMk cId="4001620033" sldId="268"/>
        </pc:sldMkLst>
        <pc:spChg chg="mod">
          <ac:chgData name="Julie Platz" userId="ee3d9874-b684-4584-b941-76e3227206e8" providerId="ADAL" clId="{C24F9BA4-A709-4899-A5EE-E3A6B5C9965D}" dt="2024-07-10T13:23:00.218" v="1420" actId="20577"/>
          <ac:spMkLst>
            <pc:docMk/>
            <pc:sldMk cId="4001620033" sldId="268"/>
            <ac:spMk id="2" creationId="{C2436B60-F92E-99AE-6A53-46ACE422A880}"/>
          </ac:spMkLst>
        </pc:spChg>
        <pc:spChg chg="mod">
          <ac:chgData name="Julie Platz" userId="ee3d9874-b684-4584-b941-76e3227206e8" providerId="ADAL" clId="{C24F9BA4-A709-4899-A5EE-E3A6B5C9965D}" dt="2024-07-10T13:23:30.684" v="1536" actId="20577"/>
          <ac:spMkLst>
            <pc:docMk/>
            <pc:sldMk cId="4001620033" sldId="268"/>
            <ac:spMk id="3" creationId="{A9DFFBE3-9560-1969-A6AB-1D75ECB4CFF4}"/>
          </ac:spMkLst>
        </pc:spChg>
      </pc:sldChg>
      <pc:sldChg chg="addSp modSp new mod setBg modAnim">
        <pc:chgData name="Julie Platz" userId="ee3d9874-b684-4584-b941-76e3227206e8" providerId="ADAL" clId="{C24F9BA4-A709-4899-A5EE-E3A6B5C9965D}" dt="2024-07-10T14:23:05.480" v="1769" actId="26606"/>
        <pc:sldMkLst>
          <pc:docMk/>
          <pc:sldMk cId="1630943884" sldId="269"/>
        </pc:sldMkLst>
        <pc:spChg chg="mod">
          <ac:chgData name="Julie Platz" userId="ee3d9874-b684-4584-b941-76e3227206e8" providerId="ADAL" clId="{C24F9BA4-A709-4899-A5EE-E3A6B5C9965D}" dt="2024-07-10T14:23:05.480" v="1769" actId="26606"/>
          <ac:spMkLst>
            <pc:docMk/>
            <pc:sldMk cId="1630943884" sldId="269"/>
            <ac:spMk id="2" creationId="{E925A549-0D06-59A6-DFCD-2E4F060413B2}"/>
          </ac:spMkLst>
        </pc:spChg>
        <pc:spChg chg="add">
          <ac:chgData name="Julie Platz" userId="ee3d9874-b684-4584-b941-76e3227206e8" providerId="ADAL" clId="{C24F9BA4-A709-4899-A5EE-E3A6B5C9965D}" dt="2024-07-10T14:23:05.480" v="1769" actId="26606"/>
          <ac:spMkLst>
            <pc:docMk/>
            <pc:sldMk cId="1630943884" sldId="269"/>
            <ac:spMk id="8" creationId="{D4771268-CB57-404A-9271-370EB28F6090}"/>
          </ac:spMkLst>
        </pc:spChg>
        <pc:picChg chg="add mod">
          <ac:chgData name="Julie Platz" userId="ee3d9874-b684-4584-b941-76e3227206e8" providerId="ADAL" clId="{C24F9BA4-A709-4899-A5EE-E3A6B5C9965D}" dt="2024-07-10T14:23:05.480" v="1769" actId="26606"/>
          <ac:picMkLst>
            <pc:docMk/>
            <pc:sldMk cId="1630943884" sldId="269"/>
            <ac:picMk id="3" creationId="{0D025F43-4B06-8E98-D9B1-55A0122436A1}"/>
          </ac:picMkLst>
        </pc:picChg>
      </pc:sldChg>
      <pc:sldChg chg="new del">
        <pc:chgData name="Julie Platz" userId="ee3d9874-b684-4584-b941-76e3227206e8" providerId="ADAL" clId="{C24F9BA4-A709-4899-A5EE-E3A6B5C9965D}" dt="2024-07-10T13:27:55.282" v="1602" actId="47"/>
        <pc:sldMkLst>
          <pc:docMk/>
          <pc:sldMk cId="1784543983" sldId="269"/>
        </pc:sldMkLst>
      </pc:sldChg>
      <pc:sldChg chg="modSp new del mod">
        <pc:chgData name="Julie Platz" userId="ee3d9874-b684-4584-b941-76e3227206e8" providerId="ADAL" clId="{C24F9BA4-A709-4899-A5EE-E3A6B5C9965D}" dt="2024-07-10T14:37:55.279" v="2525" actId="47"/>
        <pc:sldMkLst>
          <pc:docMk/>
          <pc:sldMk cId="2949479539" sldId="270"/>
        </pc:sldMkLst>
        <pc:spChg chg="mod">
          <ac:chgData name="Julie Platz" userId="ee3d9874-b684-4584-b941-76e3227206e8" providerId="ADAL" clId="{C24F9BA4-A709-4899-A5EE-E3A6B5C9965D}" dt="2024-07-10T14:24:43.361" v="1790" actId="20577"/>
          <ac:spMkLst>
            <pc:docMk/>
            <pc:sldMk cId="2949479539" sldId="270"/>
            <ac:spMk id="2" creationId="{69426E3B-D40B-8526-EBBA-B818220F9CBC}"/>
          </ac:spMkLst>
        </pc:spChg>
      </pc:sldChg>
      <pc:sldChg chg="modSp new del mod">
        <pc:chgData name="Julie Platz" userId="ee3d9874-b684-4584-b941-76e3227206e8" providerId="ADAL" clId="{C24F9BA4-A709-4899-A5EE-E3A6B5C9965D}" dt="2024-07-10T14:37:56.028" v="2526" actId="47"/>
        <pc:sldMkLst>
          <pc:docMk/>
          <pc:sldMk cId="1605411306" sldId="271"/>
        </pc:sldMkLst>
        <pc:spChg chg="mod">
          <ac:chgData name="Julie Platz" userId="ee3d9874-b684-4584-b941-76e3227206e8" providerId="ADAL" clId="{C24F9BA4-A709-4899-A5EE-E3A6B5C9965D}" dt="2024-07-10T14:24:49.409" v="1806" actId="20577"/>
          <ac:spMkLst>
            <pc:docMk/>
            <pc:sldMk cId="1605411306" sldId="271"/>
            <ac:spMk id="2" creationId="{0DBDC0B8-1549-A054-6162-D57E259D90DC}"/>
          </ac:spMkLst>
        </pc:spChg>
      </pc:sldChg>
      <pc:sldChg chg="modSp new del mod">
        <pc:chgData name="Julie Platz" userId="ee3d9874-b684-4584-b941-76e3227206e8" providerId="ADAL" clId="{C24F9BA4-A709-4899-A5EE-E3A6B5C9965D}" dt="2024-07-10T14:37:56.452" v="2527" actId="47"/>
        <pc:sldMkLst>
          <pc:docMk/>
          <pc:sldMk cId="392335188" sldId="272"/>
        </pc:sldMkLst>
        <pc:spChg chg="mod">
          <ac:chgData name="Julie Platz" userId="ee3d9874-b684-4584-b941-76e3227206e8" providerId="ADAL" clId="{C24F9BA4-A709-4899-A5EE-E3A6B5C9965D}" dt="2024-07-10T14:24:54.729" v="1824" actId="20577"/>
          <ac:spMkLst>
            <pc:docMk/>
            <pc:sldMk cId="392335188" sldId="272"/>
            <ac:spMk id="2" creationId="{7424B468-9F0A-2760-3763-64579BA5991C}"/>
          </ac:spMkLst>
        </pc:spChg>
      </pc:sldChg>
      <pc:sldChg chg="modSp new del mod">
        <pc:chgData name="Julie Platz" userId="ee3d9874-b684-4584-b941-76e3227206e8" providerId="ADAL" clId="{C24F9BA4-A709-4899-A5EE-E3A6B5C9965D}" dt="2024-07-10T14:37:57" v="2528" actId="47"/>
        <pc:sldMkLst>
          <pc:docMk/>
          <pc:sldMk cId="2914361618" sldId="273"/>
        </pc:sldMkLst>
        <pc:spChg chg="mod">
          <ac:chgData name="Julie Platz" userId="ee3d9874-b684-4584-b941-76e3227206e8" providerId="ADAL" clId="{C24F9BA4-A709-4899-A5EE-E3A6B5C9965D}" dt="2024-07-10T14:25:00.639" v="1836" actId="20577"/>
          <ac:spMkLst>
            <pc:docMk/>
            <pc:sldMk cId="2914361618" sldId="273"/>
            <ac:spMk id="2" creationId="{FB84EFBB-97EE-94DF-B57E-A8A07946C8F3}"/>
          </ac:spMkLst>
        </pc:spChg>
      </pc:sldChg>
      <pc:sldChg chg="addSp delSp modSp new mod setBg modClrScheme chgLayout modNotesTx">
        <pc:chgData name="Julie Platz" userId="ee3d9874-b684-4584-b941-76e3227206e8" providerId="ADAL" clId="{C24F9BA4-A709-4899-A5EE-E3A6B5C9965D}" dt="2024-08-05T14:27:47.273" v="5315"/>
        <pc:sldMkLst>
          <pc:docMk/>
          <pc:sldMk cId="159111404" sldId="274"/>
        </pc:sldMkLst>
        <pc:spChg chg="mod ord">
          <ac:chgData name="Julie Platz" userId="ee3d9874-b684-4584-b941-76e3227206e8" providerId="ADAL" clId="{C24F9BA4-A709-4899-A5EE-E3A6B5C9965D}" dt="2024-07-10T14:28:04.531" v="2116" actId="26606"/>
          <ac:spMkLst>
            <pc:docMk/>
            <pc:sldMk cId="159111404" sldId="274"/>
            <ac:spMk id="2" creationId="{49C8D414-7B8F-4624-EA47-6431F0581F3C}"/>
          </ac:spMkLst>
        </pc:spChg>
        <pc:spChg chg="add del mod ord">
          <ac:chgData name="Julie Platz" userId="ee3d9874-b684-4584-b941-76e3227206e8" providerId="ADAL" clId="{C24F9BA4-A709-4899-A5EE-E3A6B5C9965D}" dt="2024-07-10T14:27:50.157" v="2112" actId="26606"/>
          <ac:spMkLst>
            <pc:docMk/>
            <pc:sldMk cId="159111404" sldId="274"/>
            <ac:spMk id="3" creationId="{B5CDEC16-CA73-0D51-5BAE-7F37692EB703}"/>
          </ac:spMkLst>
        </pc:spChg>
        <pc:spChg chg="add del">
          <ac:chgData name="Julie Platz" userId="ee3d9874-b684-4584-b941-76e3227206e8" providerId="ADAL" clId="{C24F9BA4-A709-4899-A5EE-E3A6B5C9965D}" dt="2024-07-10T14:28:04.531" v="2116" actId="26606"/>
          <ac:spMkLst>
            <pc:docMk/>
            <pc:sldMk cId="159111404" sldId="274"/>
            <ac:spMk id="9" creationId="{BACC6370-2D7E-4714-9D71-7542949D7D5D}"/>
          </ac:spMkLst>
        </pc:spChg>
        <pc:spChg chg="add del">
          <ac:chgData name="Julie Platz" userId="ee3d9874-b684-4584-b941-76e3227206e8" providerId="ADAL" clId="{C24F9BA4-A709-4899-A5EE-E3A6B5C9965D}" dt="2024-07-10T14:28:04.531" v="2116" actId="26606"/>
          <ac:spMkLst>
            <pc:docMk/>
            <pc:sldMk cId="159111404" sldId="274"/>
            <ac:spMk id="11" creationId="{F68B3F68-107C-434F-AA38-110D5EA91B85}"/>
          </ac:spMkLst>
        </pc:spChg>
        <pc:spChg chg="add del">
          <ac:chgData name="Julie Platz" userId="ee3d9874-b684-4584-b941-76e3227206e8" providerId="ADAL" clId="{C24F9BA4-A709-4899-A5EE-E3A6B5C9965D}" dt="2024-07-10T14:28:04.531" v="2116" actId="26606"/>
          <ac:spMkLst>
            <pc:docMk/>
            <pc:sldMk cId="159111404" sldId="274"/>
            <ac:spMk id="13" creationId="{AAD0DBB9-1A4B-4391-81D4-CB19F9AB918A}"/>
          </ac:spMkLst>
        </pc:spChg>
        <pc:spChg chg="add del">
          <ac:chgData name="Julie Platz" userId="ee3d9874-b684-4584-b941-76e3227206e8" providerId="ADAL" clId="{C24F9BA4-A709-4899-A5EE-E3A6B5C9965D}" dt="2024-07-10T14:28:04.531" v="2116" actId="26606"/>
          <ac:spMkLst>
            <pc:docMk/>
            <pc:sldMk cId="159111404" sldId="274"/>
            <ac:spMk id="15" creationId="{063BBA22-50EA-4C4D-BE05-F1CE4E63AA56}"/>
          </ac:spMkLst>
        </pc:spChg>
        <pc:spChg chg="add del">
          <ac:chgData name="Julie Platz" userId="ee3d9874-b684-4584-b941-76e3227206e8" providerId="ADAL" clId="{C24F9BA4-A709-4899-A5EE-E3A6B5C9965D}" dt="2024-07-10T14:28:04.509" v="2115" actId="26606"/>
          <ac:spMkLst>
            <pc:docMk/>
            <pc:sldMk cId="159111404" sldId="274"/>
            <ac:spMk id="20" creationId="{2E442304-DDBD-4F7B-8017-36BCC863FB40}"/>
          </ac:spMkLst>
        </pc:spChg>
        <pc:spChg chg="add del">
          <ac:chgData name="Julie Platz" userId="ee3d9874-b684-4584-b941-76e3227206e8" providerId="ADAL" clId="{C24F9BA4-A709-4899-A5EE-E3A6B5C9965D}" dt="2024-07-10T14:28:04.509" v="2115" actId="26606"/>
          <ac:spMkLst>
            <pc:docMk/>
            <pc:sldMk cId="159111404" sldId="274"/>
            <ac:spMk id="22" creationId="{5E107275-3853-46FD-A241-DE4355A42675}"/>
          </ac:spMkLst>
        </pc:spChg>
        <pc:spChg chg="add">
          <ac:chgData name="Julie Platz" userId="ee3d9874-b684-4584-b941-76e3227206e8" providerId="ADAL" clId="{C24F9BA4-A709-4899-A5EE-E3A6B5C9965D}" dt="2024-07-10T14:28:04.531" v="2116" actId="26606"/>
          <ac:spMkLst>
            <pc:docMk/>
            <pc:sldMk cId="159111404" sldId="274"/>
            <ac:spMk id="24" creationId="{955A2079-FA98-4876-80F0-72364A7D2EA4}"/>
          </ac:spMkLst>
        </pc:spChg>
        <pc:graphicFrameChg chg="add mod modGraphic">
          <ac:chgData name="Julie Platz" userId="ee3d9874-b684-4584-b941-76e3227206e8" providerId="ADAL" clId="{C24F9BA4-A709-4899-A5EE-E3A6B5C9965D}" dt="2024-07-24T18:34:07.535" v="4441" actId="20577"/>
          <ac:graphicFrameMkLst>
            <pc:docMk/>
            <pc:sldMk cId="159111404" sldId="274"/>
            <ac:graphicFrameMk id="5" creationId="{111F0EA6-E81E-3304-8A99-9445D64D8F55}"/>
          </ac:graphicFrameMkLst>
        </pc:graphicFrameChg>
      </pc:sldChg>
      <pc:sldChg chg="addSp delSp modSp new mod setBg modNotesTx">
        <pc:chgData name="Julie Platz" userId="ee3d9874-b684-4584-b941-76e3227206e8" providerId="ADAL" clId="{C24F9BA4-A709-4899-A5EE-E3A6B5C9965D}" dt="2024-07-10T14:28:44.041" v="2123" actId="20577"/>
        <pc:sldMkLst>
          <pc:docMk/>
          <pc:sldMk cId="621267820" sldId="275"/>
        </pc:sldMkLst>
        <pc:spChg chg="mod">
          <ac:chgData name="Julie Platz" userId="ee3d9874-b684-4584-b941-76e3227206e8" providerId="ADAL" clId="{C24F9BA4-A709-4899-A5EE-E3A6B5C9965D}" dt="2024-07-10T14:28:44.041" v="2123" actId="20577"/>
          <ac:spMkLst>
            <pc:docMk/>
            <pc:sldMk cId="621267820" sldId="275"/>
            <ac:spMk id="2" creationId="{3C8659F6-4F1D-A52A-48C4-D9C90CA912E4}"/>
          </ac:spMkLst>
        </pc:spChg>
        <pc:spChg chg="del mod">
          <ac:chgData name="Julie Platz" userId="ee3d9874-b684-4584-b941-76e3227206e8" providerId="ADAL" clId="{C24F9BA4-A709-4899-A5EE-E3A6B5C9965D}" dt="2024-07-10T14:27:36.724" v="2111" actId="26606"/>
          <ac:spMkLst>
            <pc:docMk/>
            <pc:sldMk cId="621267820" sldId="275"/>
            <ac:spMk id="3" creationId="{5B321B1D-E0FD-01F0-9735-E836749C15F4}"/>
          </ac:spMkLst>
        </pc:spChg>
        <pc:spChg chg="add">
          <ac:chgData name="Julie Platz" userId="ee3d9874-b684-4584-b941-76e3227206e8" providerId="ADAL" clId="{C24F9BA4-A709-4899-A5EE-E3A6B5C9965D}" dt="2024-07-10T14:27:36.724" v="2111" actId="26606"/>
          <ac:spMkLst>
            <pc:docMk/>
            <pc:sldMk cId="621267820" sldId="275"/>
            <ac:spMk id="9" creationId="{2659FDB4-FCBE-4A89-B46D-43D4FA54464D}"/>
          </ac:spMkLst>
        </pc:spChg>
        <pc:graphicFrameChg chg="add">
          <ac:chgData name="Julie Platz" userId="ee3d9874-b684-4584-b941-76e3227206e8" providerId="ADAL" clId="{C24F9BA4-A709-4899-A5EE-E3A6B5C9965D}" dt="2024-07-10T14:27:36.724" v="2111" actId="26606"/>
          <ac:graphicFrameMkLst>
            <pc:docMk/>
            <pc:sldMk cId="621267820" sldId="275"/>
            <ac:graphicFrameMk id="5" creationId="{8534F99E-30F7-0122-607B-4D25E033D838}"/>
          </ac:graphicFrameMkLst>
        </pc:graphicFrameChg>
        <pc:cxnChg chg="add">
          <ac:chgData name="Julie Platz" userId="ee3d9874-b684-4584-b941-76e3227206e8" providerId="ADAL" clId="{C24F9BA4-A709-4899-A5EE-E3A6B5C9965D}" dt="2024-07-10T14:27:36.724" v="2111" actId="26606"/>
          <ac:cxnSpMkLst>
            <pc:docMk/>
            <pc:sldMk cId="621267820" sldId="275"/>
            <ac:cxnSpMk id="11" creationId="{C8F51B3F-8331-4E4A-AE96-D47B1006EEAD}"/>
          </ac:cxnSpMkLst>
        </pc:cxnChg>
      </pc:sldChg>
      <pc:sldChg chg="addSp modSp new mod setBg modNotesTx">
        <pc:chgData name="Julie Platz" userId="ee3d9874-b684-4584-b941-76e3227206e8" providerId="ADAL" clId="{C24F9BA4-A709-4899-A5EE-E3A6B5C9965D}" dt="2024-08-05T14:27:21.526" v="5314"/>
        <pc:sldMkLst>
          <pc:docMk/>
          <pc:sldMk cId="3866959413" sldId="276"/>
        </pc:sldMkLst>
        <pc:spChg chg="mod">
          <ac:chgData name="Julie Platz" userId="ee3d9874-b684-4584-b941-76e3227206e8" providerId="ADAL" clId="{C24F9BA4-A709-4899-A5EE-E3A6B5C9965D}" dt="2024-07-10T14:29:09.198" v="2193" actId="26606"/>
          <ac:spMkLst>
            <pc:docMk/>
            <pc:sldMk cId="3866959413" sldId="276"/>
            <ac:spMk id="2" creationId="{43EC717E-FDE0-7523-608C-97D5DA1A9210}"/>
          </ac:spMkLst>
        </pc:spChg>
        <pc:spChg chg="add">
          <ac:chgData name="Julie Platz" userId="ee3d9874-b684-4584-b941-76e3227206e8" providerId="ADAL" clId="{C24F9BA4-A709-4899-A5EE-E3A6B5C9965D}" dt="2024-07-10T14:29:09.198" v="2193" actId="26606"/>
          <ac:spMkLst>
            <pc:docMk/>
            <pc:sldMk cId="3866959413" sldId="276"/>
            <ac:spMk id="11" creationId="{74751229-0244-4FBB-BED1-407467F4C951}"/>
          </ac:spMkLst>
        </pc:spChg>
        <pc:picChg chg="add">
          <ac:chgData name="Julie Platz" userId="ee3d9874-b684-4584-b941-76e3227206e8" providerId="ADAL" clId="{C24F9BA4-A709-4899-A5EE-E3A6B5C9965D}" dt="2024-07-10T14:29:09.198" v="2193" actId="26606"/>
          <ac:picMkLst>
            <pc:docMk/>
            <pc:sldMk cId="3866959413" sldId="276"/>
            <ac:picMk id="6" creationId="{FE195CCA-2460-0F05-A6C5-BFFA9546B3F8}"/>
          </ac:picMkLst>
        </pc:picChg>
        <pc:picChg chg="add">
          <ac:chgData name="Julie Platz" userId="ee3d9874-b684-4584-b941-76e3227206e8" providerId="ADAL" clId="{C24F9BA4-A709-4899-A5EE-E3A6B5C9965D}" dt="2024-07-10T14:29:09.198" v="2193" actId="26606"/>
          <ac:picMkLst>
            <pc:docMk/>
            <pc:sldMk cId="3866959413" sldId="276"/>
            <ac:picMk id="8" creationId="{BD7FA5B5-14CE-41B8-A56E-8818E16D0C2D}"/>
          </ac:picMkLst>
        </pc:picChg>
      </pc:sldChg>
      <pc:sldChg chg="addSp delSp modSp new mod setBg modNotesTx">
        <pc:chgData name="Julie Platz" userId="ee3d9874-b684-4584-b941-76e3227206e8" providerId="ADAL" clId="{C24F9BA4-A709-4899-A5EE-E3A6B5C9965D}" dt="2024-08-05T14:29:06.059" v="5316"/>
        <pc:sldMkLst>
          <pc:docMk/>
          <pc:sldMk cId="2749322802" sldId="277"/>
        </pc:sldMkLst>
        <pc:spChg chg="mod">
          <ac:chgData name="Julie Platz" userId="ee3d9874-b684-4584-b941-76e3227206e8" providerId="ADAL" clId="{C24F9BA4-A709-4899-A5EE-E3A6B5C9965D}" dt="2024-07-10T14:33:29.855" v="2332" actId="26606"/>
          <ac:spMkLst>
            <pc:docMk/>
            <pc:sldMk cId="2749322802" sldId="277"/>
            <ac:spMk id="2" creationId="{B5083606-B65A-E0F6-ACBA-8501BF317433}"/>
          </ac:spMkLst>
        </pc:spChg>
        <pc:spChg chg="mod">
          <ac:chgData name="Julie Platz" userId="ee3d9874-b684-4584-b941-76e3227206e8" providerId="ADAL" clId="{C24F9BA4-A709-4899-A5EE-E3A6B5C9965D}" dt="2024-07-10T14:33:29.855" v="2332" actId="26606"/>
          <ac:spMkLst>
            <pc:docMk/>
            <pc:sldMk cId="2749322802" sldId="277"/>
            <ac:spMk id="3" creationId="{868FE4F7-DC72-3B3A-3018-0F7CF0B7390B}"/>
          </ac:spMkLst>
        </pc:spChg>
        <pc:spChg chg="add mod">
          <ac:chgData name="Julie Platz" userId="ee3d9874-b684-4584-b941-76e3227206e8" providerId="ADAL" clId="{C24F9BA4-A709-4899-A5EE-E3A6B5C9965D}" dt="2024-07-10T14:32:55.743" v="2327" actId="26606"/>
          <ac:spMkLst>
            <pc:docMk/>
            <pc:sldMk cId="2749322802" sldId="277"/>
            <ac:spMk id="8" creationId="{AFE376B8-C479-6438-B117-AC6DD7A89A9C}"/>
          </ac:spMkLst>
        </pc:spChg>
        <pc:spChg chg="add del">
          <ac:chgData name="Julie Platz" userId="ee3d9874-b684-4584-b941-76e3227206e8" providerId="ADAL" clId="{C24F9BA4-A709-4899-A5EE-E3A6B5C9965D}" dt="2024-07-10T14:33:29.855" v="2332" actId="26606"/>
          <ac:spMkLst>
            <pc:docMk/>
            <pc:sldMk cId="2749322802" sldId="277"/>
            <ac:spMk id="13" creationId="{99F1FFA9-D672-408C-9220-ADEEC6ABDD09}"/>
          </ac:spMkLst>
        </pc:spChg>
        <pc:spChg chg="add">
          <ac:chgData name="Julie Platz" userId="ee3d9874-b684-4584-b941-76e3227206e8" providerId="ADAL" clId="{C24F9BA4-A709-4899-A5EE-E3A6B5C9965D}" dt="2024-07-10T14:33:29.855" v="2332" actId="26606"/>
          <ac:spMkLst>
            <pc:docMk/>
            <pc:sldMk cId="2749322802" sldId="277"/>
            <ac:spMk id="18" creationId="{D2B783EE-0239-4717-BBEA-8C9EAC61C824}"/>
          </ac:spMkLst>
        </pc:spChg>
        <pc:spChg chg="add">
          <ac:chgData name="Julie Platz" userId="ee3d9874-b684-4584-b941-76e3227206e8" providerId="ADAL" clId="{C24F9BA4-A709-4899-A5EE-E3A6B5C9965D}" dt="2024-07-10T14:33:29.855" v="2332" actId="26606"/>
          <ac:spMkLst>
            <pc:docMk/>
            <pc:sldMk cId="2749322802" sldId="277"/>
            <ac:spMk id="20" creationId="{A7B99495-F43F-4D80-A44F-2CB4764EB90B}"/>
          </ac:spMkLst>
        </pc:spChg>
        <pc:spChg chg="add">
          <ac:chgData name="Julie Platz" userId="ee3d9874-b684-4584-b941-76e3227206e8" providerId="ADAL" clId="{C24F9BA4-A709-4899-A5EE-E3A6B5C9965D}" dt="2024-07-10T14:33:29.855" v="2332" actId="26606"/>
          <ac:spMkLst>
            <pc:docMk/>
            <pc:sldMk cId="2749322802" sldId="277"/>
            <ac:spMk id="22" creationId="{70BEB1E7-2F88-40BC-B73D-42E5B6F80BFC}"/>
          </ac:spMkLst>
        </pc:spChg>
        <pc:picChg chg="add mod modCrop">
          <ac:chgData name="Julie Platz" userId="ee3d9874-b684-4584-b941-76e3227206e8" providerId="ADAL" clId="{C24F9BA4-A709-4899-A5EE-E3A6B5C9965D}" dt="2024-07-10T14:33:29.855" v="2332" actId="26606"/>
          <ac:picMkLst>
            <pc:docMk/>
            <pc:sldMk cId="2749322802" sldId="277"/>
            <ac:picMk id="5" creationId="{F4DAEC9F-9273-5452-85E0-49F87AF06466}"/>
          </ac:picMkLst>
        </pc:picChg>
        <pc:picChg chg="add mod modCrop">
          <ac:chgData name="Julie Platz" userId="ee3d9874-b684-4584-b941-76e3227206e8" providerId="ADAL" clId="{C24F9BA4-A709-4899-A5EE-E3A6B5C9965D}" dt="2024-07-10T14:33:29.855" v="2332" actId="26606"/>
          <ac:picMkLst>
            <pc:docMk/>
            <pc:sldMk cId="2749322802" sldId="277"/>
            <ac:picMk id="7" creationId="{FD603BF4-9223-0389-9ABC-E0A6188D18F3}"/>
          </ac:picMkLst>
        </pc:picChg>
      </pc:sldChg>
      <pc:sldChg chg="addSp delSp modSp new mod setBg modNotesTx">
        <pc:chgData name="Julie Platz" userId="ee3d9874-b684-4584-b941-76e3227206e8" providerId="ADAL" clId="{C24F9BA4-A709-4899-A5EE-E3A6B5C9965D}" dt="2024-08-05T14:29:25.067" v="5317"/>
        <pc:sldMkLst>
          <pc:docMk/>
          <pc:sldMk cId="283500419" sldId="278"/>
        </pc:sldMkLst>
        <pc:spChg chg="mod">
          <ac:chgData name="Julie Platz" userId="ee3d9874-b684-4584-b941-76e3227206e8" providerId="ADAL" clId="{C24F9BA4-A709-4899-A5EE-E3A6B5C9965D}" dt="2024-07-10T14:34:55.243" v="2347" actId="26606"/>
          <ac:spMkLst>
            <pc:docMk/>
            <pc:sldMk cId="283500419" sldId="278"/>
            <ac:spMk id="2" creationId="{B400837B-996A-C9AA-247B-C3ADB8387759}"/>
          </ac:spMkLst>
        </pc:spChg>
        <pc:spChg chg="del">
          <ac:chgData name="Julie Platz" userId="ee3d9874-b684-4584-b941-76e3227206e8" providerId="ADAL" clId="{C24F9BA4-A709-4899-A5EE-E3A6B5C9965D}" dt="2024-07-10T14:34:45.931" v="2344" actId="931"/>
          <ac:spMkLst>
            <pc:docMk/>
            <pc:sldMk cId="283500419" sldId="278"/>
            <ac:spMk id="3" creationId="{CAF60695-8C6E-F7F8-B6FE-1414EA56B443}"/>
          </ac:spMkLst>
        </pc:spChg>
        <pc:spChg chg="add mod">
          <ac:chgData name="Julie Platz" userId="ee3d9874-b684-4584-b941-76e3227206e8" providerId="ADAL" clId="{C24F9BA4-A709-4899-A5EE-E3A6B5C9965D}" dt="2024-07-10T14:34:55.243" v="2347" actId="26606"/>
          <ac:spMkLst>
            <pc:docMk/>
            <pc:sldMk cId="283500419" sldId="278"/>
            <ac:spMk id="6" creationId="{58ADB06F-F93D-F2AF-B8E3-96C06E6E4245}"/>
          </ac:spMkLst>
        </pc:spChg>
        <pc:spChg chg="add mod">
          <ac:chgData name="Julie Platz" userId="ee3d9874-b684-4584-b941-76e3227206e8" providerId="ADAL" clId="{C24F9BA4-A709-4899-A5EE-E3A6B5C9965D}" dt="2024-07-10T14:36:56.341" v="2519" actId="20577"/>
          <ac:spMkLst>
            <pc:docMk/>
            <pc:sldMk cId="283500419" sldId="278"/>
            <ac:spMk id="10" creationId="{EDE782D2-4CDB-DFAF-5BA5-9917ED45DB2F}"/>
          </ac:spMkLst>
        </pc:spChg>
        <pc:spChg chg="add">
          <ac:chgData name="Julie Platz" userId="ee3d9874-b684-4584-b941-76e3227206e8" providerId="ADAL" clId="{C24F9BA4-A709-4899-A5EE-E3A6B5C9965D}" dt="2024-07-10T14:34:55.243" v="2347" actId="26606"/>
          <ac:spMkLst>
            <pc:docMk/>
            <pc:sldMk cId="283500419" sldId="278"/>
            <ac:spMk id="13" creationId="{C0763A76-9F1C-4FC5-82B7-DD475DA461B2}"/>
          </ac:spMkLst>
        </pc:spChg>
        <pc:spChg chg="add">
          <ac:chgData name="Julie Platz" userId="ee3d9874-b684-4584-b941-76e3227206e8" providerId="ADAL" clId="{C24F9BA4-A709-4899-A5EE-E3A6B5C9965D}" dt="2024-07-10T14:34:55.243" v="2347" actId="26606"/>
          <ac:spMkLst>
            <pc:docMk/>
            <pc:sldMk cId="283500419" sldId="278"/>
            <ac:spMk id="15" creationId="{E81BF4F6-F2CF-4984-9D14-D6966D92F99F}"/>
          </ac:spMkLst>
        </pc:spChg>
        <pc:picChg chg="add mod modCrop">
          <ac:chgData name="Julie Platz" userId="ee3d9874-b684-4584-b941-76e3227206e8" providerId="ADAL" clId="{C24F9BA4-A709-4899-A5EE-E3A6B5C9965D}" dt="2024-07-10T14:36:33.699" v="2509" actId="18131"/>
          <ac:picMkLst>
            <pc:docMk/>
            <pc:sldMk cId="283500419" sldId="278"/>
            <ac:picMk id="5" creationId="{91625E41-0424-6BAB-B3CE-EB109DE3354D}"/>
          </ac:picMkLst>
        </pc:picChg>
      </pc:sldChg>
      <pc:sldChg chg="addSp delSp modSp new mod setBg modNotesTx">
        <pc:chgData name="Julie Platz" userId="ee3d9874-b684-4584-b941-76e3227206e8" providerId="ADAL" clId="{C24F9BA4-A709-4899-A5EE-E3A6B5C9965D}" dt="2024-08-05T14:30:25.977" v="5319" actId="6549"/>
        <pc:sldMkLst>
          <pc:docMk/>
          <pc:sldMk cId="1782419751" sldId="279"/>
        </pc:sldMkLst>
        <pc:spChg chg="mod">
          <ac:chgData name="Julie Platz" userId="ee3d9874-b684-4584-b941-76e3227206e8" providerId="ADAL" clId="{C24F9BA4-A709-4899-A5EE-E3A6B5C9965D}" dt="2024-07-10T16:12:38.903" v="3202" actId="26606"/>
          <ac:spMkLst>
            <pc:docMk/>
            <pc:sldMk cId="1782419751" sldId="279"/>
            <ac:spMk id="2" creationId="{138FD6F2-FB10-F01D-EE2E-9779DE597B6A}"/>
          </ac:spMkLst>
        </pc:spChg>
        <pc:spChg chg="del">
          <ac:chgData name="Julie Platz" userId="ee3d9874-b684-4584-b941-76e3227206e8" providerId="ADAL" clId="{C24F9BA4-A709-4899-A5EE-E3A6B5C9965D}" dt="2024-07-10T16:12:34.090" v="3201" actId="931"/>
          <ac:spMkLst>
            <pc:docMk/>
            <pc:sldMk cId="1782419751" sldId="279"/>
            <ac:spMk id="3" creationId="{3B2A08C8-F1BE-C61F-64B3-DC5D36324BB2}"/>
          </ac:spMkLst>
        </pc:spChg>
        <pc:spChg chg="add mod">
          <ac:chgData name="Julie Platz" userId="ee3d9874-b684-4584-b941-76e3227206e8" providerId="ADAL" clId="{C24F9BA4-A709-4899-A5EE-E3A6B5C9965D}" dt="2024-07-24T18:35:43.498" v="4686" actId="33524"/>
          <ac:spMkLst>
            <pc:docMk/>
            <pc:sldMk cId="1782419751" sldId="279"/>
            <ac:spMk id="9" creationId="{2E38FBA6-A46D-77C7-42D3-C73BF09D90F8}"/>
          </ac:spMkLst>
        </pc:spChg>
        <pc:spChg chg="add">
          <ac:chgData name="Julie Platz" userId="ee3d9874-b684-4584-b941-76e3227206e8" providerId="ADAL" clId="{C24F9BA4-A709-4899-A5EE-E3A6B5C9965D}" dt="2024-07-10T16:12:38.903" v="3202" actId="26606"/>
          <ac:spMkLst>
            <pc:docMk/>
            <pc:sldMk cId="1782419751" sldId="279"/>
            <ac:spMk id="12" creationId="{F13C74B1-5B17-4795-BED0-7140497B445A}"/>
          </ac:spMkLst>
        </pc:spChg>
        <pc:spChg chg="add">
          <ac:chgData name="Julie Platz" userId="ee3d9874-b684-4584-b941-76e3227206e8" providerId="ADAL" clId="{C24F9BA4-A709-4899-A5EE-E3A6B5C9965D}" dt="2024-07-10T16:12:38.903" v="3202" actId="26606"/>
          <ac:spMkLst>
            <pc:docMk/>
            <pc:sldMk cId="1782419751" sldId="279"/>
            <ac:spMk id="14" creationId="{D4974D33-8DC5-464E-8C6D-BE58F0669C17}"/>
          </ac:spMkLst>
        </pc:spChg>
        <pc:picChg chg="add mod">
          <ac:chgData name="Julie Platz" userId="ee3d9874-b684-4584-b941-76e3227206e8" providerId="ADAL" clId="{C24F9BA4-A709-4899-A5EE-E3A6B5C9965D}" dt="2024-07-10T16:12:38.903" v="3202" actId="26606"/>
          <ac:picMkLst>
            <pc:docMk/>
            <pc:sldMk cId="1782419751" sldId="279"/>
            <ac:picMk id="5" creationId="{AE7A8A81-D94C-DB51-9344-18D92C28E3BB}"/>
          </ac:picMkLst>
        </pc:picChg>
      </pc:sldChg>
      <pc:sldChg chg="addSp delSp modSp new del mod ord setBg">
        <pc:chgData name="Julie Platz" userId="ee3d9874-b684-4584-b941-76e3227206e8" providerId="ADAL" clId="{C24F9BA4-A709-4899-A5EE-E3A6B5C9965D}" dt="2024-07-24T14:37:03.586" v="3205" actId="47"/>
        <pc:sldMkLst>
          <pc:docMk/>
          <pc:sldMk cId="2792993709" sldId="280"/>
        </pc:sldMkLst>
        <pc:spChg chg="mod">
          <ac:chgData name="Julie Platz" userId="ee3d9874-b684-4584-b941-76e3227206e8" providerId="ADAL" clId="{C24F9BA4-A709-4899-A5EE-E3A6B5C9965D}" dt="2024-07-10T14:46:52.738" v="2778" actId="26606"/>
          <ac:spMkLst>
            <pc:docMk/>
            <pc:sldMk cId="2792993709" sldId="280"/>
            <ac:spMk id="2" creationId="{2BB6D63C-EC22-169B-E0EF-B440B7649F96}"/>
          </ac:spMkLst>
        </pc:spChg>
        <pc:spChg chg="add del mod">
          <ac:chgData name="Julie Platz" userId="ee3d9874-b684-4584-b941-76e3227206e8" providerId="ADAL" clId="{C24F9BA4-A709-4899-A5EE-E3A6B5C9965D}" dt="2024-07-10T14:46:52.738" v="2778" actId="26606"/>
          <ac:spMkLst>
            <pc:docMk/>
            <pc:sldMk cId="2792993709" sldId="280"/>
            <ac:spMk id="3" creationId="{8441872A-5055-F43B-CD62-6D14A2DCE4B3}"/>
          </ac:spMkLst>
        </pc:spChg>
        <pc:spChg chg="add del">
          <ac:chgData name="Julie Platz" userId="ee3d9874-b684-4584-b941-76e3227206e8" providerId="ADAL" clId="{C24F9BA4-A709-4899-A5EE-E3A6B5C9965D}" dt="2024-07-10T14:46:52.715" v="2777" actId="26606"/>
          <ac:spMkLst>
            <pc:docMk/>
            <pc:sldMk cId="2792993709" sldId="280"/>
            <ac:spMk id="9" creationId="{AE2B703B-46F9-481A-A605-82E2A828C4FA}"/>
          </ac:spMkLst>
        </pc:spChg>
        <pc:spChg chg="add del">
          <ac:chgData name="Julie Platz" userId="ee3d9874-b684-4584-b941-76e3227206e8" providerId="ADAL" clId="{C24F9BA4-A709-4899-A5EE-E3A6B5C9965D}" dt="2024-07-10T14:46:52.715" v="2777" actId="26606"/>
          <ac:spMkLst>
            <pc:docMk/>
            <pc:sldMk cId="2792993709" sldId="280"/>
            <ac:spMk id="11" creationId="{F13BE4D7-0C3D-4906-B230-A1C5B4665CCF}"/>
          </ac:spMkLst>
        </pc:spChg>
        <pc:spChg chg="add">
          <ac:chgData name="Julie Platz" userId="ee3d9874-b684-4584-b941-76e3227206e8" providerId="ADAL" clId="{C24F9BA4-A709-4899-A5EE-E3A6B5C9965D}" dt="2024-07-10T14:46:52.738" v="2778" actId="26606"/>
          <ac:spMkLst>
            <pc:docMk/>
            <pc:sldMk cId="2792993709" sldId="280"/>
            <ac:spMk id="13" creationId="{2659FDB4-FCBE-4A89-B46D-43D4FA54464D}"/>
          </ac:spMkLst>
        </pc:spChg>
        <pc:graphicFrameChg chg="add del">
          <ac:chgData name="Julie Platz" userId="ee3d9874-b684-4584-b941-76e3227206e8" providerId="ADAL" clId="{C24F9BA4-A709-4899-A5EE-E3A6B5C9965D}" dt="2024-07-10T14:46:52.715" v="2777" actId="26606"/>
          <ac:graphicFrameMkLst>
            <pc:docMk/>
            <pc:sldMk cId="2792993709" sldId="280"/>
            <ac:graphicFrameMk id="5" creationId="{CD934AB1-5604-A827-E34E-17D9729BDE39}"/>
          </ac:graphicFrameMkLst>
        </pc:graphicFrameChg>
        <pc:graphicFrameChg chg="add">
          <ac:chgData name="Julie Platz" userId="ee3d9874-b684-4584-b941-76e3227206e8" providerId="ADAL" clId="{C24F9BA4-A709-4899-A5EE-E3A6B5C9965D}" dt="2024-07-10T14:46:52.738" v="2778" actId="26606"/>
          <ac:graphicFrameMkLst>
            <pc:docMk/>
            <pc:sldMk cId="2792993709" sldId="280"/>
            <ac:graphicFrameMk id="15" creationId="{C647768D-E7C4-4D8F-FF26-E2D11D2DF074}"/>
          </ac:graphicFrameMkLst>
        </pc:graphicFrameChg>
        <pc:cxnChg chg="add">
          <ac:chgData name="Julie Platz" userId="ee3d9874-b684-4584-b941-76e3227206e8" providerId="ADAL" clId="{C24F9BA4-A709-4899-A5EE-E3A6B5C9965D}" dt="2024-07-10T14:46:52.738" v="2778" actId="26606"/>
          <ac:cxnSpMkLst>
            <pc:docMk/>
            <pc:sldMk cId="2792993709" sldId="280"/>
            <ac:cxnSpMk id="14" creationId="{C8F51B3F-8331-4E4A-AE96-D47B1006EEAD}"/>
          </ac:cxnSpMkLst>
        </pc:cxnChg>
      </pc:sldChg>
      <pc:sldChg chg="addSp delSp modSp new mod modNotesTx">
        <pc:chgData name="Julie Platz" userId="ee3d9874-b684-4584-b941-76e3227206e8" providerId="ADAL" clId="{C24F9BA4-A709-4899-A5EE-E3A6B5C9965D}" dt="2024-08-05T14:15:50.828" v="5208" actId="20577"/>
        <pc:sldMkLst>
          <pc:docMk/>
          <pc:sldMk cId="1752743539" sldId="281"/>
        </pc:sldMkLst>
        <pc:spChg chg="mod">
          <ac:chgData name="Julie Platz" userId="ee3d9874-b684-4584-b941-76e3227206e8" providerId="ADAL" clId="{C24F9BA4-A709-4899-A5EE-E3A6B5C9965D}" dt="2024-07-10T14:47:46.153" v="2811" actId="122"/>
          <ac:spMkLst>
            <pc:docMk/>
            <pc:sldMk cId="1752743539" sldId="281"/>
            <ac:spMk id="2" creationId="{84BFE1FF-FBD7-68EC-1CA4-BC97EB414763}"/>
          </ac:spMkLst>
        </pc:spChg>
        <pc:spChg chg="del">
          <ac:chgData name="Julie Platz" userId="ee3d9874-b684-4584-b941-76e3227206e8" providerId="ADAL" clId="{C24F9BA4-A709-4899-A5EE-E3A6B5C9965D}" dt="2024-07-10T14:47:35.305" v="2808" actId="478"/>
          <ac:spMkLst>
            <pc:docMk/>
            <pc:sldMk cId="1752743539" sldId="281"/>
            <ac:spMk id="3" creationId="{89DBCA2E-8FD1-EFF4-7C49-327EBC96CEA2}"/>
          </ac:spMkLst>
        </pc:spChg>
        <pc:picChg chg="add mod">
          <ac:chgData name="Julie Platz" userId="ee3d9874-b684-4584-b941-76e3227206e8" providerId="ADAL" clId="{C24F9BA4-A709-4899-A5EE-E3A6B5C9965D}" dt="2024-07-10T14:47:29.222" v="2807" actId="14100"/>
          <ac:picMkLst>
            <pc:docMk/>
            <pc:sldMk cId="1752743539" sldId="281"/>
            <ac:picMk id="1026" creationId="{F53C848E-ABF0-8260-DDFA-DA1E142899A9}"/>
          </ac:picMkLst>
        </pc:picChg>
      </pc:sldChg>
      <pc:sldChg chg="addSp delSp modSp new mod modNotesTx">
        <pc:chgData name="Julie Platz" userId="ee3d9874-b684-4584-b941-76e3227206e8" providerId="ADAL" clId="{C24F9BA4-A709-4899-A5EE-E3A6B5C9965D}" dt="2024-07-24T14:44:55.306" v="3215"/>
        <pc:sldMkLst>
          <pc:docMk/>
          <pc:sldMk cId="2461116732" sldId="282"/>
        </pc:sldMkLst>
        <pc:spChg chg="mod">
          <ac:chgData name="Julie Platz" userId="ee3d9874-b684-4584-b941-76e3227206e8" providerId="ADAL" clId="{C24F9BA4-A709-4899-A5EE-E3A6B5C9965D}" dt="2024-07-10T14:48:39.936" v="2857" actId="1076"/>
          <ac:spMkLst>
            <pc:docMk/>
            <pc:sldMk cId="2461116732" sldId="282"/>
            <ac:spMk id="2" creationId="{3195EF93-FD81-1780-137B-5E2E891864A2}"/>
          </ac:spMkLst>
        </pc:spChg>
        <pc:spChg chg="del">
          <ac:chgData name="Julie Platz" userId="ee3d9874-b684-4584-b941-76e3227206e8" providerId="ADAL" clId="{C24F9BA4-A709-4899-A5EE-E3A6B5C9965D}" dt="2024-07-10T14:47:58.150" v="2813" actId="478"/>
          <ac:spMkLst>
            <pc:docMk/>
            <pc:sldMk cId="2461116732" sldId="282"/>
            <ac:spMk id="3" creationId="{B115253B-7AE9-AAA9-42BA-8A33C7BA4616}"/>
          </ac:spMkLst>
        </pc:spChg>
        <pc:picChg chg="add mod">
          <ac:chgData name="Julie Platz" userId="ee3d9874-b684-4584-b941-76e3227206e8" providerId="ADAL" clId="{C24F9BA4-A709-4899-A5EE-E3A6B5C9965D}" dt="2024-07-10T14:48:21.860" v="2851" actId="14100"/>
          <ac:picMkLst>
            <pc:docMk/>
            <pc:sldMk cId="2461116732" sldId="282"/>
            <ac:picMk id="2050" creationId="{272FE5CB-B5A3-AD58-B040-ACBF766D303F}"/>
          </ac:picMkLst>
        </pc:picChg>
      </pc:sldChg>
      <pc:sldChg chg="addSp delSp modSp new mod ord modNotesTx">
        <pc:chgData name="Julie Platz" userId="ee3d9874-b684-4584-b941-76e3227206e8" providerId="ADAL" clId="{C24F9BA4-A709-4899-A5EE-E3A6B5C9965D}" dt="2024-07-24T14:49:32.299" v="3312"/>
        <pc:sldMkLst>
          <pc:docMk/>
          <pc:sldMk cId="2126554529" sldId="283"/>
        </pc:sldMkLst>
        <pc:spChg chg="mod">
          <ac:chgData name="Julie Platz" userId="ee3d9874-b684-4584-b941-76e3227206e8" providerId="ADAL" clId="{C24F9BA4-A709-4899-A5EE-E3A6B5C9965D}" dt="2024-07-10T14:51:51.385" v="2887" actId="1076"/>
          <ac:spMkLst>
            <pc:docMk/>
            <pc:sldMk cId="2126554529" sldId="283"/>
            <ac:spMk id="2" creationId="{CDCA8DE8-DCA2-3EA9-7900-B1ED7B0C55DD}"/>
          </ac:spMkLst>
        </pc:spChg>
        <pc:spChg chg="del">
          <ac:chgData name="Julie Platz" userId="ee3d9874-b684-4584-b941-76e3227206e8" providerId="ADAL" clId="{C24F9BA4-A709-4899-A5EE-E3A6B5C9965D}" dt="2024-07-10T14:50:58.758" v="2880" actId="478"/>
          <ac:spMkLst>
            <pc:docMk/>
            <pc:sldMk cId="2126554529" sldId="283"/>
            <ac:spMk id="3" creationId="{41D8E390-2898-59EF-F92C-835E49DCA514}"/>
          </ac:spMkLst>
        </pc:spChg>
        <pc:picChg chg="add mod">
          <ac:chgData name="Julie Platz" userId="ee3d9874-b684-4584-b941-76e3227206e8" providerId="ADAL" clId="{C24F9BA4-A709-4899-A5EE-E3A6B5C9965D}" dt="2024-07-10T14:51:34.702" v="2883" actId="1076"/>
          <ac:picMkLst>
            <pc:docMk/>
            <pc:sldMk cId="2126554529" sldId="283"/>
            <ac:picMk id="5" creationId="{36AD7EAF-3827-69DE-03CE-856E43CB4191}"/>
          </ac:picMkLst>
        </pc:picChg>
      </pc:sldChg>
      <pc:sldChg chg="addSp delSp modSp new mod setBg addAnim delAnim modNotesTx">
        <pc:chgData name="Julie Platz" userId="ee3d9874-b684-4584-b941-76e3227206e8" providerId="ADAL" clId="{C24F9BA4-A709-4899-A5EE-E3A6B5C9965D}" dt="2024-07-10T15:37:41.091" v="3069" actId="20577"/>
        <pc:sldMkLst>
          <pc:docMk/>
          <pc:sldMk cId="3783377426" sldId="284"/>
        </pc:sldMkLst>
        <pc:spChg chg="mod ord">
          <ac:chgData name="Julie Platz" userId="ee3d9874-b684-4584-b941-76e3227206e8" providerId="ADAL" clId="{C24F9BA4-A709-4899-A5EE-E3A6B5C9965D}" dt="2024-07-10T15:36:46.332" v="2962" actId="26606"/>
          <ac:spMkLst>
            <pc:docMk/>
            <pc:sldMk cId="3783377426" sldId="284"/>
            <ac:spMk id="2" creationId="{51989C8D-BA86-2883-C3A6-7F9109FE7A4A}"/>
          </ac:spMkLst>
        </pc:spChg>
        <pc:spChg chg="add del mod">
          <ac:chgData name="Julie Platz" userId="ee3d9874-b684-4584-b941-76e3227206e8" providerId="ADAL" clId="{C24F9BA4-A709-4899-A5EE-E3A6B5C9965D}" dt="2024-07-10T15:29:33.698" v="2921" actId="478"/>
          <ac:spMkLst>
            <pc:docMk/>
            <pc:sldMk cId="3783377426" sldId="284"/>
            <ac:spMk id="3" creationId="{D347A9A3-5A0A-EBD3-F3EC-BE51AE37636B}"/>
          </ac:spMkLst>
        </pc:spChg>
        <pc:spChg chg="add del">
          <ac:chgData name="Julie Platz" userId="ee3d9874-b684-4584-b941-76e3227206e8" providerId="ADAL" clId="{C24F9BA4-A709-4899-A5EE-E3A6B5C9965D}" dt="2024-07-10T15:29:13.764" v="2913" actId="26606"/>
          <ac:spMkLst>
            <pc:docMk/>
            <pc:sldMk cId="3783377426" sldId="284"/>
            <ac:spMk id="10" creationId="{50E4C519-FBE9-4ABE-A8F9-C2CBE326932F}"/>
          </ac:spMkLst>
        </pc:spChg>
        <pc:spChg chg="add del">
          <ac:chgData name="Julie Platz" userId="ee3d9874-b684-4584-b941-76e3227206e8" providerId="ADAL" clId="{C24F9BA4-A709-4899-A5EE-E3A6B5C9965D}" dt="2024-07-10T15:36:46.185" v="2961" actId="26606"/>
          <ac:spMkLst>
            <pc:docMk/>
            <pc:sldMk cId="3783377426" sldId="284"/>
            <ac:spMk id="11" creationId="{72018E1B-E0B9-4440-AFF3-4112E50A2763}"/>
          </ac:spMkLst>
        </pc:spChg>
        <pc:spChg chg="add del">
          <ac:chgData name="Julie Platz" userId="ee3d9874-b684-4584-b941-76e3227206e8" providerId="ADAL" clId="{C24F9BA4-A709-4899-A5EE-E3A6B5C9965D}" dt="2024-07-10T15:29:13.764" v="2913" actId="26606"/>
          <ac:spMkLst>
            <pc:docMk/>
            <pc:sldMk cId="3783377426" sldId="284"/>
            <ac:spMk id="12" creationId="{80EC29FB-299E-49F3-8C7B-01199632A30F}"/>
          </ac:spMkLst>
        </pc:spChg>
        <pc:spChg chg="add">
          <ac:chgData name="Julie Platz" userId="ee3d9874-b684-4584-b941-76e3227206e8" providerId="ADAL" clId="{C24F9BA4-A709-4899-A5EE-E3A6B5C9965D}" dt="2024-07-10T15:36:46.332" v="2962" actId="26606"/>
          <ac:spMkLst>
            <pc:docMk/>
            <pc:sldMk cId="3783377426" sldId="284"/>
            <ac:spMk id="13" creationId="{D3FEFB99-DF02-4074-979F-B369C314FF86}"/>
          </ac:spMkLst>
        </pc:spChg>
        <pc:spChg chg="add del">
          <ac:chgData name="Julie Platz" userId="ee3d9874-b684-4584-b941-76e3227206e8" providerId="ADAL" clId="{C24F9BA4-A709-4899-A5EE-E3A6B5C9965D}" dt="2024-07-10T15:29:13.764" v="2913" actId="26606"/>
          <ac:spMkLst>
            <pc:docMk/>
            <pc:sldMk cId="3783377426" sldId="284"/>
            <ac:spMk id="14" creationId="{C29A2522-B27A-45C5-897B-79A1407D159A}"/>
          </ac:spMkLst>
        </pc:spChg>
        <pc:spChg chg="add del">
          <ac:chgData name="Julie Platz" userId="ee3d9874-b684-4584-b941-76e3227206e8" providerId="ADAL" clId="{C24F9BA4-A709-4899-A5EE-E3A6B5C9965D}" dt="2024-07-10T15:29:13.764" v="2913" actId="26606"/>
          <ac:spMkLst>
            <pc:docMk/>
            <pc:sldMk cId="3783377426" sldId="284"/>
            <ac:spMk id="16" creationId="{98E79BE4-34FE-485A-98A5-92CE8F7C4743}"/>
          </ac:spMkLst>
        </pc:spChg>
        <pc:spChg chg="add del">
          <ac:chgData name="Julie Platz" userId="ee3d9874-b684-4584-b941-76e3227206e8" providerId="ADAL" clId="{C24F9BA4-A709-4899-A5EE-E3A6B5C9965D}" dt="2024-07-10T15:29:13.764" v="2913" actId="26606"/>
          <ac:spMkLst>
            <pc:docMk/>
            <pc:sldMk cId="3783377426" sldId="284"/>
            <ac:spMk id="18" creationId="{7A5F0580-5EE9-419F-96EE-B6529EF6E7D0}"/>
          </ac:spMkLst>
        </pc:spChg>
        <pc:spChg chg="add del">
          <ac:chgData name="Julie Platz" userId="ee3d9874-b684-4584-b941-76e3227206e8" providerId="ADAL" clId="{C24F9BA4-A709-4899-A5EE-E3A6B5C9965D}" dt="2024-07-10T15:29:15.099" v="2915" actId="26606"/>
          <ac:spMkLst>
            <pc:docMk/>
            <pc:sldMk cId="3783377426" sldId="284"/>
            <ac:spMk id="20" creationId="{F13C74B1-5B17-4795-BED0-7140497B445A}"/>
          </ac:spMkLst>
        </pc:spChg>
        <pc:spChg chg="add del">
          <ac:chgData name="Julie Platz" userId="ee3d9874-b684-4584-b941-76e3227206e8" providerId="ADAL" clId="{C24F9BA4-A709-4899-A5EE-E3A6B5C9965D}" dt="2024-07-10T15:29:15.099" v="2915" actId="26606"/>
          <ac:spMkLst>
            <pc:docMk/>
            <pc:sldMk cId="3783377426" sldId="284"/>
            <ac:spMk id="21" creationId="{D4974D33-8DC5-464E-8C6D-BE58F0669C17}"/>
          </ac:spMkLst>
        </pc:spChg>
        <pc:spChg chg="add del">
          <ac:chgData name="Julie Platz" userId="ee3d9874-b684-4584-b941-76e3227206e8" providerId="ADAL" clId="{C24F9BA4-A709-4899-A5EE-E3A6B5C9965D}" dt="2024-07-10T15:29:20.847" v="2917" actId="26606"/>
          <ac:spMkLst>
            <pc:docMk/>
            <pc:sldMk cId="3783377426" sldId="284"/>
            <ac:spMk id="23" creationId="{37C89E4B-3C9F-44B9-8B86-D9E3D112D8EC}"/>
          </ac:spMkLst>
        </pc:spChg>
        <pc:grpChg chg="add">
          <ac:chgData name="Julie Platz" userId="ee3d9874-b684-4584-b941-76e3227206e8" providerId="ADAL" clId="{C24F9BA4-A709-4899-A5EE-E3A6B5C9965D}" dt="2024-07-10T15:36:46.332" v="2962" actId="26606"/>
          <ac:grpSpMkLst>
            <pc:docMk/>
            <pc:sldMk cId="3783377426" sldId="284"/>
            <ac:grpSpMk id="15" creationId="{B690E963-1C95-47AD-B5D6-1D75F938E1C6}"/>
          </ac:grpSpMkLst>
        </pc:grpChg>
        <pc:grpChg chg="add">
          <ac:chgData name="Julie Platz" userId="ee3d9874-b684-4584-b941-76e3227206e8" providerId="ADAL" clId="{C24F9BA4-A709-4899-A5EE-E3A6B5C9965D}" dt="2024-07-10T15:36:46.332" v="2962" actId="26606"/>
          <ac:grpSpMkLst>
            <pc:docMk/>
            <pc:sldMk cId="3783377426" sldId="284"/>
            <ac:grpSpMk id="22" creationId="{87C3F845-7B24-47B8-BBCC-83DE18E7F806}"/>
          </ac:grpSpMkLst>
        </pc:grpChg>
        <pc:grpChg chg="add">
          <ac:chgData name="Julie Platz" userId="ee3d9874-b684-4584-b941-76e3227206e8" providerId="ADAL" clId="{C24F9BA4-A709-4899-A5EE-E3A6B5C9965D}" dt="2024-07-10T15:36:46.332" v="2962" actId="26606"/>
          <ac:grpSpMkLst>
            <pc:docMk/>
            <pc:sldMk cId="3783377426" sldId="284"/>
            <ac:grpSpMk id="28" creationId="{C6B2BFE7-4789-415B-95EB-14492FB3B9C7}"/>
          </ac:grpSpMkLst>
        </pc:grpChg>
        <pc:grpChg chg="add">
          <ac:chgData name="Julie Platz" userId="ee3d9874-b684-4584-b941-76e3227206e8" providerId="ADAL" clId="{C24F9BA4-A709-4899-A5EE-E3A6B5C9965D}" dt="2024-07-10T15:36:46.332" v="2962" actId="26606"/>
          <ac:grpSpMkLst>
            <pc:docMk/>
            <pc:sldMk cId="3783377426" sldId="284"/>
            <ac:grpSpMk id="34" creationId="{0DC820FB-3E5D-48EF-AA5B-E98F01857140}"/>
          </ac:grpSpMkLst>
        </pc:grpChg>
        <pc:picChg chg="add mod ord">
          <ac:chgData name="Julie Platz" userId="ee3d9874-b684-4584-b941-76e3227206e8" providerId="ADAL" clId="{C24F9BA4-A709-4899-A5EE-E3A6B5C9965D}" dt="2024-07-10T15:36:46.332" v="2962" actId="26606"/>
          <ac:picMkLst>
            <pc:docMk/>
            <pc:sldMk cId="3783377426" sldId="284"/>
            <ac:picMk id="5" creationId="{85701921-8E43-0BAD-8BD6-2A396ECCD550}"/>
          </ac:picMkLst>
        </pc:picChg>
        <pc:picChg chg="add mod ord">
          <ac:chgData name="Julie Platz" userId="ee3d9874-b684-4584-b941-76e3227206e8" providerId="ADAL" clId="{C24F9BA4-A709-4899-A5EE-E3A6B5C9965D}" dt="2024-07-10T15:36:46.332" v="2962" actId="26606"/>
          <ac:picMkLst>
            <pc:docMk/>
            <pc:sldMk cId="3783377426" sldId="284"/>
            <ac:picMk id="6" creationId="{87254898-0E93-0CE4-77B7-803E838D213D}"/>
          </ac:picMkLst>
        </pc:picChg>
        <pc:picChg chg="add mod ord">
          <ac:chgData name="Julie Platz" userId="ee3d9874-b684-4584-b941-76e3227206e8" providerId="ADAL" clId="{C24F9BA4-A709-4899-A5EE-E3A6B5C9965D}" dt="2024-07-10T15:36:46.332" v="2962" actId="26606"/>
          <ac:picMkLst>
            <pc:docMk/>
            <pc:sldMk cId="3783377426" sldId="284"/>
            <ac:picMk id="7" creationId="{488151AA-C5EB-507C-0457-A8E1AD6B97BB}"/>
          </ac:picMkLst>
        </pc:picChg>
        <pc:picChg chg="add del mod">
          <ac:chgData name="Julie Platz" userId="ee3d9874-b684-4584-b941-76e3227206e8" providerId="ADAL" clId="{C24F9BA4-A709-4899-A5EE-E3A6B5C9965D}" dt="2024-07-10T15:36:15.849" v="2957" actId="478"/>
          <ac:picMkLst>
            <pc:docMk/>
            <pc:sldMk cId="3783377426" sldId="284"/>
            <ac:picMk id="8" creationId="{56779D53-6136-4415-AF5C-8471687CE288}"/>
          </ac:picMkLst>
        </pc:picChg>
        <pc:picChg chg="add mod">
          <ac:chgData name="Julie Platz" userId="ee3d9874-b684-4584-b941-76e3227206e8" providerId="ADAL" clId="{C24F9BA4-A709-4899-A5EE-E3A6B5C9965D}" dt="2024-07-10T15:36:46.332" v="2962" actId="26606"/>
          <ac:picMkLst>
            <pc:docMk/>
            <pc:sldMk cId="3783377426" sldId="284"/>
            <ac:picMk id="9" creationId="{4D712EAC-2A92-D2FB-44FF-F1A7BCC2E6D5}"/>
          </ac:picMkLst>
        </pc:picChg>
        <pc:cxnChg chg="add del">
          <ac:chgData name="Julie Platz" userId="ee3d9874-b684-4584-b941-76e3227206e8" providerId="ADAL" clId="{C24F9BA4-A709-4899-A5EE-E3A6B5C9965D}" dt="2024-07-10T15:29:20.847" v="2917" actId="26606"/>
          <ac:cxnSpMkLst>
            <pc:docMk/>
            <pc:sldMk cId="3783377426" sldId="284"/>
            <ac:cxnSpMk id="24" creationId="{AA2EAA10-076F-46BD-8F0F-B9A2FB77A85C}"/>
          </ac:cxnSpMkLst>
        </pc:cxnChg>
        <pc:cxnChg chg="add del">
          <ac:chgData name="Julie Platz" userId="ee3d9874-b684-4584-b941-76e3227206e8" providerId="ADAL" clId="{C24F9BA4-A709-4899-A5EE-E3A6B5C9965D}" dt="2024-07-10T15:29:20.847" v="2917" actId="26606"/>
          <ac:cxnSpMkLst>
            <pc:docMk/>
            <pc:sldMk cId="3783377426" sldId="284"/>
            <ac:cxnSpMk id="25" creationId="{D891E407-403B-4764-86C9-33A56D3BCAA3}"/>
          </ac:cxnSpMkLst>
        </pc:cxnChg>
      </pc:sldChg>
      <pc:sldChg chg="addSp delSp modSp new mod ord setBg modNotesTx">
        <pc:chgData name="Julie Platz" userId="ee3d9874-b684-4584-b941-76e3227206e8" providerId="ADAL" clId="{C24F9BA4-A709-4899-A5EE-E3A6B5C9965D}" dt="2024-08-05T14:20:01.952" v="5213"/>
        <pc:sldMkLst>
          <pc:docMk/>
          <pc:sldMk cId="787939477" sldId="285"/>
        </pc:sldMkLst>
        <pc:spChg chg="mod">
          <ac:chgData name="Julie Platz" userId="ee3d9874-b684-4584-b941-76e3227206e8" providerId="ADAL" clId="{C24F9BA4-A709-4899-A5EE-E3A6B5C9965D}" dt="2024-07-10T15:33:08.941" v="2950" actId="20577"/>
          <ac:spMkLst>
            <pc:docMk/>
            <pc:sldMk cId="787939477" sldId="285"/>
            <ac:spMk id="2" creationId="{02526A13-1BB4-1DE0-9FDA-2731E01FE18D}"/>
          </ac:spMkLst>
        </pc:spChg>
        <pc:spChg chg="del">
          <ac:chgData name="Julie Platz" userId="ee3d9874-b684-4584-b941-76e3227206e8" providerId="ADAL" clId="{C24F9BA4-A709-4899-A5EE-E3A6B5C9965D}" dt="2024-07-10T15:32:15.079" v="2923" actId="931"/>
          <ac:spMkLst>
            <pc:docMk/>
            <pc:sldMk cId="787939477" sldId="285"/>
            <ac:spMk id="3" creationId="{E16A1D2A-78AF-B6E7-DE25-D486936D5C22}"/>
          </ac:spMkLst>
        </pc:spChg>
        <pc:spChg chg="add mod ord">
          <ac:chgData name="Julie Platz" userId="ee3d9874-b684-4584-b941-76e3227206e8" providerId="ADAL" clId="{C24F9BA4-A709-4899-A5EE-E3A6B5C9965D}" dt="2024-07-10T15:35:23.966" v="2953" actId="26606"/>
          <ac:spMkLst>
            <pc:docMk/>
            <pc:sldMk cId="787939477" sldId="285"/>
            <ac:spMk id="6" creationId="{2AB9DC71-89F2-0D67-B232-3216321FEA70}"/>
          </ac:spMkLst>
        </pc:spChg>
        <pc:spChg chg="add mod">
          <ac:chgData name="Julie Platz" userId="ee3d9874-b684-4584-b941-76e3227206e8" providerId="ADAL" clId="{C24F9BA4-A709-4899-A5EE-E3A6B5C9965D}" dt="2024-07-10T15:35:23.966" v="2953" actId="26606"/>
          <ac:spMkLst>
            <pc:docMk/>
            <pc:sldMk cId="787939477" sldId="285"/>
            <ac:spMk id="9" creationId="{7290E394-073B-4465-0701-627A421C7880}"/>
          </ac:spMkLst>
        </pc:spChg>
        <pc:spChg chg="add del">
          <ac:chgData name="Julie Platz" userId="ee3d9874-b684-4584-b941-76e3227206e8" providerId="ADAL" clId="{C24F9BA4-A709-4899-A5EE-E3A6B5C9965D}" dt="2024-07-10T15:33:04.747" v="2931" actId="26606"/>
          <ac:spMkLst>
            <pc:docMk/>
            <pc:sldMk cId="787939477" sldId="285"/>
            <ac:spMk id="14" creationId="{C4879EFC-8E62-4E00-973C-C45EE9EC676D}"/>
          </ac:spMkLst>
        </pc:spChg>
        <pc:spChg chg="add del">
          <ac:chgData name="Julie Platz" userId="ee3d9874-b684-4584-b941-76e3227206e8" providerId="ADAL" clId="{C24F9BA4-A709-4899-A5EE-E3A6B5C9965D}" dt="2024-07-10T15:33:04.747" v="2931" actId="26606"/>
          <ac:spMkLst>
            <pc:docMk/>
            <pc:sldMk cId="787939477" sldId="285"/>
            <ac:spMk id="16" creationId="{D6A9C53F-5F90-40A5-8C85-5412D39C8C68}"/>
          </ac:spMkLst>
        </pc:spChg>
        <pc:spChg chg="add del">
          <ac:chgData name="Julie Platz" userId="ee3d9874-b684-4584-b941-76e3227206e8" providerId="ADAL" clId="{C24F9BA4-A709-4899-A5EE-E3A6B5C9965D}" dt="2024-07-10T15:35:23.966" v="2953" actId="26606"/>
          <ac:spMkLst>
            <pc:docMk/>
            <pc:sldMk cId="787939477" sldId="285"/>
            <ac:spMk id="21" creationId="{7C98A213-5994-475E-B327-DC6EC27FBA8B}"/>
          </ac:spMkLst>
        </pc:spChg>
        <pc:spChg chg="add del">
          <ac:chgData name="Julie Platz" userId="ee3d9874-b684-4584-b941-76e3227206e8" providerId="ADAL" clId="{C24F9BA4-A709-4899-A5EE-E3A6B5C9965D}" dt="2024-07-10T15:35:23.966" v="2953" actId="26606"/>
          <ac:spMkLst>
            <pc:docMk/>
            <pc:sldMk cId="787939477" sldId="285"/>
            <ac:spMk id="23" creationId="{4B030A0D-0DAD-4A99-89BB-419527D6A64B}"/>
          </ac:spMkLst>
        </pc:spChg>
        <pc:spChg chg="add">
          <ac:chgData name="Julie Platz" userId="ee3d9874-b684-4584-b941-76e3227206e8" providerId="ADAL" clId="{C24F9BA4-A709-4899-A5EE-E3A6B5C9965D}" dt="2024-07-10T15:35:23.966" v="2953" actId="26606"/>
          <ac:spMkLst>
            <pc:docMk/>
            <pc:sldMk cId="787939477" sldId="285"/>
            <ac:spMk id="28" creationId="{7C98A213-5994-475E-B327-DC6EC27FBA8B}"/>
          </ac:spMkLst>
        </pc:spChg>
        <pc:spChg chg="add">
          <ac:chgData name="Julie Platz" userId="ee3d9874-b684-4584-b941-76e3227206e8" providerId="ADAL" clId="{C24F9BA4-A709-4899-A5EE-E3A6B5C9965D}" dt="2024-07-10T15:35:23.966" v="2953" actId="26606"/>
          <ac:spMkLst>
            <pc:docMk/>
            <pc:sldMk cId="787939477" sldId="285"/>
            <ac:spMk id="30" creationId="{4B030A0D-0DAD-4A99-89BB-419527D6A64B}"/>
          </ac:spMkLst>
        </pc:spChg>
        <pc:picChg chg="add mod">
          <ac:chgData name="Julie Platz" userId="ee3d9874-b684-4584-b941-76e3227206e8" providerId="ADAL" clId="{C24F9BA4-A709-4899-A5EE-E3A6B5C9965D}" dt="2024-07-10T15:35:23.966" v="2953" actId="26606"/>
          <ac:picMkLst>
            <pc:docMk/>
            <pc:sldMk cId="787939477" sldId="285"/>
            <ac:picMk id="5" creationId="{3BFF667F-1496-4B78-C773-B09411EAFB61}"/>
          </ac:picMkLst>
        </pc:picChg>
        <pc:picChg chg="add mod">
          <ac:chgData name="Julie Platz" userId="ee3d9874-b684-4584-b941-76e3227206e8" providerId="ADAL" clId="{C24F9BA4-A709-4899-A5EE-E3A6B5C9965D}" dt="2024-07-10T15:35:23.966" v="2953" actId="26606"/>
          <ac:picMkLst>
            <pc:docMk/>
            <pc:sldMk cId="787939477" sldId="285"/>
            <ac:picMk id="8" creationId="{4EC40A89-0A34-3107-9DA5-E9265A7A023A}"/>
          </ac:picMkLst>
        </pc:picChg>
        <pc:picChg chg="add del mod ord">
          <ac:chgData name="Julie Platz" userId="ee3d9874-b684-4584-b941-76e3227206e8" providerId="ADAL" clId="{C24F9BA4-A709-4899-A5EE-E3A6B5C9965D}" dt="2024-07-10T15:33:24.252" v="2951" actId="478"/>
          <ac:picMkLst>
            <pc:docMk/>
            <pc:sldMk cId="787939477" sldId="285"/>
            <ac:picMk id="11" creationId="{F1FFDAE4-F90A-17B3-932A-1A4483C2982F}"/>
          </ac:picMkLst>
        </pc:picChg>
        <pc:picChg chg="add mod ord">
          <ac:chgData name="Julie Platz" userId="ee3d9874-b684-4584-b941-76e3227206e8" providerId="ADAL" clId="{C24F9BA4-A709-4899-A5EE-E3A6B5C9965D}" dt="2024-07-10T15:35:23.966" v="2953" actId="26606"/>
          <ac:picMkLst>
            <pc:docMk/>
            <pc:sldMk cId="787939477" sldId="285"/>
            <ac:picMk id="12" creationId="{52D6CF1C-EF0E-EB26-3D74-DD2636FB4143}"/>
          </ac:picMkLst>
        </pc:picChg>
      </pc:sldChg>
      <pc:sldChg chg="addSp delSp modSp new mod setBg modNotesTx">
        <pc:chgData name="Julie Platz" userId="ee3d9874-b684-4584-b941-76e3227206e8" providerId="ADAL" clId="{C24F9BA4-A709-4899-A5EE-E3A6B5C9965D}" dt="2024-07-24T14:51:46.105" v="3316"/>
        <pc:sldMkLst>
          <pc:docMk/>
          <pc:sldMk cId="753487393" sldId="286"/>
        </pc:sldMkLst>
        <pc:spChg chg="mod ord">
          <ac:chgData name="Julie Platz" userId="ee3d9874-b684-4584-b941-76e3227206e8" providerId="ADAL" clId="{C24F9BA4-A709-4899-A5EE-E3A6B5C9965D}" dt="2024-07-10T16:04:12.610" v="3198" actId="26606"/>
          <ac:spMkLst>
            <pc:docMk/>
            <pc:sldMk cId="753487393" sldId="286"/>
            <ac:spMk id="2" creationId="{27C08D6B-C2A4-789E-718B-14C13831B12F}"/>
          </ac:spMkLst>
        </pc:spChg>
        <pc:spChg chg="del">
          <ac:chgData name="Julie Platz" userId="ee3d9874-b684-4584-b941-76e3227206e8" providerId="ADAL" clId="{C24F9BA4-A709-4899-A5EE-E3A6B5C9965D}" dt="2024-07-10T16:03:29.930" v="3190" actId="931"/>
          <ac:spMkLst>
            <pc:docMk/>
            <pc:sldMk cId="753487393" sldId="286"/>
            <ac:spMk id="3" creationId="{1584C5DD-C50B-E78B-713B-460B683058B4}"/>
          </ac:spMkLst>
        </pc:spChg>
        <pc:spChg chg="add mod">
          <ac:chgData name="Julie Platz" userId="ee3d9874-b684-4584-b941-76e3227206e8" providerId="ADAL" clId="{C24F9BA4-A709-4899-A5EE-E3A6B5C9965D}" dt="2024-07-10T16:04:12.610" v="3198" actId="26606"/>
          <ac:spMkLst>
            <pc:docMk/>
            <pc:sldMk cId="753487393" sldId="286"/>
            <ac:spMk id="12" creationId="{BE0AA27C-1321-9BF3-525F-30598F9855E0}"/>
          </ac:spMkLst>
        </pc:spChg>
        <pc:spChg chg="add del">
          <ac:chgData name="Julie Platz" userId="ee3d9874-b684-4584-b941-76e3227206e8" providerId="ADAL" clId="{C24F9BA4-A709-4899-A5EE-E3A6B5C9965D}" dt="2024-07-10T16:04:12.610" v="3198" actId="26606"/>
          <ac:spMkLst>
            <pc:docMk/>
            <pc:sldMk cId="753487393" sldId="286"/>
            <ac:spMk id="14" creationId="{FC3D2873-2194-4FB0-BFBA-7E7EEB984862}"/>
          </ac:spMkLst>
        </pc:spChg>
        <pc:spChg chg="add del">
          <ac:chgData name="Julie Platz" userId="ee3d9874-b684-4584-b941-76e3227206e8" providerId="ADAL" clId="{C24F9BA4-A709-4899-A5EE-E3A6B5C9965D}" dt="2024-07-10T16:04:12.610" v="3198" actId="26606"/>
          <ac:spMkLst>
            <pc:docMk/>
            <pc:sldMk cId="753487393" sldId="286"/>
            <ac:spMk id="16" creationId="{B228652A-FD81-4A3C-B164-2012BF4EEA56}"/>
          </ac:spMkLst>
        </pc:spChg>
        <pc:spChg chg="add del">
          <ac:chgData name="Julie Platz" userId="ee3d9874-b684-4584-b941-76e3227206e8" providerId="ADAL" clId="{C24F9BA4-A709-4899-A5EE-E3A6B5C9965D}" dt="2024-07-10T16:04:12.610" v="3198" actId="26606"/>
          <ac:spMkLst>
            <pc:docMk/>
            <pc:sldMk cId="753487393" sldId="286"/>
            <ac:spMk id="18" creationId="{FE8F25D8-4980-4C67-9E0C-7BE94C9CBFE6}"/>
          </ac:spMkLst>
        </pc:spChg>
        <pc:spChg chg="add del">
          <ac:chgData name="Julie Platz" userId="ee3d9874-b684-4584-b941-76e3227206e8" providerId="ADAL" clId="{C24F9BA4-A709-4899-A5EE-E3A6B5C9965D}" dt="2024-07-10T16:04:12.610" v="3198" actId="26606"/>
          <ac:spMkLst>
            <pc:docMk/>
            <pc:sldMk cId="753487393" sldId="286"/>
            <ac:spMk id="20" creationId="{1A214C69-1234-4E5D-91CD-BEA00204258E}"/>
          </ac:spMkLst>
        </pc:spChg>
        <pc:spChg chg="add del">
          <ac:chgData name="Julie Platz" userId="ee3d9874-b684-4584-b941-76e3227206e8" providerId="ADAL" clId="{C24F9BA4-A709-4899-A5EE-E3A6B5C9965D}" dt="2024-07-10T16:04:12.610" v="3198" actId="26606"/>
          <ac:spMkLst>
            <pc:docMk/>
            <pc:sldMk cId="753487393" sldId="286"/>
            <ac:spMk id="22" creationId="{F86E49C8-40C0-4E80-BAC0-9A66298F1D1C}"/>
          </ac:spMkLst>
        </pc:spChg>
        <pc:spChg chg="add del">
          <ac:chgData name="Julie Platz" userId="ee3d9874-b684-4584-b941-76e3227206e8" providerId="ADAL" clId="{C24F9BA4-A709-4899-A5EE-E3A6B5C9965D}" dt="2024-07-10T16:04:12.594" v="3197" actId="26606"/>
          <ac:spMkLst>
            <pc:docMk/>
            <pc:sldMk cId="753487393" sldId="286"/>
            <ac:spMk id="27" creationId="{7C98A213-5994-475E-B327-DC6EC27FBA8B}"/>
          </ac:spMkLst>
        </pc:spChg>
        <pc:spChg chg="add del">
          <ac:chgData name="Julie Platz" userId="ee3d9874-b684-4584-b941-76e3227206e8" providerId="ADAL" clId="{C24F9BA4-A709-4899-A5EE-E3A6B5C9965D}" dt="2024-07-10T16:04:12.594" v="3197" actId="26606"/>
          <ac:spMkLst>
            <pc:docMk/>
            <pc:sldMk cId="753487393" sldId="286"/>
            <ac:spMk id="29" creationId="{4B030A0D-0DAD-4A99-89BB-419527D6A64B}"/>
          </ac:spMkLst>
        </pc:spChg>
        <pc:spChg chg="add">
          <ac:chgData name="Julie Platz" userId="ee3d9874-b684-4584-b941-76e3227206e8" providerId="ADAL" clId="{C24F9BA4-A709-4899-A5EE-E3A6B5C9965D}" dt="2024-07-10T16:04:12.610" v="3198" actId="26606"/>
          <ac:spMkLst>
            <pc:docMk/>
            <pc:sldMk cId="753487393" sldId="286"/>
            <ac:spMk id="31" creationId="{FE8F25D8-4980-4C67-9E0C-7BE94C9CBFE6}"/>
          </ac:spMkLst>
        </pc:spChg>
        <pc:spChg chg="add">
          <ac:chgData name="Julie Platz" userId="ee3d9874-b684-4584-b941-76e3227206e8" providerId="ADAL" clId="{C24F9BA4-A709-4899-A5EE-E3A6B5C9965D}" dt="2024-07-10T16:04:12.610" v="3198" actId="26606"/>
          <ac:spMkLst>
            <pc:docMk/>
            <pc:sldMk cId="753487393" sldId="286"/>
            <ac:spMk id="32" creationId="{FC3D2873-2194-4FB0-BFBA-7E7EEB984862}"/>
          </ac:spMkLst>
        </pc:spChg>
        <pc:spChg chg="add">
          <ac:chgData name="Julie Platz" userId="ee3d9874-b684-4584-b941-76e3227206e8" providerId="ADAL" clId="{C24F9BA4-A709-4899-A5EE-E3A6B5C9965D}" dt="2024-07-10T16:04:12.610" v="3198" actId="26606"/>
          <ac:spMkLst>
            <pc:docMk/>
            <pc:sldMk cId="753487393" sldId="286"/>
            <ac:spMk id="33" creationId="{1A214C69-1234-4E5D-91CD-BEA00204258E}"/>
          </ac:spMkLst>
        </pc:spChg>
        <pc:spChg chg="add">
          <ac:chgData name="Julie Platz" userId="ee3d9874-b684-4584-b941-76e3227206e8" providerId="ADAL" clId="{C24F9BA4-A709-4899-A5EE-E3A6B5C9965D}" dt="2024-07-10T16:04:12.610" v="3198" actId="26606"/>
          <ac:spMkLst>
            <pc:docMk/>
            <pc:sldMk cId="753487393" sldId="286"/>
            <ac:spMk id="34" creationId="{B228652A-FD81-4A3C-B164-2012BF4EEA56}"/>
          </ac:spMkLst>
        </pc:spChg>
        <pc:spChg chg="add">
          <ac:chgData name="Julie Platz" userId="ee3d9874-b684-4584-b941-76e3227206e8" providerId="ADAL" clId="{C24F9BA4-A709-4899-A5EE-E3A6B5C9965D}" dt="2024-07-10T16:04:12.610" v="3198" actId="26606"/>
          <ac:spMkLst>
            <pc:docMk/>
            <pc:sldMk cId="753487393" sldId="286"/>
            <ac:spMk id="35" creationId="{F86E49C8-40C0-4E80-BAC0-9A66298F1D1C}"/>
          </ac:spMkLst>
        </pc:spChg>
        <pc:picChg chg="add mod ord">
          <ac:chgData name="Julie Platz" userId="ee3d9874-b684-4584-b941-76e3227206e8" providerId="ADAL" clId="{C24F9BA4-A709-4899-A5EE-E3A6B5C9965D}" dt="2024-07-10T16:04:12.594" v="3197" actId="26606"/>
          <ac:picMkLst>
            <pc:docMk/>
            <pc:sldMk cId="753487393" sldId="286"/>
            <ac:picMk id="5" creationId="{CEA62E90-99F3-D60B-F88E-8A733CC86947}"/>
          </ac:picMkLst>
        </pc:picChg>
        <pc:picChg chg="add mod ord">
          <ac:chgData name="Julie Platz" userId="ee3d9874-b684-4584-b941-76e3227206e8" providerId="ADAL" clId="{C24F9BA4-A709-4899-A5EE-E3A6B5C9965D}" dt="2024-07-10T16:04:12.594" v="3197" actId="26606"/>
          <ac:picMkLst>
            <pc:docMk/>
            <pc:sldMk cId="753487393" sldId="286"/>
            <ac:picMk id="7" creationId="{D80967E4-D83A-7677-6949-74823F0A7191}"/>
          </ac:picMkLst>
        </pc:picChg>
        <pc:picChg chg="add del mod">
          <ac:chgData name="Julie Platz" userId="ee3d9874-b684-4584-b941-76e3227206e8" providerId="ADAL" clId="{C24F9BA4-A709-4899-A5EE-E3A6B5C9965D}" dt="2024-07-10T16:04:07.339" v="3195" actId="478"/>
          <ac:picMkLst>
            <pc:docMk/>
            <pc:sldMk cId="753487393" sldId="286"/>
            <ac:picMk id="9" creationId="{30175C4C-D7A8-F3F3-4E60-F25A8DEAD906}"/>
          </ac:picMkLst>
        </pc:picChg>
        <pc:picChg chg="add mod">
          <ac:chgData name="Julie Platz" userId="ee3d9874-b684-4584-b941-76e3227206e8" providerId="ADAL" clId="{C24F9BA4-A709-4899-A5EE-E3A6B5C9965D}" dt="2024-07-10T16:04:12.610" v="3198" actId="26606"/>
          <ac:picMkLst>
            <pc:docMk/>
            <pc:sldMk cId="753487393" sldId="286"/>
            <ac:picMk id="11" creationId="{92691D55-41EB-3D92-35D9-ECF6650FFF19}"/>
          </ac:picMkLst>
        </pc:picChg>
      </pc:sldChg>
      <pc:sldChg chg="addSp delSp modSp new mod setBg modNotesTx">
        <pc:chgData name="Julie Platz" userId="ee3d9874-b684-4584-b941-76e3227206e8" providerId="ADAL" clId="{C24F9BA4-A709-4899-A5EE-E3A6B5C9965D}" dt="2024-07-24T14:45:56.463" v="3305" actId="26606"/>
        <pc:sldMkLst>
          <pc:docMk/>
          <pc:sldMk cId="1953174008" sldId="287"/>
        </pc:sldMkLst>
        <pc:spChg chg="mod">
          <ac:chgData name="Julie Platz" userId="ee3d9874-b684-4584-b941-76e3227206e8" providerId="ADAL" clId="{C24F9BA4-A709-4899-A5EE-E3A6B5C9965D}" dt="2024-07-24T14:45:56.463" v="3305" actId="26606"/>
          <ac:spMkLst>
            <pc:docMk/>
            <pc:sldMk cId="1953174008" sldId="287"/>
            <ac:spMk id="2" creationId="{D411566E-9B67-9D1D-DBBB-0824309B4DAD}"/>
          </ac:spMkLst>
        </pc:spChg>
        <pc:spChg chg="mod">
          <ac:chgData name="Julie Platz" userId="ee3d9874-b684-4584-b941-76e3227206e8" providerId="ADAL" clId="{C24F9BA4-A709-4899-A5EE-E3A6B5C9965D}" dt="2024-07-24T14:45:56.463" v="3305" actId="26606"/>
          <ac:spMkLst>
            <pc:docMk/>
            <pc:sldMk cId="1953174008" sldId="287"/>
            <ac:spMk id="3" creationId="{7B6BB8B5-8A7A-0820-4167-9AB34C84F1D1}"/>
          </ac:spMkLst>
        </pc:spChg>
        <pc:spChg chg="add">
          <ac:chgData name="Julie Platz" userId="ee3d9874-b684-4584-b941-76e3227206e8" providerId="ADAL" clId="{C24F9BA4-A709-4899-A5EE-E3A6B5C9965D}" dt="2024-07-24T14:45:56.463" v="3305" actId="26606"/>
          <ac:spMkLst>
            <pc:docMk/>
            <pc:sldMk cId="1953174008" sldId="287"/>
            <ac:spMk id="11" creationId="{59B296B9-C5A5-4E4F-9B60-C907B5F1466C}"/>
          </ac:spMkLst>
        </pc:spChg>
        <pc:spChg chg="add">
          <ac:chgData name="Julie Platz" userId="ee3d9874-b684-4584-b941-76e3227206e8" providerId="ADAL" clId="{C24F9BA4-A709-4899-A5EE-E3A6B5C9965D}" dt="2024-07-24T14:45:56.463" v="3305" actId="26606"/>
          <ac:spMkLst>
            <pc:docMk/>
            <pc:sldMk cId="1953174008" sldId="287"/>
            <ac:spMk id="12" creationId="{9F7D5CDA-D291-4307-BF55-1381FED29634}"/>
          </ac:spMkLst>
        </pc:spChg>
        <pc:spChg chg="add">
          <ac:chgData name="Julie Platz" userId="ee3d9874-b684-4584-b941-76e3227206e8" providerId="ADAL" clId="{C24F9BA4-A709-4899-A5EE-E3A6B5C9965D}" dt="2024-07-24T14:45:56.463" v="3305" actId="26606"/>
          <ac:spMkLst>
            <pc:docMk/>
            <pc:sldMk cId="1953174008" sldId="287"/>
            <ac:spMk id="13" creationId="{D0300FD3-5AF1-6305-15FA-9078072672E2}"/>
          </ac:spMkLst>
        </pc:spChg>
        <pc:picChg chg="add del">
          <ac:chgData name="Julie Platz" userId="ee3d9874-b684-4584-b941-76e3227206e8" providerId="ADAL" clId="{C24F9BA4-A709-4899-A5EE-E3A6B5C9965D}" dt="2024-07-24T14:45:56.448" v="3304" actId="26606"/>
          <ac:picMkLst>
            <pc:docMk/>
            <pc:sldMk cId="1953174008" sldId="287"/>
            <ac:picMk id="5" creationId="{AD205F7C-6C8D-C2B5-43CC-5AA6E285F175}"/>
          </ac:picMkLst>
        </pc:picChg>
        <pc:picChg chg="add">
          <ac:chgData name="Julie Platz" userId="ee3d9874-b684-4584-b941-76e3227206e8" providerId="ADAL" clId="{C24F9BA4-A709-4899-A5EE-E3A6B5C9965D}" dt="2024-07-24T14:45:56.463" v="3305" actId="26606"/>
          <ac:picMkLst>
            <pc:docMk/>
            <pc:sldMk cId="1953174008" sldId="287"/>
            <ac:picMk id="14" creationId="{B52FDB8E-08BD-47EF-5CD1-CBEB88ED28EC}"/>
          </ac:picMkLst>
        </pc:picChg>
        <pc:cxnChg chg="add del">
          <ac:chgData name="Julie Platz" userId="ee3d9874-b684-4584-b941-76e3227206e8" providerId="ADAL" clId="{C24F9BA4-A709-4899-A5EE-E3A6B5C9965D}" dt="2024-07-24T14:45:56.448" v="3304" actId="26606"/>
          <ac:cxnSpMkLst>
            <pc:docMk/>
            <pc:sldMk cId="1953174008" sldId="287"/>
            <ac:cxnSpMk id="9" creationId="{1503BFE4-729B-D9D0-C17B-501E6AF1127A}"/>
          </ac:cxnSpMkLst>
        </pc:cxnChg>
      </pc:sldChg>
      <pc:sldChg chg="addSp delSp modSp new mod setBg modClrScheme chgLayout modNotesTx">
        <pc:chgData name="Julie Platz" userId="ee3d9874-b684-4584-b941-76e3227206e8" providerId="ADAL" clId="{C24F9BA4-A709-4899-A5EE-E3A6B5C9965D}" dt="2024-08-05T14:24:56.418" v="5313"/>
        <pc:sldMkLst>
          <pc:docMk/>
          <pc:sldMk cId="512843873" sldId="288"/>
        </pc:sldMkLst>
        <pc:spChg chg="mod ord">
          <ac:chgData name="Julie Platz" userId="ee3d9874-b684-4584-b941-76e3227206e8" providerId="ADAL" clId="{C24F9BA4-A709-4899-A5EE-E3A6B5C9965D}" dt="2024-07-24T14:53:00.099" v="3584" actId="26606"/>
          <ac:spMkLst>
            <pc:docMk/>
            <pc:sldMk cId="512843873" sldId="288"/>
            <ac:spMk id="2" creationId="{AE41224E-58E7-F169-342F-FF08E9784CFE}"/>
          </ac:spMkLst>
        </pc:spChg>
        <pc:spChg chg="add del mod ord">
          <ac:chgData name="Julie Platz" userId="ee3d9874-b684-4584-b941-76e3227206e8" providerId="ADAL" clId="{C24F9BA4-A709-4899-A5EE-E3A6B5C9965D}" dt="2024-07-24T14:53:00.099" v="3584" actId="26606"/>
          <ac:spMkLst>
            <pc:docMk/>
            <pc:sldMk cId="512843873" sldId="288"/>
            <ac:spMk id="3" creationId="{0799E2D4-6686-41F0-E44E-3E19FDF88013}"/>
          </ac:spMkLst>
        </pc:spChg>
        <pc:spChg chg="add">
          <ac:chgData name="Julie Platz" userId="ee3d9874-b684-4584-b941-76e3227206e8" providerId="ADAL" clId="{C24F9BA4-A709-4899-A5EE-E3A6B5C9965D}" dt="2024-07-24T14:53:00.099" v="3584" actId="26606"/>
          <ac:spMkLst>
            <pc:docMk/>
            <pc:sldMk cId="512843873" sldId="288"/>
            <ac:spMk id="9" creationId="{BACC6370-2D7E-4714-9D71-7542949D7D5D}"/>
          </ac:spMkLst>
        </pc:spChg>
        <pc:spChg chg="add">
          <ac:chgData name="Julie Platz" userId="ee3d9874-b684-4584-b941-76e3227206e8" providerId="ADAL" clId="{C24F9BA4-A709-4899-A5EE-E3A6B5C9965D}" dt="2024-07-24T14:53:00.099" v="3584" actId="26606"/>
          <ac:spMkLst>
            <pc:docMk/>
            <pc:sldMk cId="512843873" sldId="288"/>
            <ac:spMk id="11" creationId="{F68B3F68-107C-434F-AA38-110D5EA91B85}"/>
          </ac:spMkLst>
        </pc:spChg>
        <pc:spChg chg="add">
          <ac:chgData name="Julie Platz" userId="ee3d9874-b684-4584-b941-76e3227206e8" providerId="ADAL" clId="{C24F9BA4-A709-4899-A5EE-E3A6B5C9965D}" dt="2024-07-24T14:53:00.099" v="3584" actId="26606"/>
          <ac:spMkLst>
            <pc:docMk/>
            <pc:sldMk cId="512843873" sldId="288"/>
            <ac:spMk id="13" creationId="{AAD0DBB9-1A4B-4391-81D4-CB19F9AB918A}"/>
          </ac:spMkLst>
        </pc:spChg>
        <pc:spChg chg="add">
          <ac:chgData name="Julie Platz" userId="ee3d9874-b684-4584-b941-76e3227206e8" providerId="ADAL" clId="{C24F9BA4-A709-4899-A5EE-E3A6B5C9965D}" dt="2024-07-24T14:53:00.099" v="3584" actId="26606"/>
          <ac:spMkLst>
            <pc:docMk/>
            <pc:sldMk cId="512843873" sldId="288"/>
            <ac:spMk id="15" creationId="{063BBA22-50EA-4C4D-BE05-F1CE4E63AA56}"/>
          </ac:spMkLst>
        </pc:spChg>
        <pc:graphicFrameChg chg="add mod modGraphic">
          <ac:chgData name="Julie Platz" userId="ee3d9874-b684-4584-b941-76e3227206e8" providerId="ADAL" clId="{C24F9BA4-A709-4899-A5EE-E3A6B5C9965D}" dt="2024-07-24T14:53:15.726" v="3589" actId="403"/>
          <ac:graphicFrameMkLst>
            <pc:docMk/>
            <pc:sldMk cId="512843873" sldId="288"/>
            <ac:graphicFrameMk id="5" creationId="{6D5B4CC7-8742-6D9A-BFB2-739432CF922B}"/>
          </ac:graphicFrameMkLst>
        </pc:graphicFrameChg>
      </pc:sldChg>
      <pc:sldChg chg="addSp delSp modSp new mod ord setBg modNotesTx">
        <pc:chgData name="Julie Platz" userId="ee3d9874-b684-4584-b941-76e3227206e8" providerId="ADAL" clId="{C24F9BA4-A709-4899-A5EE-E3A6B5C9965D}" dt="2024-08-05T14:18:28.011" v="5209"/>
        <pc:sldMkLst>
          <pc:docMk/>
          <pc:sldMk cId="2442522998" sldId="289"/>
        </pc:sldMkLst>
        <pc:spChg chg="mod">
          <ac:chgData name="Julie Platz" userId="ee3d9874-b684-4584-b941-76e3227206e8" providerId="ADAL" clId="{C24F9BA4-A709-4899-A5EE-E3A6B5C9965D}" dt="2024-07-24T14:57:59.775" v="3673" actId="1076"/>
          <ac:spMkLst>
            <pc:docMk/>
            <pc:sldMk cId="2442522998" sldId="289"/>
            <ac:spMk id="2" creationId="{BB24C3C4-2C12-C986-9CED-1BFECAAE7919}"/>
          </ac:spMkLst>
        </pc:spChg>
        <pc:spChg chg="del">
          <ac:chgData name="Julie Platz" userId="ee3d9874-b684-4584-b941-76e3227206e8" providerId="ADAL" clId="{C24F9BA4-A709-4899-A5EE-E3A6B5C9965D}" dt="2024-07-24T14:57:01.333" v="3659" actId="478"/>
          <ac:spMkLst>
            <pc:docMk/>
            <pc:sldMk cId="2442522998" sldId="289"/>
            <ac:spMk id="3" creationId="{C630AAD8-90D0-476B-4BA3-EFDCE8F3F598}"/>
          </ac:spMkLst>
        </pc:spChg>
        <pc:spChg chg="add del">
          <ac:chgData name="Julie Platz" userId="ee3d9874-b684-4584-b941-76e3227206e8" providerId="ADAL" clId="{C24F9BA4-A709-4899-A5EE-E3A6B5C9965D}" dt="2024-07-24T14:57:19.089" v="3666" actId="26606"/>
          <ac:spMkLst>
            <pc:docMk/>
            <pc:sldMk cId="2442522998" sldId="289"/>
            <ac:spMk id="10" creationId="{D4771268-CB57-404A-9271-370EB28F6090}"/>
          </ac:spMkLst>
        </pc:spChg>
        <pc:picChg chg="add mod">
          <ac:chgData name="Julie Platz" userId="ee3d9874-b684-4584-b941-76e3227206e8" providerId="ADAL" clId="{C24F9BA4-A709-4899-A5EE-E3A6B5C9965D}" dt="2024-07-24T14:57:43.802" v="3669" actId="14100"/>
          <ac:picMkLst>
            <pc:docMk/>
            <pc:sldMk cId="2442522998" sldId="289"/>
            <ac:picMk id="5" creationId="{9258D299-3966-2F1B-5A78-BC5F0D1548A5}"/>
          </ac:picMkLst>
        </pc:picChg>
      </pc:sldChg>
      <pc:sldChg chg="addSp delSp modSp new mod modClrScheme chgLayout modNotesTx">
        <pc:chgData name="Julie Platz" userId="ee3d9874-b684-4584-b941-76e3227206e8" providerId="ADAL" clId="{C24F9BA4-A709-4899-A5EE-E3A6B5C9965D}" dt="2024-07-24T18:39:49.672" v="4914"/>
        <pc:sldMkLst>
          <pc:docMk/>
          <pc:sldMk cId="3379821804" sldId="290"/>
        </pc:sldMkLst>
        <pc:spChg chg="del">
          <ac:chgData name="Julie Platz" userId="ee3d9874-b684-4584-b941-76e3227206e8" providerId="ADAL" clId="{C24F9BA4-A709-4899-A5EE-E3A6B5C9965D}" dt="2024-07-24T16:16:19.563" v="3890" actId="700"/>
          <ac:spMkLst>
            <pc:docMk/>
            <pc:sldMk cId="3379821804" sldId="290"/>
            <ac:spMk id="2" creationId="{AA534656-B9ED-577F-69BE-2F931C2D0223}"/>
          </ac:spMkLst>
        </pc:spChg>
        <pc:spChg chg="del">
          <ac:chgData name="Julie Platz" userId="ee3d9874-b684-4584-b941-76e3227206e8" providerId="ADAL" clId="{C24F9BA4-A709-4899-A5EE-E3A6B5C9965D}" dt="2024-07-24T16:16:19.563" v="3890" actId="700"/>
          <ac:spMkLst>
            <pc:docMk/>
            <pc:sldMk cId="3379821804" sldId="290"/>
            <ac:spMk id="3" creationId="{B4A40002-5F08-91A5-D581-5652BAD65AA7}"/>
          </ac:spMkLst>
        </pc:spChg>
        <pc:spChg chg="add mod">
          <ac:chgData name="Julie Platz" userId="ee3d9874-b684-4584-b941-76e3227206e8" providerId="ADAL" clId="{C24F9BA4-A709-4899-A5EE-E3A6B5C9965D}" dt="2024-07-24T16:17:59.107" v="3942" actId="1076"/>
          <ac:spMkLst>
            <pc:docMk/>
            <pc:sldMk cId="3379821804" sldId="290"/>
            <ac:spMk id="8" creationId="{B7A2147A-003D-DAF3-30AF-28C0A58BD598}"/>
          </ac:spMkLst>
        </pc:spChg>
        <pc:picChg chg="add mod modCrop">
          <ac:chgData name="Julie Platz" userId="ee3d9874-b684-4584-b941-76e3227206e8" providerId="ADAL" clId="{C24F9BA4-A709-4899-A5EE-E3A6B5C9965D}" dt="2024-07-24T16:16:49.536" v="3897" actId="14100"/>
          <ac:picMkLst>
            <pc:docMk/>
            <pc:sldMk cId="3379821804" sldId="290"/>
            <ac:picMk id="5" creationId="{A9798429-2E11-3BDE-7640-0AD6983FF19D}"/>
          </ac:picMkLst>
        </pc:picChg>
        <pc:picChg chg="add mod">
          <ac:chgData name="Julie Platz" userId="ee3d9874-b684-4584-b941-76e3227206e8" providerId="ADAL" clId="{C24F9BA4-A709-4899-A5EE-E3A6B5C9965D}" dt="2024-07-24T16:17:17.509" v="3903" actId="1076"/>
          <ac:picMkLst>
            <pc:docMk/>
            <pc:sldMk cId="3379821804" sldId="290"/>
            <ac:picMk id="7" creationId="{5D08BD77-463C-20CF-23A7-3A6235D3F4C7}"/>
          </ac:picMkLst>
        </pc:picChg>
      </pc:sldChg>
      <pc:sldChg chg="addSp delSp modSp new mod setBg modClrScheme modAnim chgLayout modNotesTx">
        <pc:chgData name="Julie Platz" userId="ee3d9874-b684-4584-b941-76e3227206e8" providerId="ADAL" clId="{C24F9BA4-A709-4899-A5EE-E3A6B5C9965D}" dt="2024-07-24T17:45:16.697" v="4267" actId="20577"/>
        <pc:sldMkLst>
          <pc:docMk/>
          <pc:sldMk cId="4223809817" sldId="291"/>
        </pc:sldMkLst>
        <pc:spChg chg="add mod">
          <ac:chgData name="Julie Platz" userId="ee3d9874-b684-4584-b941-76e3227206e8" providerId="ADAL" clId="{C24F9BA4-A709-4899-A5EE-E3A6B5C9965D}" dt="2024-07-24T17:45:16.697" v="4267" actId="20577"/>
          <ac:spMkLst>
            <pc:docMk/>
            <pc:sldMk cId="4223809817" sldId="291"/>
            <ac:spMk id="2" creationId="{238C9A10-173E-DC2E-4DD0-90B0743593EF}"/>
          </ac:spMkLst>
        </pc:spChg>
        <pc:spChg chg="add del mod">
          <ac:chgData name="Julie Platz" userId="ee3d9874-b684-4584-b941-76e3227206e8" providerId="ADAL" clId="{C24F9BA4-A709-4899-A5EE-E3A6B5C9965D}" dt="2024-07-24T17:43:53.027" v="3971"/>
          <ac:spMkLst>
            <pc:docMk/>
            <pc:sldMk cId="4223809817" sldId="291"/>
            <ac:spMk id="3" creationId="{D0275FB6-8028-9D76-FD09-0590B85975D8}"/>
          </ac:spMkLst>
        </pc:spChg>
        <pc:spChg chg="add">
          <ac:chgData name="Julie Platz" userId="ee3d9874-b684-4584-b941-76e3227206e8" providerId="ADAL" clId="{C24F9BA4-A709-4899-A5EE-E3A6B5C9965D}" dt="2024-07-24T17:44:54.671" v="4216" actId="26606"/>
          <ac:spMkLst>
            <pc:docMk/>
            <pc:sldMk cId="4223809817" sldId="291"/>
            <ac:spMk id="9" creationId="{A4AC5506-6312-4701-8D3C-40187889A947}"/>
          </ac:spMkLst>
        </pc:spChg>
        <pc:picChg chg="add mod">
          <ac:chgData name="Julie Platz" userId="ee3d9874-b684-4584-b941-76e3227206e8" providerId="ADAL" clId="{C24F9BA4-A709-4899-A5EE-E3A6B5C9965D}" dt="2024-07-24T17:44:54.671" v="4216" actId="26606"/>
          <ac:picMkLst>
            <pc:docMk/>
            <pc:sldMk cId="4223809817" sldId="291"/>
            <ac:picMk id="4" creationId="{55E444E5-2EF0-5E25-AFC5-0E896F951DD2}"/>
          </ac:picMkLst>
        </pc:picChg>
      </pc:sldChg>
      <pc:sldChg chg="addSp delSp modSp new mod setBg modClrScheme chgLayout modNotesTx">
        <pc:chgData name="Julie Platz" userId="ee3d9874-b684-4584-b941-76e3227206e8" providerId="ADAL" clId="{C24F9BA4-A709-4899-A5EE-E3A6B5C9965D}" dt="2024-08-05T14:31:12.902" v="5320" actId="6549"/>
        <pc:sldMkLst>
          <pc:docMk/>
          <pc:sldMk cId="1399374073" sldId="292"/>
        </pc:sldMkLst>
        <pc:spChg chg="add mod">
          <ac:chgData name="Julie Platz" userId="ee3d9874-b684-4584-b941-76e3227206e8" providerId="ADAL" clId="{C24F9BA4-A709-4899-A5EE-E3A6B5C9965D}" dt="2024-07-24T18:00:58.988" v="4341" actId="26606"/>
          <ac:spMkLst>
            <pc:docMk/>
            <pc:sldMk cId="1399374073" sldId="292"/>
            <ac:spMk id="2" creationId="{96DA5333-3E15-009F-2FE8-1D4854E2D034}"/>
          </ac:spMkLst>
        </pc:spChg>
        <pc:spChg chg="add del mod">
          <ac:chgData name="Julie Platz" userId="ee3d9874-b684-4584-b941-76e3227206e8" providerId="ADAL" clId="{C24F9BA4-A709-4899-A5EE-E3A6B5C9965D}" dt="2024-07-24T18:00:58.988" v="4341" actId="26606"/>
          <ac:spMkLst>
            <pc:docMk/>
            <pc:sldMk cId="1399374073" sldId="292"/>
            <ac:spMk id="3" creationId="{43D4D88E-1339-5F9A-4983-B607DAE84EE2}"/>
          </ac:spMkLst>
        </pc:spChg>
        <pc:spChg chg="add">
          <ac:chgData name="Julie Platz" userId="ee3d9874-b684-4584-b941-76e3227206e8" providerId="ADAL" clId="{C24F9BA4-A709-4899-A5EE-E3A6B5C9965D}" dt="2024-07-24T18:00:58.988" v="4341" actId="26606"/>
          <ac:spMkLst>
            <pc:docMk/>
            <pc:sldMk cId="1399374073" sldId="292"/>
            <ac:spMk id="9" creationId="{BACC6370-2D7E-4714-9D71-7542949D7D5D}"/>
          </ac:spMkLst>
        </pc:spChg>
        <pc:spChg chg="add">
          <ac:chgData name="Julie Platz" userId="ee3d9874-b684-4584-b941-76e3227206e8" providerId="ADAL" clId="{C24F9BA4-A709-4899-A5EE-E3A6B5C9965D}" dt="2024-07-24T18:00:58.988" v="4341" actId="26606"/>
          <ac:spMkLst>
            <pc:docMk/>
            <pc:sldMk cId="1399374073" sldId="292"/>
            <ac:spMk id="11" creationId="{F68B3F68-107C-434F-AA38-110D5EA91B85}"/>
          </ac:spMkLst>
        </pc:spChg>
        <pc:spChg chg="add">
          <ac:chgData name="Julie Platz" userId="ee3d9874-b684-4584-b941-76e3227206e8" providerId="ADAL" clId="{C24F9BA4-A709-4899-A5EE-E3A6B5C9965D}" dt="2024-07-24T18:00:58.988" v="4341" actId="26606"/>
          <ac:spMkLst>
            <pc:docMk/>
            <pc:sldMk cId="1399374073" sldId="292"/>
            <ac:spMk id="13" creationId="{AAD0DBB9-1A4B-4391-81D4-CB19F9AB918A}"/>
          </ac:spMkLst>
        </pc:spChg>
        <pc:spChg chg="add">
          <ac:chgData name="Julie Platz" userId="ee3d9874-b684-4584-b941-76e3227206e8" providerId="ADAL" clId="{C24F9BA4-A709-4899-A5EE-E3A6B5C9965D}" dt="2024-07-24T18:00:58.988" v="4341" actId="26606"/>
          <ac:spMkLst>
            <pc:docMk/>
            <pc:sldMk cId="1399374073" sldId="292"/>
            <ac:spMk id="15" creationId="{063BBA22-50EA-4C4D-BE05-F1CE4E63AA56}"/>
          </ac:spMkLst>
        </pc:spChg>
        <pc:graphicFrameChg chg="add">
          <ac:chgData name="Julie Platz" userId="ee3d9874-b684-4584-b941-76e3227206e8" providerId="ADAL" clId="{C24F9BA4-A709-4899-A5EE-E3A6B5C9965D}" dt="2024-07-24T18:00:58.988" v="4341" actId="26606"/>
          <ac:graphicFrameMkLst>
            <pc:docMk/>
            <pc:sldMk cId="1399374073" sldId="292"/>
            <ac:graphicFrameMk id="5" creationId="{2D421515-6787-6826-219A-C4CA06818B91}"/>
          </ac:graphicFrameMkLst>
        </pc:graphicFrameChg>
      </pc:sldChg>
      <pc:sldChg chg="addSp delSp modSp new mod setBg modNotesTx">
        <pc:chgData name="Julie Platz" userId="ee3d9874-b684-4584-b941-76e3227206e8" providerId="ADAL" clId="{C24F9BA4-A709-4899-A5EE-E3A6B5C9965D}" dt="2024-08-05T14:20:23.653" v="5214"/>
        <pc:sldMkLst>
          <pc:docMk/>
          <pc:sldMk cId="3436668262" sldId="293"/>
        </pc:sldMkLst>
        <pc:spChg chg="mod">
          <ac:chgData name="Julie Platz" userId="ee3d9874-b684-4584-b941-76e3227206e8" providerId="ADAL" clId="{C24F9BA4-A709-4899-A5EE-E3A6B5C9965D}" dt="2024-07-24T18:31:59.010" v="4406" actId="26606"/>
          <ac:spMkLst>
            <pc:docMk/>
            <pc:sldMk cId="3436668262" sldId="293"/>
            <ac:spMk id="2" creationId="{8847EBB1-A125-0035-3530-4A972CFEA3AF}"/>
          </ac:spMkLst>
        </pc:spChg>
        <pc:spChg chg="del">
          <ac:chgData name="Julie Platz" userId="ee3d9874-b684-4584-b941-76e3227206e8" providerId="ADAL" clId="{C24F9BA4-A709-4899-A5EE-E3A6B5C9965D}" dt="2024-07-24T18:31:05.912" v="4344" actId="931"/>
          <ac:spMkLst>
            <pc:docMk/>
            <pc:sldMk cId="3436668262" sldId="293"/>
            <ac:spMk id="3" creationId="{89C9B94B-4E71-9B5F-B72A-2733557E2272}"/>
          </ac:spMkLst>
        </pc:spChg>
        <pc:spChg chg="add mod">
          <ac:chgData name="Julie Platz" userId="ee3d9874-b684-4584-b941-76e3227206e8" providerId="ADAL" clId="{C24F9BA4-A709-4899-A5EE-E3A6B5C9965D}" dt="2024-07-24T18:31:59.010" v="4406" actId="26606"/>
          <ac:spMkLst>
            <pc:docMk/>
            <pc:sldMk cId="3436668262" sldId="293"/>
            <ac:spMk id="6" creationId="{F049F35B-9F31-C250-66CB-6F7EB7F5C662}"/>
          </ac:spMkLst>
        </pc:spChg>
        <pc:spChg chg="add mod">
          <ac:chgData name="Julie Platz" userId="ee3d9874-b684-4584-b941-76e3227206e8" providerId="ADAL" clId="{C24F9BA4-A709-4899-A5EE-E3A6B5C9965D}" dt="2024-07-24T18:31:59.010" v="4406" actId="26606"/>
          <ac:spMkLst>
            <pc:docMk/>
            <pc:sldMk cId="3436668262" sldId="293"/>
            <ac:spMk id="9" creationId="{E3E612D2-F4BD-32B3-E37F-6C47B0D45986}"/>
          </ac:spMkLst>
        </pc:spChg>
        <pc:spChg chg="add mod">
          <ac:chgData name="Julie Platz" userId="ee3d9874-b684-4584-b941-76e3227206e8" providerId="ADAL" clId="{C24F9BA4-A709-4899-A5EE-E3A6B5C9965D}" dt="2024-07-24T18:31:59.010" v="4406" actId="26606"/>
          <ac:spMkLst>
            <pc:docMk/>
            <pc:sldMk cId="3436668262" sldId="293"/>
            <ac:spMk id="12" creationId="{92BF8A57-31F8-0119-BD62-42004133B2DB}"/>
          </ac:spMkLst>
        </pc:spChg>
        <pc:spChg chg="add del">
          <ac:chgData name="Julie Platz" userId="ee3d9874-b684-4584-b941-76e3227206e8" providerId="ADAL" clId="{C24F9BA4-A709-4899-A5EE-E3A6B5C9965D}" dt="2024-07-24T18:31:59.010" v="4406" actId="26606"/>
          <ac:spMkLst>
            <pc:docMk/>
            <pc:sldMk cId="3436668262" sldId="293"/>
            <ac:spMk id="17" creationId="{70155189-D96C-4527-B0EC-654B946BE615}"/>
          </ac:spMkLst>
        </pc:spChg>
        <pc:spChg chg="add del">
          <ac:chgData name="Julie Platz" userId="ee3d9874-b684-4584-b941-76e3227206e8" providerId="ADAL" clId="{C24F9BA4-A709-4899-A5EE-E3A6B5C9965D}" dt="2024-07-24T18:31:56.317" v="4403" actId="26606"/>
          <ac:spMkLst>
            <pc:docMk/>
            <pc:sldMk cId="3436668262" sldId="293"/>
            <ac:spMk id="22" creationId="{B6ECEE03-918F-43ED-A7B3-F1BDE3FCECAF}"/>
          </ac:spMkLst>
        </pc:spChg>
        <pc:spChg chg="add del">
          <ac:chgData name="Julie Platz" userId="ee3d9874-b684-4584-b941-76e3227206e8" providerId="ADAL" clId="{C24F9BA4-A709-4899-A5EE-E3A6B5C9965D}" dt="2024-07-24T18:31:56.317" v="4403" actId="26606"/>
          <ac:spMkLst>
            <pc:docMk/>
            <pc:sldMk cId="3436668262" sldId="293"/>
            <ac:spMk id="24" creationId="{010B55F0-C448-403A-8231-AD42A7BA271C}"/>
          </ac:spMkLst>
        </pc:spChg>
        <pc:spChg chg="add del">
          <ac:chgData name="Julie Platz" userId="ee3d9874-b684-4584-b941-76e3227206e8" providerId="ADAL" clId="{C24F9BA4-A709-4899-A5EE-E3A6B5C9965D}" dt="2024-07-24T18:31:58.995" v="4405" actId="26606"/>
          <ac:spMkLst>
            <pc:docMk/>
            <pc:sldMk cId="3436668262" sldId="293"/>
            <ac:spMk id="26" creationId="{7C98A213-5994-475E-B327-DC6EC27FBA8B}"/>
          </ac:spMkLst>
        </pc:spChg>
        <pc:spChg chg="add del">
          <ac:chgData name="Julie Platz" userId="ee3d9874-b684-4584-b941-76e3227206e8" providerId="ADAL" clId="{C24F9BA4-A709-4899-A5EE-E3A6B5C9965D}" dt="2024-07-24T18:31:58.995" v="4405" actId="26606"/>
          <ac:spMkLst>
            <pc:docMk/>
            <pc:sldMk cId="3436668262" sldId="293"/>
            <ac:spMk id="27" creationId="{4B030A0D-0DAD-4A99-89BB-419527D6A64B}"/>
          </ac:spMkLst>
        </pc:spChg>
        <pc:spChg chg="add">
          <ac:chgData name="Julie Platz" userId="ee3d9874-b684-4584-b941-76e3227206e8" providerId="ADAL" clId="{C24F9BA4-A709-4899-A5EE-E3A6B5C9965D}" dt="2024-07-24T18:31:59.010" v="4406" actId="26606"/>
          <ac:spMkLst>
            <pc:docMk/>
            <pc:sldMk cId="3436668262" sldId="293"/>
            <ac:spMk id="29" creationId="{B6ECEE03-918F-43ED-A7B3-F1BDE3FCECAF}"/>
          </ac:spMkLst>
        </pc:spChg>
        <pc:spChg chg="add">
          <ac:chgData name="Julie Platz" userId="ee3d9874-b684-4584-b941-76e3227206e8" providerId="ADAL" clId="{C24F9BA4-A709-4899-A5EE-E3A6B5C9965D}" dt="2024-07-24T18:31:59.010" v="4406" actId="26606"/>
          <ac:spMkLst>
            <pc:docMk/>
            <pc:sldMk cId="3436668262" sldId="293"/>
            <ac:spMk id="30" creationId="{010B55F0-C448-403A-8231-AD42A7BA271C}"/>
          </ac:spMkLst>
        </pc:spChg>
        <pc:picChg chg="add mod ord">
          <ac:chgData name="Julie Platz" userId="ee3d9874-b684-4584-b941-76e3227206e8" providerId="ADAL" clId="{C24F9BA4-A709-4899-A5EE-E3A6B5C9965D}" dt="2024-07-24T18:31:59.010" v="4406" actId="26606"/>
          <ac:picMkLst>
            <pc:docMk/>
            <pc:sldMk cId="3436668262" sldId="293"/>
            <ac:picMk id="5" creationId="{C9321814-3070-194F-C87E-ABDB40759082}"/>
          </ac:picMkLst>
        </pc:picChg>
        <pc:picChg chg="add mod ord">
          <ac:chgData name="Julie Platz" userId="ee3d9874-b684-4584-b941-76e3227206e8" providerId="ADAL" clId="{C24F9BA4-A709-4899-A5EE-E3A6B5C9965D}" dt="2024-07-24T18:31:59.010" v="4406" actId="26606"/>
          <ac:picMkLst>
            <pc:docMk/>
            <pc:sldMk cId="3436668262" sldId="293"/>
            <ac:picMk id="8" creationId="{952A0D9E-C11D-806D-CE48-8604F34626FC}"/>
          </ac:picMkLst>
        </pc:picChg>
        <pc:picChg chg="add mod ord">
          <ac:chgData name="Julie Platz" userId="ee3d9874-b684-4584-b941-76e3227206e8" providerId="ADAL" clId="{C24F9BA4-A709-4899-A5EE-E3A6B5C9965D}" dt="2024-07-24T18:31:59.010" v="4406" actId="26606"/>
          <ac:picMkLst>
            <pc:docMk/>
            <pc:sldMk cId="3436668262" sldId="293"/>
            <ac:picMk id="11" creationId="{2D643358-F3FC-2B23-CCBD-CA1DE7094C82}"/>
          </ac:picMkLst>
        </pc:picChg>
      </pc:sldChg>
      <pc:sldChg chg="addSp delSp modSp new mod setBg modNotesTx">
        <pc:chgData name="Julie Platz" userId="ee3d9874-b684-4584-b941-76e3227206e8" providerId="ADAL" clId="{C24F9BA4-A709-4899-A5EE-E3A6B5C9965D}" dt="2024-07-24T18:47:22.525" v="5202" actId="20577"/>
        <pc:sldMkLst>
          <pc:docMk/>
          <pc:sldMk cId="1072948676" sldId="294"/>
        </pc:sldMkLst>
        <pc:spChg chg="mod">
          <ac:chgData name="Julie Platz" userId="ee3d9874-b684-4584-b941-76e3227206e8" providerId="ADAL" clId="{C24F9BA4-A709-4899-A5EE-E3A6B5C9965D}" dt="2024-07-24T18:46:35.333" v="5162" actId="122"/>
          <ac:spMkLst>
            <pc:docMk/>
            <pc:sldMk cId="1072948676" sldId="294"/>
            <ac:spMk id="2" creationId="{450CE287-1522-F8F1-C744-9360376AB721}"/>
          </ac:spMkLst>
        </pc:spChg>
        <pc:spChg chg="add del mod">
          <ac:chgData name="Julie Platz" userId="ee3d9874-b684-4584-b941-76e3227206e8" providerId="ADAL" clId="{C24F9BA4-A709-4899-A5EE-E3A6B5C9965D}" dt="2024-07-24T18:42:36.859" v="4939" actId="3680"/>
          <ac:spMkLst>
            <pc:docMk/>
            <pc:sldMk cId="1072948676" sldId="294"/>
            <ac:spMk id="3" creationId="{27F0E64A-CED5-B617-8F14-3D97A6E59E86}"/>
          </ac:spMkLst>
        </pc:spChg>
        <pc:spChg chg="add del">
          <ac:chgData name="Julie Platz" userId="ee3d9874-b684-4584-b941-76e3227206e8" providerId="ADAL" clId="{C24F9BA4-A709-4899-A5EE-E3A6B5C9965D}" dt="2024-07-24T18:45:45.655" v="5150" actId="26606"/>
          <ac:spMkLst>
            <pc:docMk/>
            <pc:sldMk cId="1072948676" sldId="294"/>
            <ac:spMk id="10" creationId="{BACC6370-2D7E-4714-9D71-7542949D7D5D}"/>
          </ac:spMkLst>
        </pc:spChg>
        <pc:spChg chg="add del">
          <ac:chgData name="Julie Platz" userId="ee3d9874-b684-4584-b941-76e3227206e8" providerId="ADAL" clId="{C24F9BA4-A709-4899-A5EE-E3A6B5C9965D}" dt="2024-07-24T18:45:45.655" v="5150" actId="26606"/>
          <ac:spMkLst>
            <pc:docMk/>
            <pc:sldMk cId="1072948676" sldId="294"/>
            <ac:spMk id="12" creationId="{F68B3F68-107C-434F-AA38-110D5EA91B85}"/>
          </ac:spMkLst>
        </pc:spChg>
        <pc:spChg chg="add del">
          <ac:chgData name="Julie Platz" userId="ee3d9874-b684-4584-b941-76e3227206e8" providerId="ADAL" clId="{C24F9BA4-A709-4899-A5EE-E3A6B5C9965D}" dt="2024-07-24T18:45:45.655" v="5150" actId="26606"/>
          <ac:spMkLst>
            <pc:docMk/>
            <pc:sldMk cId="1072948676" sldId="294"/>
            <ac:spMk id="14" creationId="{AAD0DBB9-1A4B-4391-81D4-CB19F9AB918A}"/>
          </ac:spMkLst>
        </pc:spChg>
        <pc:spChg chg="add del">
          <ac:chgData name="Julie Platz" userId="ee3d9874-b684-4584-b941-76e3227206e8" providerId="ADAL" clId="{C24F9BA4-A709-4899-A5EE-E3A6B5C9965D}" dt="2024-07-24T18:45:45.655" v="5150" actId="26606"/>
          <ac:spMkLst>
            <pc:docMk/>
            <pc:sldMk cId="1072948676" sldId="294"/>
            <ac:spMk id="16" creationId="{063BBA22-50EA-4C4D-BE05-F1CE4E63AA56}"/>
          </ac:spMkLst>
        </pc:spChg>
        <pc:spChg chg="add del">
          <ac:chgData name="Julie Platz" userId="ee3d9874-b684-4584-b941-76e3227206e8" providerId="ADAL" clId="{C24F9BA4-A709-4899-A5EE-E3A6B5C9965D}" dt="2024-07-24T18:45:46.558" v="5152" actId="26606"/>
          <ac:spMkLst>
            <pc:docMk/>
            <pc:sldMk cId="1072948676" sldId="294"/>
            <ac:spMk id="18" creationId="{BACC6370-2D7E-4714-9D71-7542949D7D5D}"/>
          </ac:spMkLst>
        </pc:spChg>
        <pc:spChg chg="add del">
          <ac:chgData name="Julie Platz" userId="ee3d9874-b684-4584-b941-76e3227206e8" providerId="ADAL" clId="{C24F9BA4-A709-4899-A5EE-E3A6B5C9965D}" dt="2024-07-24T18:45:46.558" v="5152" actId="26606"/>
          <ac:spMkLst>
            <pc:docMk/>
            <pc:sldMk cId="1072948676" sldId="294"/>
            <ac:spMk id="19" creationId="{F68B3F68-107C-434F-AA38-110D5EA91B85}"/>
          </ac:spMkLst>
        </pc:spChg>
        <pc:spChg chg="add del">
          <ac:chgData name="Julie Platz" userId="ee3d9874-b684-4584-b941-76e3227206e8" providerId="ADAL" clId="{C24F9BA4-A709-4899-A5EE-E3A6B5C9965D}" dt="2024-07-24T18:45:46.558" v="5152" actId="26606"/>
          <ac:spMkLst>
            <pc:docMk/>
            <pc:sldMk cId="1072948676" sldId="294"/>
            <ac:spMk id="20" creationId="{AAD0DBB9-1A4B-4391-81D4-CB19F9AB918A}"/>
          </ac:spMkLst>
        </pc:spChg>
        <pc:spChg chg="add del">
          <ac:chgData name="Julie Platz" userId="ee3d9874-b684-4584-b941-76e3227206e8" providerId="ADAL" clId="{C24F9BA4-A709-4899-A5EE-E3A6B5C9965D}" dt="2024-07-24T18:45:46.558" v="5152" actId="26606"/>
          <ac:spMkLst>
            <pc:docMk/>
            <pc:sldMk cId="1072948676" sldId="294"/>
            <ac:spMk id="21" creationId="{063BBA22-50EA-4C4D-BE05-F1CE4E63AA56}"/>
          </ac:spMkLst>
        </pc:spChg>
        <pc:spChg chg="add del">
          <ac:chgData name="Julie Platz" userId="ee3d9874-b684-4584-b941-76e3227206e8" providerId="ADAL" clId="{C24F9BA4-A709-4899-A5EE-E3A6B5C9965D}" dt="2024-07-24T18:45:51.441" v="5154" actId="26606"/>
          <ac:spMkLst>
            <pc:docMk/>
            <pc:sldMk cId="1072948676" sldId="294"/>
            <ac:spMk id="23" creationId="{BACC6370-2D7E-4714-9D71-7542949D7D5D}"/>
          </ac:spMkLst>
        </pc:spChg>
        <pc:spChg chg="add del">
          <ac:chgData name="Julie Platz" userId="ee3d9874-b684-4584-b941-76e3227206e8" providerId="ADAL" clId="{C24F9BA4-A709-4899-A5EE-E3A6B5C9965D}" dt="2024-07-24T18:45:51.441" v="5154" actId="26606"/>
          <ac:spMkLst>
            <pc:docMk/>
            <pc:sldMk cId="1072948676" sldId="294"/>
            <ac:spMk id="24" creationId="{F68B3F68-107C-434F-AA38-110D5EA91B85}"/>
          </ac:spMkLst>
        </pc:spChg>
        <pc:spChg chg="add del">
          <ac:chgData name="Julie Platz" userId="ee3d9874-b684-4584-b941-76e3227206e8" providerId="ADAL" clId="{C24F9BA4-A709-4899-A5EE-E3A6B5C9965D}" dt="2024-07-24T18:45:51.441" v="5154" actId="26606"/>
          <ac:spMkLst>
            <pc:docMk/>
            <pc:sldMk cId="1072948676" sldId="294"/>
            <ac:spMk id="25" creationId="{AAD0DBB9-1A4B-4391-81D4-CB19F9AB918A}"/>
          </ac:spMkLst>
        </pc:spChg>
        <pc:spChg chg="add del">
          <ac:chgData name="Julie Platz" userId="ee3d9874-b684-4584-b941-76e3227206e8" providerId="ADAL" clId="{C24F9BA4-A709-4899-A5EE-E3A6B5C9965D}" dt="2024-07-24T18:45:51.441" v="5154" actId="26606"/>
          <ac:spMkLst>
            <pc:docMk/>
            <pc:sldMk cId="1072948676" sldId="294"/>
            <ac:spMk id="26" creationId="{063BBA22-50EA-4C4D-BE05-F1CE4E63AA56}"/>
          </ac:spMkLst>
        </pc:spChg>
        <pc:spChg chg="add">
          <ac:chgData name="Julie Platz" userId="ee3d9874-b684-4584-b941-76e3227206e8" providerId="ADAL" clId="{C24F9BA4-A709-4899-A5EE-E3A6B5C9965D}" dt="2024-07-24T18:45:51.457" v="5155" actId="26606"/>
          <ac:spMkLst>
            <pc:docMk/>
            <pc:sldMk cId="1072948676" sldId="294"/>
            <ac:spMk id="28" creationId="{5105D448-4A6C-48A3-8C3C-71AF58F3E506}"/>
          </ac:spMkLst>
        </pc:spChg>
        <pc:spChg chg="add">
          <ac:chgData name="Julie Platz" userId="ee3d9874-b684-4584-b941-76e3227206e8" providerId="ADAL" clId="{C24F9BA4-A709-4899-A5EE-E3A6B5C9965D}" dt="2024-07-24T18:45:51.457" v="5155" actId="26606"/>
          <ac:spMkLst>
            <pc:docMk/>
            <pc:sldMk cId="1072948676" sldId="294"/>
            <ac:spMk id="29" creationId="{4025579F-C5D8-43BE-AF84-3E66A482C567}"/>
          </ac:spMkLst>
        </pc:spChg>
        <pc:graphicFrameChg chg="add del mod ord modGraphic">
          <ac:chgData name="Julie Platz" userId="ee3d9874-b684-4584-b941-76e3227206e8" providerId="ADAL" clId="{C24F9BA4-A709-4899-A5EE-E3A6B5C9965D}" dt="2024-07-24T18:42:32.519" v="4938" actId="3680"/>
          <ac:graphicFrameMkLst>
            <pc:docMk/>
            <pc:sldMk cId="1072948676" sldId="294"/>
            <ac:graphicFrameMk id="4" creationId="{121FCD3D-447C-82EB-193A-DB5C81F230D7}"/>
          </ac:graphicFrameMkLst>
        </pc:graphicFrameChg>
        <pc:graphicFrameChg chg="add mod ord modGraphic">
          <ac:chgData name="Julie Platz" userId="ee3d9874-b684-4584-b941-76e3227206e8" providerId="ADAL" clId="{C24F9BA4-A709-4899-A5EE-E3A6B5C9965D}" dt="2024-07-24T18:47:22.525" v="5202" actId="20577"/>
          <ac:graphicFrameMkLst>
            <pc:docMk/>
            <pc:sldMk cId="1072948676" sldId="294"/>
            <ac:graphicFrameMk id="5" creationId="{B774FF8A-6ABE-87FF-31E4-91F8EA67C633}"/>
          </ac:graphicFrameMkLst>
        </pc:graphicFrameChg>
        <pc:picChg chg="add mod">
          <ac:chgData name="Julie Platz" userId="ee3d9874-b684-4584-b941-76e3227206e8" providerId="ADAL" clId="{C24F9BA4-A709-4899-A5EE-E3A6B5C9965D}" dt="2024-07-24T18:46:31.033" v="5161" actId="14100"/>
          <ac:picMkLst>
            <pc:docMk/>
            <pc:sldMk cId="1072948676" sldId="294"/>
            <ac:picMk id="7" creationId="{D8F3ECF2-FC93-A17B-4408-DC67D35CEC0B}"/>
          </ac:picMkLst>
        </pc:picChg>
        <pc:picChg chg="add mod">
          <ac:chgData name="Julie Platz" userId="ee3d9874-b684-4584-b941-76e3227206e8" providerId="ADAL" clId="{C24F9BA4-A709-4899-A5EE-E3A6B5C9965D}" dt="2024-07-24T18:47:07.581" v="5168" actId="1076"/>
          <ac:picMkLst>
            <pc:docMk/>
            <pc:sldMk cId="1072948676" sldId="294"/>
            <ac:picMk id="9" creationId="{0CF3176A-1EDC-7992-9114-52D1ECB25D7F}"/>
          </ac:picMkLst>
        </pc:picChg>
      </pc:sldChg>
      <pc:sldChg chg="addSp modSp new mod ord setBg modClrScheme chgLayout modNotesTx">
        <pc:chgData name="Julie Platz" userId="ee3d9874-b684-4584-b941-76e3227206e8" providerId="ADAL" clId="{C24F9BA4-A709-4899-A5EE-E3A6B5C9965D}" dt="2024-07-24T18:40:20.739" v="4917" actId="26606"/>
        <pc:sldMkLst>
          <pc:docMk/>
          <pc:sldMk cId="3761827943" sldId="295"/>
        </pc:sldMkLst>
        <pc:spChg chg="add mod">
          <ac:chgData name="Julie Platz" userId="ee3d9874-b684-4584-b941-76e3227206e8" providerId="ADAL" clId="{C24F9BA4-A709-4899-A5EE-E3A6B5C9965D}" dt="2024-07-24T18:40:20.739" v="4917" actId="26606"/>
          <ac:spMkLst>
            <pc:docMk/>
            <pc:sldMk cId="3761827943" sldId="295"/>
            <ac:spMk id="2" creationId="{A392F67E-D64A-114E-0A44-0F208E3FBD13}"/>
          </ac:spMkLst>
        </pc:spChg>
        <pc:spChg chg="add mod">
          <ac:chgData name="Julie Platz" userId="ee3d9874-b684-4584-b941-76e3227206e8" providerId="ADAL" clId="{C24F9BA4-A709-4899-A5EE-E3A6B5C9965D}" dt="2024-07-24T18:40:20.739" v="4917" actId="26606"/>
          <ac:spMkLst>
            <pc:docMk/>
            <pc:sldMk cId="3761827943" sldId="295"/>
            <ac:spMk id="3" creationId="{C3FBC9B3-220E-4532-5305-1BA7EBD3AA23}"/>
          </ac:spMkLst>
        </pc:spChg>
        <pc:spChg chg="add">
          <ac:chgData name="Julie Platz" userId="ee3d9874-b684-4584-b941-76e3227206e8" providerId="ADAL" clId="{C24F9BA4-A709-4899-A5EE-E3A6B5C9965D}" dt="2024-07-24T18:40:20.739" v="4917" actId="26606"/>
          <ac:spMkLst>
            <pc:docMk/>
            <pc:sldMk cId="3761827943" sldId="295"/>
            <ac:spMk id="10" creationId="{80DF40B2-80F7-4E71-B46C-284163F3654A}"/>
          </ac:spMkLst>
        </pc:spChg>
        <pc:picChg chg="add mod">
          <ac:chgData name="Julie Platz" userId="ee3d9874-b684-4584-b941-76e3227206e8" providerId="ADAL" clId="{C24F9BA4-A709-4899-A5EE-E3A6B5C9965D}" dt="2024-07-24T18:40:20.739" v="4917" actId="26606"/>
          <ac:picMkLst>
            <pc:docMk/>
            <pc:sldMk cId="3761827943" sldId="295"/>
            <ac:picMk id="5" creationId="{1D729B12-DADA-4232-772C-0A388E8FC9B5}"/>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ata9.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rawing9.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7DF513-43EB-4503-894F-5187174BB73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62BD7F8-D052-4A5E-8453-3C9886729CC8}">
      <dgm:prSet/>
      <dgm:spPr/>
      <dgm:t>
        <a:bodyPr/>
        <a:lstStyle/>
        <a:p>
          <a:r>
            <a:rPr lang="en-US"/>
            <a:t>Urban</a:t>
          </a:r>
        </a:p>
      </dgm:t>
    </dgm:pt>
    <dgm:pt modelId="{16E07A47-F7D9-4E9E-8A03-910A9E75A4FB}" type="parTrans" cxnId="{7C0237D0-B91A-47C9-9D0A-E1006033EF96}">
      <dgm:prSet/>
      <dgm:spPr/>
      <dgm:t>
        <a:bodyPr/>
        <a:lstStyle/>
        <a:p>
          <a:endParaRPr lang="en-US"/>
        </a:p>
      </dgm:t>
    </dgm:pt>
    <dgm:pt modelId="{EBBB4C4D-1A63-465B-AADA-7F2A4BEAC9CB}" type="sibTrans" cxnId="{7C0237D0-B91A-47C9-9D0A-E1006033EF96}">
      <dgm:prSet/>
      <dgm:spPr/>
      <dgm:t>
        <a:bodyPr/>
        <a:lstStyle/>
        <a:p>
          <a:endParaRPr lang="en-US"/>
        </a:p>
      </dgm:t>
    </dgm:pt>
    <dgm:pt modelId="{FA770BE9-348C-4FD2-909A-3E07CDD83343}">
      <dgm:prSet/>
      <dgm:spPr/>
      <dgm:t>
        <a:bodyPr/>
        <a:lstStyle/>
        <a:p>
          <a:r>
            <a:rPr lang="en-US"/>
            <a:t>Small Space Farming</a:t>
          </a:r>
        </a:p>
      </dgm:t>
    </dgm:pt>
    <dgm:pt modelId="{008D6FF8-2E7E-4B50-B363-9298B3FFC511}" type="parTrans" cxnId="{BAD62B1A-88E1-4E26-81AC-93D2D859AF5F}">
      <dgm:prSet/>
      <dgm:spPr/>
      <dgm:t>
        <a:bodyPr/>
        <a:lstStyle/>
        <a:p>
          <a:endParaRPr lang="en-US"/>
        </a:p>
      </dgm:t>
    </dgm:pt>
    <dgm:pt modelId="{AC9495E9-B83E-4FCF-BC4F-75439CB546EA}" type="sibTrans" cxnId="{BAD62B1A-88E1-4E26-81AC-93D2D859AF5F}">
      <dgm:prSet/>
      <dgm:spPr/>
      <dgm:t>
        <a:bodyPr/>
        <a:lstStyle/>
        <a:p>
          <a:endParaRPr lang="en-US"/>
        </a:p>
      </dgm:t>
    </dgm:pt>
    <dgm:pt modelId="{FC850221-FAC7-4417-8F72-585AC7EAADD9}">
      <dgm:prSet/>
      <dgm:spPr/>
      <dgm:t>
        <a:bodyPr/>
        <a:lstStyle/>
        <a:p>
          <a:r>
            <a:rPr lang="en-US"/>
            <a:t>Hydroponics</a:t>
          </a:r>
        </a:p>
      </dgm:t>
    </dgm:pt>
    <dgm:pt modelId="{525342DD-EEE2-4C7E-89E6-46F31B89B51D}" type="parTrans" cxnId="{C325ACC0-993C-4388-8130-6465AEEDFEDE}">
      <dgm:prSet/>
      <dgm:spPr/>
      <dgm:t>
        <a:bodyPr/>
        <a:lstStyle/>
        <a:p>
          <a:endParaRPr lang="en-US"/>
        </a:p>
      </dgm:t>
    </dgm:pt>
    <dgm:pt modelId="{CC55D49E-391A-4987-BE45-12D085A33635}" type="sibTrans" cxnId="{C325ACC0-993C-4388-8130-6465AEEDFEDE}">
      <dgm:prSet/>
      <dgm:spPr/>
      <dgm:t>
        <a:bodyPr/>
        <a:lstStyle/>
        <a:p>
          <a:endParaRPr lang="en-US"/>
        </a:p>
      </dgm:t>
    </dgm:pt>
    <dgm:pt modelId="{5FE94583-47B9-4CC4-B2FC-C4E212BD1A40}">
      <dgm:prSet/>
      <dgm:spPr/>
      <dgm:t>
        <a:bodyPr/>
        <a:lstStyle/>
        <a:p>
          <a:r>
            <a:rPr lang="en-US" dirty="0"/>
            <a:t>Raised Beds</a:t>
          </a:r>
        </a:p>
      </dgm:t>
    </dgm:pt>
    <dgm:pt modelId="{0A5697B3-045E-4D8E-B86C-C50BF419F62E}" type="parTrans" cxnId="{8B7B89BD-3033-4BEB-8B15-5D3A57F14198}">
      <dgm:prSet/>
      <dgm:spPr/>
      <dgm:t>
        <a:bodyPr/>
        <a:lstStyle/>
        <a:p>
          <a:endParaRPr lang="en-US"/>
        </a:p>
      </dgm:t>
    </dgm:pt>
    <dgm:pt modelId="{771614FC-590B-4C95-B5DE-4BAF6C2A86B2}" type="sibTrans" cxnId="{8B7B89BD-3033-4BEB-8B15-5D3A57F14198}">
      <dgm:prSet/>
      <dgm:spPr/>
      <dgm:t>
        <a:bodyPr/>
        <a:lstStyle/>
        <a:p>
          <a:endParaRPr lang="en-US"/>
        </a:p>
      </dgm:t>
    </dgm:pt>
    <dgm:pt modelId="{3D46BA76-9673-419F-89F3-E88FF7598448}">
      <dgm:prSet/>
      <dgm:spPr/>
      <dgm:t>
        <a:bodyPr/>
        <a:lstStyle/>
        <a:p>
          <a:r>
            <a:rPr lang="en-US" dirty="0"/>
            <a:t>Community Garden</a:t>
          </a:r>
        </a:p>
      </dgm:t>
    </dgm:pt>
    <dgm:pt modelId="{762AE2B5-3296-4278-AE50-778F9D6BB1F1}" type="parTrans" cxnId="{AF66447F-FAB3-4988-B186-8E14863A9ABC}">
      <dgm:prSet/>
      <dgm:spPr/>
      <dgm:t>
        <a:bodyPr/>
        <a:lstStyle/>
        <a:p>
          <a:endParaRPr lang="en-US"/>
        </a:p>
      </dgm:t>
    </dgm:pt>
    <dgm:pt modelId="{43C7B5D4-B02E-4C82-964A-7BB560976D89}" type="sibTrans" cxnId="{AF66447F-FAB3-4988-B186-8E14863A9ABC}">
      <dgm:prSet/>
      <dgm:spPr/>
      <dgm:t>
        <a:bodyPr/>
        <a:lstStyle/>
        <a:p>
          <a:endParaRPr lang="en-US"/>
        </a:p>
      </dgm:t>
    </dgm:pt>
    <dgm:pt modelId="{26B3F872-A893-409E-85EA-4AFFBE14847F}">
      <dgm:prSet/>
      <dgm:spPr/>
      <dgm:t>
        <a:bodyPr/>
        <a:lstStyle/>
        <a:p>
          <a:r>
            <a:rPr lang="en-US" dirty="0"/>
            <a:t>Soil Contamination</a:t>
          </a:r>
        </a:p>
      </dgm:t>
    </dgm:pt>
    <dgm:pt modelId="{EC0A335A-FB3E-4AF0-AA6D-2DE99505DB4D}" type="parTrans" cxnId="{AA04A423-81D1-489F-8776-D72B1BD749DF}">
      <dgm:prSet/>
      <dgm:spPr/>
      <dgm:t>
        <a:bodyPr/>
        <a:lstStyle/>
        <a:p>
          <a:endParaRPr lang="en-US"/>
        </a:p>
      </dgm:t>
    </dgm:pt>
    <dgm:pt modelId="{13BD2172-5447-4A97-B6A7-8F6AED375193}" type="sibTrans" cxnId="{AA04A423-81D1-489F-8776-D72B1BD749DF}">
      <dgm:prSet/>
      <dgm:spPr/>
      <dgm:t>
        <a:bodyPr/>
        <a:lstStyle/>
        <a:p>
          <a:endParaRPr lang="en-US"/>
        </a:p>
      </dgm:t>
    </dgm:pt>
    <dgm:pt modelId="{8DE87753-A4AE-419B-BFEB-E5B482262DC5}">
      <dgm:prSet/>
      <dgm:spPr/>
      <dgm:t>
        <a:bodyPr/>
        <a:lstStyle/>
        <a:p>
          <a:r>
            <a:rPr lang="en-US" dirty="0"/>
            <a:t>Container Gardening</a:t>
          </a:r>
        </a:p>
      </dgm:t>
    </dgm:pt>
    <dgm:pt modelId="{0534820A-F3D1-4976-9244-0C65AFECC175}" type="parTrans" cxnId="{5526032A-53E3-4E72-8C4F-A7305D543CD2}">
      <dgm:prSet/>
      <dgm:spPr/>
      <dgm:t>
        <a:bodyPr/>
        <a:lstStyle/>
        <a:p>
          <a:endParaRPr lang="en-US"/>
        </a:p>
      </dgm:t>
    </dgm:pt>
    <dgm:pt modelId="{D63409B3-9CBA-4D83-8437-3D7A0688D6BD}" type="sibTrans" cxnId="{5526032A-53E3-4E72-8C4F-A7305D543CD2}">
      <dgm:prSet/>
      <dgm:spPr/>
      <dgm:t>
        <a:bodyPr/>
        <a:lstStyle/>
        <a:p>
          <a:endParaRPr lang="en-US"/>
        </a:p>
      </dgm:t>
    </dgm:pt>
    <dgm:pt modelId="{8920D1AD-75AC-49D0-B673-5F789380C7B7}">
      <dgm:prSet/>
      <dgm:spPr/>
      <dgm:t>
        <a:bodyPr/>
        <a:lstStyle/>
        <a:p>
          <a:r>
            <a:rPr lang="en-US" dirty="0"/>
            <a:t>Farmers Market</a:t>
          </a:r>
        </a:p>
      </dgm:t>
    </dgm:pt>
    <dgm:pt modelId="{4662DA85-B5CA-433E-B2B0-2B02D276C8F6}" type="parTrans" cxnId="{0041F42D-AA0E-40F2-AB30-C58FF54D253B}">
      <dgm:prSet/>
      <dgm:spPr/>
      <dgm:t>
        <a:bodyPr/>
        <a:lstStyle/>
        <a:p>
          <a:endParaRPr lang="en-US"/>
        </a:p>
      </dgm:t>
    </dgm:pt>
    <dgm:pt modelId="{A6399921-240A-4623-8A9C-51D06233A881}" type="sibTrans" cxnId="{0041F42D-AA0E-40F2-AB30-C58FF54D253B}">
      <dgm:prSet/>
      <dgm:spPr/>
      <dgm:t>
        <a:bodyPr/>
        <a:lstStyle/>
        <a:p>
          <a:endParaRPr lang="en-US"/>
        </a:p>
      </dgm:t>
    </dgm:pt>
    <dgm:pt modelId="{4A9F05D8-CB1B-45D7-B04F-5B18BA593E35}" type="pres">
      <dgm:prSet presAssocID="{F27DF513-43EB-4503-894F-5187174BB73A}" presName="diagram" presStyleCnt="0">
        <dgm:presLayoutVars>
          <dgm:dir/>
          <dgm:resizeHandles val="exact"/>
        </dgm:presLayoutVars>
      </dgm:prSet>
      <dgm:spPr/>
    </dgm:pt>
    <dgm:pt modelId="{BB5790DB-CFB1-43CB-9EE0-5E8C948AB5D2}" type="pres">
      <dgm:prSet presAssocID="{062BD7F8-D052-4A5E-8453-3C9886729CC8}" presName="node" presStyleLbl="node1" presStyleIdx="0" presStyleCnt="8">
        <dgm:presLayoutVars>
          <dgm:bulletEnabled val="1"/>
        </dgm:presLayoutVars>
      </dgm:prSet>
      <dgm:spPr/>
    </dgm:pt>
    <dgm:pt modelId="{DE41B1D4-BB6E-404C-9B82-F9C8DE555862}" type="pres">
      <dgm:prSet presAssocID="{EBBB4C4D-1A63-465B-AADA-7F2A4BEAC9CB}" presName="sibTrans" presStyleCnt="0"/>
      <dgm:spPr/>
    </dgm:pt>
    <dgm:pt modelId="{011B6D16-BD19-4F8B-A0D4-809CE7655223}" type="pres">
      <dgm:prSet presAssocID="{FA770BE9-348C-4FD2-909A-3E07CDD83343}" presName="node" presStyleLbl="node1" presStyleIdx="1" presStyleCnt="8">
        <dgm:presLayoutVars>
          <dgm:bulletEnabled val="1"/>
        </dgm:presLayoutVars>
      </dgm:prSet>
      <dgm:spPr/>
    </dgm:pt>
    <dgm:pt modelId="{CB8BFB34-1FE5-4B2D-B629-43099252B991}" type="pres">
      <dgm:prSet presAssocID="{AC9495E9-B83E-4FCF-BC4F-75439CB546EA}" presName="sibTrans" presStyleCnt="0"/>
      <dgm:spPr/>
    </dgm:pt>
    <dgm:pt modelId="{BFE224ED-720A-4309-88FD-80246EDF1431}" type="pres">
      <dgm:prSet presAssocID="{FC850221-FAC7-4417-8F72-585AC7EAADD9}" presName="node" presStyleLbl="node1" presStyleIdx="2" presStyleCnt="8">
        <dgm:presLayoutVars>
          <dgm:bulletEnabled val="1"/>
        </dgm:presLayoutVars>
      </dgm:prSet>
      <dgm:spPr/>
    </dgm:pt>
    <dgm:pt modelId="{812C4ACE-9587-4CA1-983B-59E00DEDC9AF}" type="pres">
      <dgm:prSet presAssocID="{CC55D49E-391A-4987-BE45-12D085A33635}" presName="sibTrans" presStyleCnt="0"/>
      <dgm:spPr/>
    </dgm:pt>
    <dgm:pt modelId="{0F125DE1-76C9-4E13-97F7-C9028DAF0A33}" type="pres">
      <dgm:prSet presAssocID="{5FE94583-47B9-4CC4-B2FC-C4E212BD1A40}" presName="node" presStyleLbl="node1" presStyleIdx="3" presStyleCnt="8">
        <dgm:presLayoutVars>
          <dgm:bulletEnabled val="1"/>
        </dgm:presLayoutVars>
      </dgm:prSet>
      <dgm:spPr/>
    </dgm:pt>
    <dgm:pt modelId="{66400CFF-B71D-46E1-8492-50DDDEB0DB07}" type="pres">
      <dgm:prSet presAssocID="{771614FC-590B-4C95-B5DE-4BAF6C2A86B2}" presName="sibTrans" presStyleCnt="0"/>
      <dgm:spPr/>
    </dgm:pt>
    <dgm:pt modelId="{0FDE2160-8E08-49F8-9E07-571DC26DA13F}" type="pres">
      <dgm:prSet presAssocID="{8DE87753-A4AE-419B-BFEB-E5B482262DC5}" presName="node" presStyleLbl="node1" presStyleIdx="4" presStyleCnt="8">
        <dgm:presLayoutVars>
          <dgm:bulletEnabled val="1"/>
        </dgm:presLayoutVars>
      </dgm:prSet>
      <dgm:spPr/>
    </dgm:pt>
    <dgm:pt modelId="{0C5AD96D-27BF-4F17-B1AE-8CCA8BF62E18}" type="pres">
      <dgm:prSet presAssocID="{D63409B3-9CBA-4D83-8437-3D7A0688D6BD}" presName="sibTrans" presStyleCnt="0"/>
      <dgm:spPr/>
    </dgm:pt>
    <dgm:pt modelId="{6C076F54-691E-4147-AA46-BB1C3E19BB79}" type="pres">
      <dgm:prSet presAssocID="{3D46BA76-9673-419F-89F3-E88FF7598448}" presName="node" presStyleLbl="node1" presStyleIdx="5" presStyleCnt="8">
        <dgm:presLayoutVars>
          <dgm:bulletEnabled val="1"/>
        </dgm:presLayoutVars>
      </dgm:prSet>
      <dgm:spPr/>
    </dgm:pt>
    <dgm:pt modelId="{9DE5D43A-A9AE-4273-A719-AD77F6E12E7C}" type="pres">
      <dgm:prSet presAssocID="{43C7B5D4-B02E-4C82-964A-7BB560976D89}" presName="sibTrans" presStyleCnt="0"/>
      <dgm:spPr/>
    </dgm:pt>
    <dgm:pt modelId="{B9B70084-D67F-415D-82F2-2BBEEC8424DA}" type="pres">
      <dgm:prSet presAssocID="{8920D1AD-75AC-49D0-B673-5F789380C7B7}" presName="node" presStyleLbl="node1" presStyleIdx="6" presStyleCnt="8">
        <dgm:presLayoutVars>
          <dgm:bulletEnabled val="1"/>
        </dgm:presLayoutVars>
      </dgm:prSet>
      <dgm:spPr/>
    </dgm:pt>
    <dgm:pt modelId="{3BA99C5F-CB5E-4BBF-9C98-AD3083FBA654}" type="pres">
      <dgm:prSet presAssocID="{A6399921-240A-4623-8A9C-51D06233A881}" presName="sibTrans" presStyleCnt="0"/>
      <dgm:spPr/>
    </dgm:pt>
    <dgm:pt modelId="{DCCE79A6-1D15-4386-B62C-7FBC69724273}" type="pres">
      <dgm:prSet presAssocID="{26B3F872-A893-409E-85EA-4AFFBE14847F}" presName="node" presStyleLbl="node1" presStyleIdx="7" presStyleCnt="8">
        <dgm:presLayoutVars>
          <dgm:bulletEnabled val="1"/>
        </dgm:presLayoutVars>
      </dgm:prSet>
      <dgm:spPr/>
    </dgm:pt>
  </dgm:ptLst>
  <dgm:cxnLst>
    <dgm:cxn modelId="{BAD62B1A-88E1-4E26-81AC-93D2D859AF5F}" srcId="{F27DF513-43EB-4503-894F-5187174BB73A}" destId="{FA770BE9-348C-4FD2-909A-3E07CDD83343}" srcOrd="1" destOrd="0" parTransId="{008D6FF8-2E7E-4B50-B363-9298B3FFC511}" sibTransId="{AC9495E9-B83E-4FCF-BC4F-75439CB546EA}"/>
    <dgm:cxn modelId="{8885071D-39A1-45C4-9C97-1A07DE026C74}" type="presOf" srcId="{8DE87753-A4AE-419B-BFEB-E5B482262DC5}" destId="{0FDE2160-8E08-49F8-9E07-571DC26DA13F}" srcOrd="0" destOrd="0" presId="urn:microsoft.com/office/officeart/2005/8/layout/default"/>
    <dgm:cxn modelId="{AA04A423-81D1-489F-8776-D72B1BD749DF}" srcId="{F27DF513-43EB-4503-894F-5187174BB73A}" destId="{26B3F872-A893-409E-85EA-4AFFBE14847F}" srcOrd="7" destOrd="0" parTransId="{EC0A335A-FB3E-4AF0-AA6D-2DE99505DB4D}" sibTransId="{13BD2172-5447-4A97-B6A7-8F6AED375193}"/>
    <dgm:cxn modelId="{ECE9F723-0BC7-450C-8894-0D545A576032}" type="presOf" srcId="{3D46BA76-9673-419F-89F3-E88FF7598448}" destId="{6C076F54-691E-4147-AA46-BB1C3E19BB79}" srcOrd="0" destOrd="0" presId="urn:microsoft.com/office/officeart/2005/8/layout/default"/>
    <dgm:cxn modelId="{EA28B525-E984-4456-BCCE-3E299F5833F7}" type="presOf" srcId="{8920D1AD-75AC-49D0-B673-5F789380C7B7}" destId="{B9B70084-D67F-415D-82F2-2BBEEC8424DA}" srcOrd="0" destOrd="0" presId="urn:microsoft.com/office/officeart/2005/8/layout/default"/>
    <dgm:cxn modelId="{5526032A-53E3-4E72-8C4F-A7305D543CD2}" srcId="{F27DF513-43EB-4503-894F-5187174BB73A}" destId="{8DE87753-A4AE-419B-BFEB-E5B482262DC5}" srcOrd="4" destOrd="0" parTransId="{0534820A-F3D1-4976-9244-0C65AFECC175}" sibTransId="{D63409B3-9CBA-4D83-8437-3D7A0688D6BD}"/>
    <dgm:cxn modelId="{0041F42D-AA0E-40F2-AB30-C58FF54D253B}" srcId="{F27DF513-43EB-4503-894F-5187174BB73A}" destId="{8920D1AD-75AC-49D0-B673-5F789380C7B7}" srcOrd="6" destOrd="0" parTransId="{4662DA85-B5CA-433E-B2B0-2B02D276C8F6}" sibTransId="{A6399921-240A-4623-8A9C-51D06233A881}"/>
    <dgm:cxn modelId="{065C8C47-9D78-4635-AAB4-FF242C94B361}" type="presOf" srcId="{26B3F872-A893-409E-85EA-4AFFBE14847F}" destId="{DCCE79A6-1D15-4386-B62C-7FBC69724273}" srcOrd="0" destOrd="0" presId="urn:microsoft.com/office/officeart/2005/8/layout/default"/>
    <dgm:cxn modelId="{E74D7453-80D7-4823-A233-1DEBA89A9C43}" type="presOf" srcId="{FA770BE9-348C-4FD2-909A-3E07CDD83343}" destId="{011B6D16-BD19-4F8B-A0D4-809CE7655223}" srcOrd="0" destOrd="0" presId="urn:microsoft.com/office/officeart/2005/8/layout/default"/>
    <dgm:cxn modelId="{AF66447F-FAB3-4988-B186-8E14863A9ABC}" srcId="{F27DF513-43EB-4503-894F-5187174BB73A}" destId="{3D46BA76-9673-419F-89F3-E88FF7598448}" srcOrd="5" destOrd="0" parTransId="{762AE2B5-3296-4278-AE50-778F9D6BB1F1}" sibTransId="{43C7B5D4-B02E-4C82-964A-7BB560976D89}"/>
    <dgm:cxn modelId="{20AF458D-0B90-4AE6-9CAB-CCE8C24F9979}" type="presOf" srcId="{5FE94583-47B9-4CC4-B2FC-C4E212BD1A40}" destId="{0F125DE1-76C9-4E13-97F7-C9028DAF0A33}" srcOrd="0" destOrd="0" presId="urn:microsoft.com/office/officeart/2005/8/layout/default"/>
    <dgm:cxn modelId="{8B7B89BD-3033-4BEB-8B15-5D3A57F14198}" srcId="{F27DF513-43EB-4503-894F-5187174BB73A}" destId="{5FE94583-47B9-4CC4-B2FC-C4E212BD1A40}" srcOrd="3" destOrd="0" parTransId="{0A5697B3-045E-4D8E-B86C-C50BF419F62E}" sibTransId="{771614FC-590B-4C95-B5DE-4BAF6C2A86B2}"/>
    <dgm:cxn modelId="{C325ACC0-993C-4388-8130-6465AEEDFEDE}" srcId="{F27DF513-43EB-4503-894F-5187174BB73A}" destId="{FC850221-FAC7-4417-8F72-585AC7EAADD9}" srcOrd="2" destOrd="0" parTransId="{525342DD-EEE2-4C7E-89E6-46F31B89B51D}" sibTransId="{CC55D49E-391A-4987-BE45-12D085A33635}"/>
    <dgm:cxn modelId="{7C0237D0-B91A-47C9-9D0A-E1006033EF96}" srcId="{F27DF513-43EB-4503-894F-5187174BB73A}" destId="{062BD7F8-D052-4A5E-8453-3C9886729CC8}" srcOrd="0" destOrd="0" parTransId="{16E07A47-F7D9-4E9E-8A03-910A9E75A4FB}" sibTransId="{EBBB4C4D-1A63-465B-AADA-7F2A4BEAC9CB}"/>
    <dgm:cxn modelId="{922A8FD0-BD72-4BFD-95D1-6A7B3B648752}" type="presOf" srcId="{F27DF513-43EB-4503-894F-5187174BB73A}" destId="{4A9F05D8-CB1B-45D7-B04F-5B18BA593E35}" srcOrd="0" destOrd="0" presId="urn:microsoft.com/office/officeart/2005/8/layout/default"/>
    <dgm:cxn modelId="{260486E1-324A-4CC0-94E0-4ABA06A95C25}" type="presOf" srcId="{062BD7F8-D052-4A5E-8453-3C9886729CC8}" destId="{BB5790DB-CFB1-43CB-9EE0-5E8C948AB5D2}" srcOrd="0" destOrd="0" presId="urn:microsoft.com/office/officeart/2005/8/layout/default"/>
    <dgm:cxn modelId="{C53289F3-D5BD-460A-88DD-E2CCEE3D1320}" type="presOf" srcId="{FC850221-FAC7-4417-8F72-585AC7EAADD9}" destId="{BFE224ED-720A-4309-88FD-80246EDF1431}" srcOrd="0" destOrd="0" presId="urn:microsoft.com/office/officeart/2005/8/layout/default"/>
    <dgm:cxn modelId="{375232D8-B1B2-4B6A-A44D-E67D7A773FB0}" type="presParOf" srcId="{4A9F05D8-CB1B-45D7-B04F-5B18BA593E35}" destId="{BB5790DB-CFB1-43CB-9EE0-5E8C948AB5D2}" srcOrd="0" destOrd="0" presId="urn:microsoft.com/office/officeart/2005/8/layout/default"/>
    <dgm:cxn modelId="{0E4D0F0A-3BFB-43F0-B698-160EE0B04EA6}" type="presParOf" srcId="{4A9F05D8-CB1B-45D7-B04F-5B18BA593E35}" destId="{DE41B1D4-BB6E-404C-9B82-F9C8DE555862}" srcOrd="1" destOrd="0" presId="urn:microsoft.com/office/officeart/2005/8/layout/default"/>
    <dgm:cxn modelId="{F7952217-49AF-4ED4-A582-064691D6E09C}" type="presParOf" srcId="{4A9F05D8-CB1B-45D7-B04F-5B18BA593E35}" destId="{011B6D16-BD19-4F8B-A0D4-809CE7655223}" srcOrd="2" destOrd="0" presId="urn:microsoft.com/office/officeart/2005/8/layout/default"/>
    <dgm:cxn modelId="{416A0C47-4630-4CD6-A5C7-7A8244264B28}" type="presParOf" srcId="{4A9F05D8-CB1B-45D7-B04F-5B18BA593E35}" destId="{CB8BFB34-1FE5-4B2D-B629-43099252B991}" srcOrd="3" destOrd="0" presId="urn:microsoft.com/office/officeart/2005/8/layout/default"/>
    <dgm:cxn modelId="{FBF1BDE1-50EF-4F9E-8273-D43AEB7EBC82}" type="presParOf" srcId="{4A9F05D8-CB1B-45D7-B04F-5B18BA593E35}" destId="{BFE224ED-720A-4309-88FD-80246EDF1431}" srcOrd="4" destOrd="0" presId="urn:microsoft.com/office/officeart/2005/8/layout/default"/>
    <dgm:cxn modelId="{420A6535-740D-4593-BD60-518AB7A12F3F}" type="presParOf" srcId="{4A9F05D8-CB1B-45D7-B04F-5B18BA593E35}" destId="{812C4ACE-9587-4CA1-983B-59E00DEDC9AF}" srcOrd="5" destOrd="0" presId="urn:microsoft.com/office/officeart/2005/8/layout/default"/>
    <dgm:cxn modelId="{4ECB63A1-313F-40FB-BA61-17EA8E600435}" type="presParOf" srcId="{4A9F05D8-CB1B-45D7-B04F-5B18BA593E35}" destId="{0F125DE1-76C9-4E13-97F7-C9028DAF0A33}" srcOrd="6" destOrd="0" presId="urn:microsoft.com/office/officeart/2005/8/layout/default"/>
    <dgm:cxn modelId="{3ACEC251-6F61-496B-BEEB-9EB74E5F0CC6}" type="presParOf" srcId="{4A9F05D8-CB1B-45D7-B04F-5B18BA593E35}" destId="{66400CFF-B71D-46E1-8492-50DDDEB0DB07}" srcOrd="7" destOrd="0" presId="urn:microsoft.com/office/officeart/2005/8/layout/default"/>
    <dgm:cxn modelId="{D893BE99-83EA-4CDE-9951-E9FAAC3796A6}" type="presParOf" srcId="{4A9F05D8-CB1B-45D7-B04F-5B18BA593E35}" destId="{0FDE2160-8E08-49F8-9E07-571DC26DA13F}" srcOrd="8" destOrd="0" presId="urn:microsoft.com/office/officeart/2005/8/layout/default"/>
    <dgm:cxn modelId="{A2D8B027-C185-4EE5-BF5B-DDBE3FB09BE5}" type="presParOf" srcId="{4A9F05D8-CB1B-45D7-B04F-5B18BA593E35}" destId="{0C5AD96D-27BF-4F17-B1AE-8CCA8BF62E18}" srcOrd="9" destOrd="0" presId="urn:microsoft.com/office/officeart/2005/8/layout/default"/>
    <dgm:cxn modelId="{F5B30F2C-6B47-402D-980F-70A04B0659B3}" type="presParOf" srcId="{4A9F05D8-CB1B-45D7-B04F-5B18BA593E35}" destId="{6C076F54-691E-4147-AA46-BB1C3E19BB79}" srcOrd="10" destOrd="0" presId="urn:microsoft.com/office/officeart/2005/8/layout/default"/>
    <dgm:cxn modelId="{1893A34C-C882-4049-A1A9-8ACCB0CDE13A}" type="presParOf" srcId="{4A9F05D8-CB1B-45D7-B04F-5B18BA593E35}" destId="{9DE5D43A-A9AE-4273-A719-AD77F6E12E7C}" srcOrd="11" destOrd="0" presId="urn:microsoft.com/office/officeart/2005/8/layout/default"/>
    <dgm:cxn modelId="{62482E08-5978-437A-B8B9-23A78173B440}" type="presParOf" srcId="{4A9F05D8-CB1B-45D7-B04F-5B18BA593E35}" destId="{B9B70084-D67F-415D-82F2-2BBEEC8424DA}" srcOrd="12" destOrd="0" presId="urn:microsoft.com/office/officeart/2005/8/layout/default"/>
    <dgm:cxn modelId="{9637CC9D-E1C3-48FE-8957-B5B6AF09B665}" type="presParOf" srcId="{4A9F05D8-CB1B-45D7-B04F-5B18BA593E35}" destId="{3BA99C5F-CB5E-4BBF-9C98-AD3083FBA654}" srcOrd="13" destOrd="0" presId="urn:microsoft.com/office/officeart/2005/8/layout/default"/>
    <dgm:cxn modelId="{F6D24154-58A6-43AC-BBD5-CC0B39F7FC92}" type="presParOf" srcId="{4A9F05D8-CB1B-45D7-B04F-5B18BA593E35}" destId="{DCCE79A6-1D15-4386-B62C-7FBC69724273}"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2D7723-8E60-4832-B822-EC501D11C944}" type="doc">
      <dgm:prSet loTypeId="urn:microsoft.com/office/officeart/2018/2/layout/IconVerticalSolidList" loCatId="icon" qsTypeId="urn:microsoft.com/office/officeart/2005/8/quickstyle/simple1" qsCatId="simple" csTypeId="urn:microsoft.com/office/officeart/2005/8/colors/accent3_1" csCatId="accent3" phldr="1"/>
      <dgm:spPr/>
      <dgm:t>
        <a:bodyPr/>
        <a:lstStyle/>
        <a:p>
          <a:endParaRPr lang="en-US"/>
        </a:p>
      </dgm:t>
    </dgm:pt>
    <dgm:pt modelId="{C333B022-E7FE-4BC3-9A58-560C85153D07}">
      <dgm:prSet/>
      <dgm:spPr/>
      <dgm:t>
        <a:bodyPr/>
        <a:lstStyle/>
        <a:p>
          <a:pPr>
            <a:lnSpc>
              <a:spcPct val="100000"/>
            </a:lnSpc>
          </a:pPr>
          <a:r>
            <a:rPr lang="en-US" dirty="0"/>
            <a:t>Think: Does anyone in your family grow fruit and vegetables? Plants?</a:t>
          </a:r>
        </a:p>
      </dgm:t>
    </dgm:pt>
    <dgm:pt modelId="{AD5DE99D-4105-4E7C-ACD7-EC9DD14AC82C}" type="parTrans" cxnId="{77439704-76D6-42B4-B26D-8E659042CC3C}">
      <dgm:prSet/>
      <dgm:spPr/>
      <dgm:t>
        <a:bodyPr/>
        <a:lstStyle/>
        <a:p>
          <a:endParaRPr lang="en-US"/>
        </a:p>
      </dgm:t>
    </dgm:pt>
    <dgm:pt modelId="{5C2E30A5-504C-4E20-984B-003E32CEB4D1}" type="sibTrans" cxnId="{77439704-76D6-42B4-B26D-8E659042CC3C}">
      <dgm:prSet/>
      <dgm:spPr/>
      <dgm:t>
        <a:bodyPr/>
        <a:lstStyle/>
        <a:p>
          <a:endParaRPr lang="en-US"/>
        </a:p>
      </dgm:t>
    </dgm:pt>
    <dgm:pt modelId="{554EAAF1-55D8-4512-B977-0AE4AE438317}">
      <dgm:prSet/>
      <dgm:spPr/>
      <dgm:t>
        <a:bodyPr/>
        <a:lstStyle/>
        <a:p>
          <a:pPr>
            <a:lnSpc>
              <a:spcPct val="100000"/>
            </a:lnSpc>
          </a:pPr>
          <a:r>
            <a:rPr lang="en-US"/>
            <a:t>Pair: Turn to your neighbor and discuss</a:t>
          </a:r>
        </a:p>
      </dgm:t>
    </dgm:pt>
    <dgm:pt modelId="{73C94D87-8A5D-4B59-89F3-2652A7235FEF}" type="parTrans" cxnId="{4D834D52-4351-4364-A603-0A9955128851}">
      <dgm:prSet/>
      <dgm:spPr/>
      <dgm:t>
        <a:bodyPr/>
        <a:lstStyle/>
        <a:p>
          <a:endParaRPr lang="en-US"/>
        </a:p>
      </dgm:t>
    </dgm:pt>
    <dgm:pt modelId="{B6F37136-B6A1-4C52-99A1-3E220959BBA3}" type="sibTrans" cxnId="{4D834D52-4351-4364-A603-0A9955128851}">
      <dgm:prSet/>
      <dgm:spPr/>
      <dgm:t>
        <a:bodyPr/>
        <a:lstStyle/>
        <a:p>
          <a:endParaRPr lang="en-US"/>
        </a:p>
      </dgm:t>
    </dgm:pt>
    <dgm:pt modelId="{140BBC19-D68B-4CFF-B8B6-15320C53AC26}">
      <dgm:prSet/>
      <dgm:spPr/>
      <dgm:t>
        <a:bodyPr/>
        <a:lstStyle/>
        <a:p>
          <a:pPr>
            <a:lnSpc>
              <a:spcPct val="100000"/>
            </a:lnSpc>
          </a:pPr>
          <a:r>
            <a:rPr lang="en-US"/>
            <a:t>Share: Share out your experience and similarities or differences to your neighbor</a:t>
          </a:r>
        </a:p>
      </dgm:t>
    </dgm:pt>
    <dgm:pt modelId="{2C59876C-0BB3-49BD-B344-31C8396FAF18}" type="parTrans" cxnId="{971B0FAF-10CB-4B1D-9AB9-84BAA866B218}">
      <dgm:prSet/>
      <dgm:spPr/>
      <dgm:t>
        <a:bodyPr/>
        <a:lstStyle/>
        <a:p>
          <a:endParaRPr lang="en-US"/>
        </a:p>
      </dgm:t>
    </dgm:pt>
    <dgm:pt modelId="{74147060-5CE0-4DF7-B94A-74835B17C819}" type="sibTrans" cxnId="{971B0FAF-10CB-4B1D-9AB9-84BAA866B218}">
      <dgm:prSet/>
      <dgm:spPr/>
      <dgm:t>
        <a:bodyPr/>
        <a:lstStyle/>
        <a:p>
          <a:endParaRPr lang="en-US"/>
        </a:p>
      </dgm:t>
    </dgm:pt>
    <dgm:pt modelId="{86A450DF-3C73-44EA-9944-68944D18F543}" type="pres">
      <dgm:prSet presAssocID="{8F2D7723-8E60-4832-B822-EC501D11C944}" presName="root" presStyleCnt="0">
        <dgm:presLayoutVars>
          <dgm:dir/>
          <dgm:resizeHandles val="exact"/>
        </dgm:presLayoutVars>
      </dgm:prSet>
      <dgm:spPr/>
    </dgm:pt>
    <dgm:pt modelId="{9AFD68DF-B251-4E5D-B00B-2BBF38F3048C}" type="pres">
      <dgm:prSet presAssocID="{C333B022-E7FE-4BC3-9A58-560C85153D07}" presName="compNode" presStyleCnt="0"/>
      <dgm:spPr/>
    </dgm:pt>
    <dgm:pt modelId="{945D0A1F-9C35-4A45-A999-EDF4013A98AD}" type="pres">
      <dgm:prSet presAssocID="{C333B022-E7FE-4BC3-9A58-560C85153D07}" presName="bgRect" presStyleLbl="bgShp" presStyleIdx="0" presStyleCnt="3"/>
      <dgm:spPr/>
    </dgm:pt>
    <dgm:pt modelId="{6AD84939-A60B-4B94-AD64-55CF1AFEDA8A}" type="pres">
      <dgm:prSet presAssocID="{C333B022-E7FE-4BC3-9A58-560C85153D0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ruit Bowl"/>
        </a:ext>
      </dgm:extLst>
    </dgm:pt>
    <dgm:pt modelId="{B8D98E27-9AFA-4B39-A364-36D978E236E3}" type="pres">
      <dgm:prSet presAssocID="{C333B022-E7FE-4BC3-9A58-560C85153D07}" presName="spaceRect" presStyleCnt="0"/>
      <dgm:spPr/>
    </dgm:pt>
    <dgm:pt modelId="{7FF3FB92-863D-465E-9D96-93748DC8959B}" type="pres">
      <dgm:prSet presAssocID="{C333B022-E7FE-4BC3-9A58-560C85153D07}" presName="parTx" presStyleLbl="revTx" presStyleIdx="0" presStyleCnt="3">
        <dgm:presLayoutVars>
          <dgm:chMax val="0"/>
          <dgm:chPref val="0"/>
        </dgm:presLayoutVars>
      </dgm:prSet>
      <dgm:spPr/>
    </dgm:pt>
    <dgm:pt modelId="{0E5B7130-2A72-4049-8B1F-2FEDFB1D8A00}" type="pres">
      <dgm:prSet presAssocID="{5C2E30A5-504C-4E20-984B-003E32CEB4D1}" presName="sibTrans" presStyleCnt="0"/>
      <dgm:spPr/>
    </dgm:pt>
    <dgm:pt modelId="{D7915346-8C88-41A4-83C6-C1ADF80CD422}" type="pres">
      <dgm:prSet presAssocID="{554EAAF1-55D8-4512-B977-0AE4AE438317}" presName="compNode" presStyleCnt="0"/>
      <dgm:spPr/>
    </dgm:pt>
    <dgm:pt modelId="{4DD043B2-B770-41F2-A486-E577E446D0FC}" type="pres">
      <dgm:prSet presAssocID="{554EAAF1-55D8-4512-B977-0AE4AE438317}" presName="bgRect" presStyleLbl="bgShp" presStyleIdx="1" presStyleCnt="3"/>
      <dgm:spPr/>
    </dgm:pt>
    <dgm:pt modelId="{0DA9F1AB-13DC-4483-9511-341B6BB4E180}" type="pres">
      <dgm:prSet presAssocID="{554EAAF1-55D8-4512-B977-0AE4AE43831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ard Room"/>
        </a:ext>
      </dgm:extLst>
    </dgm:pt>
    <dgm:pt modelId="{6C0F2755-7E80-457D-99B9-19D70D26A506}" type="pres">
      <dgm:prSet presAssocID="{554EAAF1-55D8-4512-B977-0AE4AE438317}" presName="spaceRect" presStyleCnt="0"/>
      <dgm:spPr/>
    </dgm:pt>
    <dgm:pt modelId="{4FCE3ABF-D17A-4D1B-8550-FE46E7F611DB}" type="pres">
      <dgm:prSet presAssocID="{554EAAF1-55D8-4512-B977-0AE4AE438317}" presName="parTx" presStyleLbl="revTx" presStyleIdx="1" presStyleCnt="3">
        <dgm:presLayoutVars>
          <dgm:chMax val="0"/>
          <dgm:chPref val="0"/>
        </dgm:presLayoutVars>
      </dgm:prSet>
      <dgm:spPr/>
    </dgm:pt>
    <dgm:pt modelId="{E5CF176F-EB33-474A-BF4C-CE606EC9248C}" type="pres">
      <dgm:prSet presAssocID="{B6F37136-B6A1-4C52-99A1-3E220959BBA3}" presName="sibTrans" presStyleCnt="0"/>
      <dgm:spPr/>
    </dgm:pt>
    <dgm:pt modelId="{F732C56C-9A3C-4D51-913F-94A04F7803AA}" type="pres">
      <dgm:prSet presAssocID="{140BBC19-D68B-4CFF-B8B6-15320C53AC26}" presName="compNode" presStyleCnt="0"/>
      <dgm:spPr/>
    </dgm:pt>
    <dgm:pt modelId="{16B5A834-08E0-4185-8891-15D997A07821}" type="pres">
      <dgm:prSet presAssocID="{140BBC19-D68B-4CFF-B8B6-15320C53AC26}" presName="bgRect" presStyleLbl="bgShp" presStyleIdx="2" presStyleCnt="3"/>
      <dgm:spPr/>
    </dgm:pt>
    <dgm:pt modelId="{A6EDE97D-1B32-49EF-9FDB-02EBA5CB6448}" type="pres">
      <dgm:prSet presAssocID="{140BBC19-D68B-4CFF-B8B6-15320C53AC2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ecision chart"/>
        </a:ext>
      </dgm:extLst>
    </dgm:pt>
    <dgm:pt modelId="{1C0CF180-E355-40D0-8EDD-D47E5A9E36BA}" type="pres">
      <dgm:prSet presAssocID="{140BBC19-D68B-4CFF-B8B6-15320C53AC26}" presName="spaceRect" presStyleCnt="0"/>
      <dgm:spPr/>
    </dgm:pt>
    <dgm:pt modelId="{54F7A01C-B19A-41DD-94F9-E88DFF06C87B}" type="pres">
      <dgm:prSet presAssocID="{140BBC19-D68B-4CFF-B8B6-15320C53AC26}" presName="parTx" presStyleLbl="revTx" presStyleIdx="2" presStyleCnt="3">
        <dgm:presLayoutVars>
          <dgm:chMax val="0"/>
          <dgm:chPref val="0"/>
        </dgm:presLayoutVars>
      </dgm:prSet>
      <dgm:spPr/>
    </dgm:pt>
  </dgm:ptLst>
  <dgm:cxnLst>
    <dgm:cxn modelId="{77439704-76D6-42B4-B26D-8E659042CC3C}" srcId="{8F2D7723-8E60-4832-B822-EC501D11C944}" destId="{C333B022-E7FE-4BC3-9A58-560C85153D07}" srcOrd="0" destOrd="0" parTransId="{AD5DE99D-4105-4E7C-ACD7-EC9DD14AC82C}" sibTransId="{5C2E30A5-504C-4E20-984B-003E32CEB4D1}"/>
    <dgm:cxn modelId="{4D834D52-4351-4364-A603-0A9955128851}" srcId="{8F2D7723-8E60-4832-B822-EC501D11C944}" destId="{554EAAF1-55D8-4512-B977-0AE4AE438317}" srcOrd="1" destOrd="0" parTransId="{73C94D87-8A5D-4B59-89F3-2652A7235FEF}" sibTransId="{B6F37136-B6A1-4C52-99A1-3E220959BBA3}"/>
    <dgm:cxn modelId="{08EAAE7A-E8B9-4468-8C49-36657A455035}" type="presOf" srcId="{C333B022-E7FE-4BC3-9A58-560C85153D07}" destId="{7FF3FB92-863D-465E-9D96-93748DC8959B}" srcOrd="0" destOrd="0" presId="urn:microsoft.com/office/officeart/2018/2/layout/IconVerticalSolidList"/>
    <dgm:cxn modelId="{971B0FAF-10CB-4B1D-9AB9-84BAA866B218}" srcId="{8F2D7723-8E60-4832-B822-EC501D11C944}" destId="{140BBC19-D68B-4CFF-B8B6-15320C53AC26}" srcOrd="2" destOrd="0" parTransId="{2C59876C-0BB3-49BD-B344-31C8396FAF18}" sibTransId="{74147060-5CE0-4DF7-B94A-74835B17C819}"/>
    <dgm:cxn modelId="{D31244B2-1BB0-4CBA-A6D5-D27901AE0D76}" type="presOf" srcId="{8F2D7723-8E60-4832-B822-EC501D11C944}" destId="{86A450DF-3C73-44EA-9944-68944D18F543}" srcOrd="0" destOrd="0" presId="urn:microsoft.com/office/officeart/2018/2/layout/IconVerticalSolidList"/>
    <dgm:cxn modelId="{2036DDDE-C695-4363-AEEE-BD6729873AFB}" type="presOf" srcId="{140BBC19-D68B-4CFF-B8B6-15320C53AC26}" destId="{54F7A01C-B19A-41DD-94F9-E88DFF06C87B}" srcOrd="0" destOrd="0" presId="urn:microsoft.com/office/officeart/2018/2/layout/IconVerticalSolidList"/>
    <dgm:cxn modelId="{333ADDE4-FADB-4D33-8B7A-BA1F24C09785}" type="presOf" srcId="{554EAAF1-55D8-4512-B977-0AE4AE438317}" destId="{4FCE3ABF-D17A-4D1B-8550-FE46E7F611DB}" srcOrd="0" destOrd="0" presId="urn:microsoft.com/office/officeart/2018/2/layout/IconVerticalSolidList"/>
    <dgm:cxn modelId="{18A91F9F-4C0A-4725-8CE0-9792546F62B1}" type="presParOf" srcId="{86A450DF-3C73-44EA-9944-68944D18F543}" destId="{9AFD68DF-B251-4E5D-B00B-2BBF38F3048C}" srcOrd="0" destOrd="0" presId="urn:microsoft.com/office/officeart/2018/2/layout/IconVerticalSolidList"/>
    <dgm:cxn modelId="{5C04BDE9-A51E-47B2-9BF8-9DC318D53F75}" type="presParOf" srcId="{9AFD68DF-B251-4E5D-B00B-2BBF38F3048C}" destId="{945D0A1F-9C35-4A45-A999-EDF4013A98AD}" srcOrd="0" destOrd="0" presId="urn:microsoft.com/office/officeart/2018/2/layout/IconVerticalSolidList"/>
    <dgm:cxn modelId="{6AF354E4-0288-4DFC-A8C5-70761B767A76}" type="presParOf" srcId="{9AFD68DF-B251-4E5D-B00B-2BBF38F3048C}" destId="{6AD84939-A60B-4B94-AD64-55CF1AFEDA8A}" srcOrd="1" destOrd="0" presId="urn:microsoft.com/office/officeart/2018/2/layout/IconVerticalSolidList"/>
    <dgm:cxn modelId="{9F2A5256-7C92-4BB5-ABE2-7553C54FB91B}" type="presParOf" srcId="{9AFD68DF-B251-4E5D-B00B-2BBF38F3048C}" destId="{B8D98E27-9AFA-4B39-A364-36D978E236E3}" srcOrd="2" destOrd="0" presId="urn:microsoft.com/office/officeart/2018/2/layout/IconVerticalSolidList"/>
    <dgm:cxn modelId="{EB55C579-D1BE-42DB-9E9D-264C8F41ABD1}" type="presParOf" srcId="{9AFD68DF-B251-4E5D-B00B-2BBF38F3048C}" destId="{7FF3FB92-863D-465E-9D96-93748DC8959B}" srcOrd="3" destOrd="0" presId="urn:microsoft.com/office/officeart/2018/2/layout/IconVerticalSolidList"/>
    <dgm:cxn modelId="{7DAE7435-4A28-47DE-A7B3-46353E9D2C52}" type="presParOf" srcId="{86A450DF-3C73-44EA-9944-68944D18F543}" destId="{0E5B7130-2A72-4049-8B1F-2FEDFB1D8A00}" srcOrd="1" destOrd="0" presId="urn:microsoft.com/office/officeart/2018/2/layout/IconVerticalSolidList"/>
    <dgm:cxn modelId="{BCBD7DFE-3EF1-475F-8DB3-3762040A2790}" type="presParOf" srcId="{86A450DF-3C73-44EA-9944-68944D18F543}" destId="{D7915346-8C88-41A4-83C6-C1ADF80CD422}" srcOrd="2" destOrd="0" presId="urn:microsoft.com/office/officeart/2018/2/layout/IconVerticalSolidList"/>
    <dgm:cxn modelId="{09D2157A-428A-44C3-BD0B-AF0D8A19B1D8}" type="presParOf" srcId="{D7915346-8C88-41A4-83C6-C1ADF80CD422}" destId="{4DD043B2-B770-41F2-A486-E577E446D0FC}" srcOrd="0" destOrd="0" presId="urn:microsoft.com/office/officeart/2018/2/layout/IconVerticalSolidList"/>
    <dgm:cxn modelId="{16955942-3574-45E1-8244-E2F6FAEBB1B3}" type="presParOf" srcId="{D7915346-8C88-41A4-83C6-C1ADF80CD422}" destId="{0DA9F1AB-13DC-4483-9511-341B6BB4E180}" srcOrd="1" destOrd="0" presId="urn:microsoft.com/office/officeart/2018/2/layout/IconVerticalSolidList"/>
    <dgm:cxn modelId="{28537361-5F1E-4098-BA95-3F6BB1384981}" type="presParOf" srcId="{D7915346-8C88-41A4-83C6-C1ADF80CD422}" destId="{6C0F2755-7E80-457D-99B9-19D70D26A506}" srcOrd="2" destOrd="0" presId="urn:microsoft.com/office/officeart/2018/2/layout/IconVerticalSolidList"/>
    <dgm:cxn modelId="{41135588-57E8-4DCC-A54F-37552ED4BC2E}" type="presParOf" srcId="{D7915346-8C88-41A4-83C6-C1ADF80CD422}" destId="{4FCE3ABF-D17A-4D1B-8550-FE46E7F611DB}" srcOrd="3" destOrd="0" presId="urn:microsoft.com/office/officeart/2018/2/layout/IconVerticalSolidList"/>
    <dgm:cxn modelId="{7CCD1CBD-F16D-43F0-841F-528C648C293D}" type="presParOf" srcId="{86A450DF-3C73-44EA-9944-68944D18F543}" destId="{E5CF176F-EB33-474A-BF4C-CE606EC9248C}" srcOrd="3" destOrd="0" presId="urn:microsoft.com/office/officeart/2018/2/layout/IconVerticalSolidList"/>
    <dgm:cxn modelId="{E253C3B1-E249-4EB3-BF70-399CAC7877F7}" type="presParOf" srcId="{86A450DF-3C73-44EA-9944-68944D18F543}" destId="{F732C56C-9A3C-4D51-913F-94A04F7803AA}" srcOrd="4" destOrd="0" presId="urn:microsoft.com/office/officeart/2018/2/layout/IconVerticalSolidList"/>
    <dgm:cxn modelId="{6437DC3E-FE24-4F65-9E0C-B5E68C7A8019}" type="presParOf" srcId="{F732C56C-9A3C-4D51-913F-94A04F7803AA}" destId="{16B5A834-08E0-4185-8891-15D997A07821}" srcOrd="0" destOrd="0" presId="urn:microsoft.com/office/officeart/2018/2/layout/IconVerticalSolidList"/>
    <dgm:cxn modelId="{B0C0F720-EFE3-4389-AA92-FA30F6B59C9E}" type="presParOf" srcId="{F732C56C-9A3C-4D51-913F-94A04F7803AA}" destId="{A6EDE97D-1B32-49EF-9FDB-02EBA5CB6448}" srcOrd="1" destOrd="0" presId="urn:microsoft.com/office/officeart/2018/2/layout/IconVerticalSolidList"/>
    <dgm:cxn modelId="{4EDCEEA1-2BAA-4A4B-BA0F-64A0DD1CF364}" type="presParOf" srcId="{F732C56C-9A3C-4D51-913F-94A04F7803AA}" destId="{1C0CF180-E355-40D0-8EDD-D47E5A9E36BA}" srcOrd="2" destOrd="0" presId="urn:microsoft.com/office/officeart/2018/2/layout/IconVerticalSolidList"/>
    <dgm:cxn modelId="{3C7C5C9B-BE81-4F89-A1B1-80A1F7DCE665}" type="presParOf" srcId="{F732C56C-9A3C-4D51-913F-94A04F7803AA}" destId="{54F7A01C-B19A-41DD-94F9-E88DFF06C87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5D8310-556C-4DF8-A06E-A2021E7736E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5CF9AEB-61DB-47A3-B22F-624D447D9295}">
      <dgm:prSet/>
      <dgm:spPr/>
      <dgm:t>
        <a:bodyPr/>
        <a:lstStyle/>
        <a:p>
          <a:r>
            <a:rPr lang="en-US"/>
            <a:t>Just like conventional agriculture, urban agriculture has to consider soil health </a:t>
          </a:r>
        </a:p>
      </dgm:t>
    </dgm:pt>
    <dgm:pt modelId="{0FA75984-5D7C-43F4-8B76-628C3C73F260}" type="parTrans" cxnId="{AA0D5064-1671-490D-BB3B-26889E04FFB1}">
      <dgm:prSet/>
      <dgm:spPr/>
      <dgm:t>
        <a:bodyPr/>
        <a:lstStyle/>
        <a:p>
          <a:endParaRPr lang="en-US"/>
        </a:p>
      </dgm:t>
    </dgm:pt>
    <dgm:pt modelId="{FA74AC13-89DE-4976-8A7E-D5B1648CF95F}" type="sibTrans" cxnId="{AA0D5064-1671-490D-BB3B-26889E04FFB1}">
      <dgm:prSet/>
      <dgm:spPr/>
      <dgm:t>
        <a:bodyPr/>
        <a:lstStyle/>
        <a:p>
          <a:endParaRPr lang="en-US"/>
        </a:p>
      </dgm:t>
    </dgm:pt>
    <dgm:pt modelId="{C83147E6-CF1D-432F-AFDD-38037F4CEBE5}">
      <dgm:prSet/>
      <dgm:spPr/>
      <dgm:t>
        <a:bodyPr/>
        <a:lstStyle/>
        <a:p>
          <a:r>
            <a:rPr lang="en-US"/>
            <a:t>Urban soils sometimes have to deal with contamination such as heavy metals and lead</a:t>
          </a:r>
        </a:p>
      </dgm:t>
    </dgm:pt>
    <dgm:pt modelId="{3D4012A4-61EE-45C4-A224-D8013F5A7BE3}" type="parTrans" cxnId="{E312B322-943A-4505-A35B-7A6AD5014397}">
      <dgm:prSet/>
      <dgm:spPr/>
      <dgm:t>
        <a:bodyPr/>
        <a:lstStyle/>
        <a:p>
          <a:endParaRPr lang="en-US"/>
        </a:p>
      </dgm:t>
    </dgm:pt>
    <dgm:pt modelId="{E32BABB2-73C9-463B-B591-5A2067F13A0C}" type="sibTrans" cxnId="{E312B322-943A-4505-A35B-7A6AD5014397}">
      <dgm:prSet/>
      <dgm:spPr/>
      <dgm:t>
        <a:bodyPr/>
        <a:lstStyle/>
        <a:p>
          <a:endParaRPr lang="en-US"/>
        </a:p>
      </dgm:t>
    </dgm:pt>
    <dgm:pt modelId="{7877D1BE-170E-4953-B02F-F598EE30AA84}">
      <dgm:prSet/>
      <dgm:spPr/>
      <dgm:t>
        <a:bodyPr/>
        <a:lstStyle/>
        <a:p>
          <a:r>
            <a:rPr lang="en-US"/>
            <a:t>Urban soils also have dealt with compaction from people and machines and the removal of topsoil from construction</a:t>
          </a:r>
        </a:p>
      </dgm:t>
    </dgm:pt>
    <dgm:pt modelId="{A995103D-D50C-47C4-BCA0-23449A199E60}" type="parTrans" cxnId="{0E5AE0ED-FADD-4571-9FB5-701090CC0336}">
      <dgm:prSet/>
      <dgm:spPr/>
      <dgm:t>
        <a:bodyPr/>
        <a:lstStyle/>
        <a:p>
          <a:endParaRPr lang="en-US"/>
        </a:p>
      </dgm:t>
    </dgm:pt>
    <dgm:pt modelId="{2D37D7BA-3929-46B5-A169-60BFE591EA10}" type="sibTrans" cxnId="{0E5AE0ED-FADD-4571-9FB5-701090CC0336}">
      <dgm:prSet/>
      <dgm:spPr/>
      <dgm:t>
        <a:bodyPr/>
        <a:lstStyle/>
        <a:p>
          <a:endParaRPr lang="en-US"/>
        </a:p>
      </dgm:t>
    </dgm:pt>
    <dgm:pt modelId="{05673C73-8A78-412F-8AD5-E7E9165BD9DC}" type="pres">
      <dgm:prSet presAssocID="{AD5D8310-556C-4DF8-A06E-A2021E7736E4}" presName="root" presStyleCnt="0">
        <dgm:presLayoutVars>
          <dgm:dir/>
          <dgm:resizeHandles val="exact"/>
        </dgm:presLayoutVars>
      </dgm:prSet>
      <dgm:spPr/>
    </dgm:pt>
    <dgm:pt modelId="{C12F7AE2-9F4A-4CF6-BEE2-94CA46652593}" type="pres">
      <dgm:prSet presAssocID="{55CF9AEB-61DB-47A3-B22F-624D447D9295}" presName="compNode" presStyleCnt="0"/>
      <dgm:spPr/>
    </dgm:pt>
    <dgm:pt modelId="{8E5AC53C-E384-443B-8AE0-356A78676C23}" type="pres">
      <dgm:prSet presAssocID="{55CF9AEB-61DB-47A3-B22F-624D447D9295}" presName="bgRect" presStyleLbl="bgShp" presStyleIdx="0" presStyleCnt="3"/>
      <dgm:spPr/>
    </dgm:pt>
    <dgm:pt modelId="{6960697E-92E2-4336-95D8-AA99228CDF52}" type="pres">
      <dgm:prSet presAssocID="{55CF9AEB-61DB-47A3-B22F-624D447D929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rm scene"/>
        </a:ext>
      </dgm:extLst>
    </dgm:pt>
    <dgm:pt modelId="{1C664FF9-76BF-44D8-8481-CDC5BD1F0FDA}" type="pres">
      <dgm:prSet presAssocID="{55CF9AEB-61DB-47A3-B22F-624D447D9295}" presName="spaceRect" presStyleCnt="0"/>
      <dgm:spPr/>
    </dgm:pt>
    <dgm:pt modelId="{277AC41E-4208-4B92-A987-77849BBE5942}" type="pres">
      <dgm:prSet presAssocID="{55CF9AEB-61DB-47A3-B22F-624D447D9295}" presName="parTx" presStyleLbl="revTx" presStyleIdx="0" presStyleCnt="3">
        <dgm:presLayoutVars>
          <dgm:chMax val="0"/>
          <dgm:chPref val="0"/>
        </dgm:presLayoutVars>
      </dgm:prSet>
      <dgm:spPr/>
    </dgm:pt>
    <dgm:pt modelId="{19C12FEC-1D31-4068-B041-DD3D26E92F00}" type="pres">
      <dgm:prSet presAssocID="{FA74AC13-89DE-4976-8A7E-D5B1648CF95F}" presName="sibTrans" presStyleCnt="0"/>
      <dgm:spPr/>
    </dgm:pt>
    <dgm:pt modelId="{209F3115-D9FB-4383-824D-AA9D7C5110FA}" type="pres">
      <dgm:prSet presAssocID="{C83147E6-CF1D-432F-AFDD-38037F4CEBE5}" presName="compNode" presStyleCnt="0"/>
      <dgm:spPr/>
    </dgm:pt>
    <dgm:pt modelId="{A91D4961-B48A-4398-AE6E-9D38580D875B}" type="pres">
      <dgm:prSet presAssocID="{C83147E6-CF1D-432F-AFDD-38037F4CEBE5}" presName="bgRect" presStyleLbl="bgShp" presStyleIdx="1" presStyleCnt="3"/>
      <dgm:spPr/>
    </dgm:pt>
    <dgm:pt modelId="{84056276-AADF-43EA-ACB7-76D358576887}" type="pres">
      <dgm:prSet presAssocID="{C83147E6-CF1D-432F-AFDD-38037F4CEBE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927B7D50-E665-4C3C-B7A8-3629309426E6}" type="pres">
      <dgm:prSet presAssocID="{C83147E6-CF1D-432F-AFDD-38037F4CEBE5}" presName="spaceRect" presStyleCnt="0"/>
      <dgm:spPr/>
    </dgm:pt>
    <dgm:pt modelId="{3C7ABA4B-FE9F-4184-A862-812F482B9F38}" type="pres">
      <dgm:prSet presAssocID="{C83147E6-CF1D-432F-AFDD-38037F4CEBE5}" presName="parTx" presStyleLbl="revTx" presStyleIdx="1" presStyleCnt="3">
        <dgm:presLayoutVars>
          <dgm:chMax val="0"/>
          <dgm:chPref val="0"/>
        </dgm:presLayoutVars>
      </dgm:prSet>
      <dgm:spPr/>
    </dgm:pt>
    <dgm:pt modelId="{79AE6FE3-0FA5-49A0-A1BB-90520C3B28AD}" type="pres">
      <dgm:prSet presAssocID="{E32BABB2-73C9-463B-B591-5A2067F13A0C}" presName="sibTrans" presStyleCnt="0"/>
      <dgm:spPr/>
    </dgm:pt>
    <dgm:pt modelId="{531C8F58-38E1-488F-909A-A6A58F182DE5}" type="pres">
      <dgm:prSet presAssocID="{7877D1BE-170E-4953-B02F-F598EE30AA84}" presName="compNode" presStyleCnt="0"/>
      <dgm:spPr/>
    </dgm:pt>
    <dgm:pt modelId="{DE849691-6DBB-416E-95F2-9D37D992F12B}" type="pres">
      <dgm:prSet presAssocID="{7877D1BE-170E-4953-B02F-F598EE30AA84}" presName="bgRect" presStyleLbl="bgShp" presStyleIdx="2" presStyleCnt="3"/>
      <dgm:spPr/>
    </dgm:pt>
    <dgm:pt modelId="{A2FB5C69-685C-4D70-B3DC-079A6FFFBFD3}" type="pres">
      <dgm:prSet presAssocID="{7877D1BE-170E-4953-B02F-F598EE30AA8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ulldozer"/>
        </a:ext>
      </dgm:extLst>
    </dgm:pt>
    <dgm:pt modelId="{B66C838B-707D-4CA6-B974-2668EAA7F456}" type="pres">
      <dgm:prSet presAssocID="{7877D1BE-170E-4953-B02F-F598EE30AA84}" presName="spaceRect" presStyleCnt="0"/>
      <dgm:spPr/>
    </dgm:pt>
    <dgm:pt modelId="{3B751836-D75D-408C-BC38-ED54B3349B7F}" type="pres">
      <dgm:prSet presAssocID="{7877D1BE-170E-4953-B02F-F598EE30AA84}" presName="parTx" presStyleLbl="revTx" presStyleIdx="2" presStyleCnt="3">
        <dgm:presLayoutVars>
          <dgm:chMax val="0"/>
          <dgm:chPref val="0"/>
        </dgm:presLayoutVars>
      </dgm:prSet>
      <dgm:spPr/>
    </dgm:pt>
  </dgm:ptLst>
  <dgm:cxnLst>
    <dgm:cxn modelId="{E312B322-943A-4505-A35B-7A6AD5014397}" srcId="{AD5D8310-556C-4DF8-A06E-A2021E7736E4}" destId="{C83147E6-CF1D-432F-AFDD-38037F4CEBE5}" srcOrd="1" destOrd="0" parTransId="{3D4012A4-61EE-45C4-A224-D8013F5A7BE3}" sibTransId="{E32BABB2-73C9-463B-B591-5A2067F13A0C}"/>
    <dgm:cxn modelId="{AA0D5064-1671-490D-BB3B-26889E04FFB1}" srcId="{AD5D8310-556C-4DF8-A06E-A2021E7736E4}" destId="{55CF9AEB-61DB-47A3-B22F-624D447D9295}" srcOrd="0" destOrd="0" parTransId="{0FA75984-5D7C-43F4-8B76-628C3C73F260}" sibTransId="{FA74AC13-89DE-4976-8A7E-D5B1648CF95F}"/>
    <dgm:cxn modelId="{E3887A66-F6EE-48A6-9636-6CEA4A3D550E}" type="presOf" srcId="{AD5D8310-556C-4DF8-A06E-A2021E7736E4}" destId="{05673C73-8A78-412F-8AD5-E7E9165BD9DC}" srcOrd="0" destOrd="0" presId="urn:microsoft.com/office/officeart/2018/2/layout/IconVerticalSolidList"/>
    <dgm:cxn modelId="{71E60D78-DC93-4DD8-9456-C187872266BA}" type="presOf" srcId="{C83147E6-CF1D-432F-AFDD-38037F4CEBE5}" destId="{3C7ABA4B-FE9F-4184-A862-812F482B9F38}" srcOrd="0" destOrd="0" presId="urn:microsoft.com/office/officeart/2018/2/layout/IconVerticalSolidList"/>
    <dgm:cxn modelId="{7E868490-9EBF-4A72-AF5C-443C7CA369B4}" type="presOf" srcId="{55CF9AEB-61DB-47A3-B22F-624D447D9295}" destId="{277AC41E-4208-4B92-A987-77849BBE5942}" srcOrd="0" destOrd="0" presId="urn:microsoft.com/office/officeart/2018/2/layout/IconVerticalSolidList"/>
    <dgm:cxn modelId="{961447D9-E974-4218-BAE2-BB60CFA2EF6E}" type="presOf" srcId="{7877D1BE-170E-4953-B02F-F598EE30AA84}" destId="{3B751836-D75D-408C-BC38-ED54B3349B7F}" srcOrd="0" destOrd="0" presId="urn:microsoft.com/office/officeart/2018/2/layout/IconVerticalSolidList"/>
    <dgm:cxn modelId="{0E5AE0ED-FADD-4571-9FB5-701090CC0336}" srcId="{AD5D8310-556C-4DF8-A06E-A2021E7736E4}" destId="{7877D1BE-170E-4953-B02F-F598EE30AA84}" srcOrd="2" destOrd="0" parTransId="{A995103D-D50C-47C4-BCA0-23449A199E60}" sibTransId="{2D37D7BA-3929-46B5-A169-60BFE591EA10}"/>
    <dgm:cxn modelId="{1FE458CF-7664-48E7-B23E-F3922E37FC01}" type="presParOf" srcId="{05673C73-8A78-412F-8AD5-E7E9165BD9DC}" destId="{C12F7AE2-9F4A-4CF6-BEE2-94CA46652593}" srcOrd="0" destOrd="0" presId="urn:microsoft.com/office/officeart/2018/2/layout/IconVerticalSolidList"/>
    <dgm:cxn modelId="{24E4436E-24B9-4606-B0A8-6A5DE46C0692}" type="presParOf" srcId="{C12F7AE2-9F4A-4CF6-BEE2-94CA46652593}" destId="{8E5AC53C-E384-443B-8AE0-356A78676C23}" srcOrd="0" destOrd="0" presId="urn:microsoft.com/office/officeart/2018/2/layout/IconVerticalSolidList"/>
    <dgm:cxn modelId="{9D6A94DD-F027-4767-8181-4138B6BAB312}" type="presParOf" srcId="{C12F7AE2-9F4A-4CF6-BEE2-94CA46652593}" destId="{6960697E-92E2-4336-95D8-AA99228CDF52}" srcOrd="1" destOrd="0" presId="urn:microsoft.com/office/officeart/2018/2/layout/IconVerticalSolidList"/>
    <dgm:cxn modelId="{05F1D795-B41E-4F39-88A8-69AF4BE3BF2A}" type="presParOf" srcId="{C12F7AE2-9F4A-4CF6-BEE2-94CA46652593}" destId="{1C664FF9-76BF-44D8-8481-CDC5BD1F0FDA}" srcOrd="2" destOrd="0" presId="urn:microsoft.com/office/officeart/2018/2/layout/IconVerticalSolidList"/>
    <dgm:cxn modelId="{8FBD7217-3AD9-4934-AD94-0B50FB840877}" type="presParOf" srcId="{C12F7AE2-9F4A-4CF6-BEE2-94CA46652593}" destId="{277AC41E-4208-4B92-A987-77849BBE5942}" srcOrd="3" destOrd="0" presId="urn:microsoft.com/office/officeart/2018/2/layout/IconVerticalSolidList"/>
    <dgm:cxn modelId="{B319DC6A-109E-40F1-A471-9EF31540B895}" type="presParOf" srcId="{05673C73-8A78-412F-8AD5-E7E9165BD9DC}" destId="{19C12FEC-1D31-4068-B041-DD3D26E92F00}" srcOrd="1" destOrd="0" presId="urn:microsoft.com/office/officeart/2018/2/layout/IconVerticalSolidList"/>
    <dgm:cxn modelId="{7EFB5024-7806-4999-9866-8E9BB8665CDC}" type="presParOf" srcId="{05673C73-8A78-412F-8AD5-E7E9165BD9DC}" destId="{209F3115-D9FB-4383-824D-AA9D7C5110FA}" srcOrd="2" destOrd="0" presId="urn:microsoft.com/office/officeart/2018/2/layout/IconVerticalSolidList"/>
    <dgm:cxn modelId="{76D83D9F-D023-4707-A24C-216A90DB8475}" type="presParOf" srcId="{209F3115-D9FB-4383-824D-AA9D7C5110FA}" destId="{A91D4961-B48A-4398-AE6E-9D38580D875B}" srcOrd="0" destOrd="0" presId="urn:microsoft.com/office/officeart/2018/2/layout/IconVerticalSolidList"/>
    <dgm:cxn modelId="{0E74C117-90F8-4B4C-AC25-04C82F543352}" type="presParOf" srcId="{209F3115-D9FB-4383-824D-AA9D7C5110FA}" destId="{84056276-AADF-43EA-ACB7-76D358576887}" srcOrd="1" destOrd="0" presId="urn:microsoft.com/office/officeart/2018/2/layout/IconVerticalSolidList"/>
    <dgm:cxn modelId="{F8BEF66D-3A2A-4745-BC07-C234B06D3DF0}" type="presParOf" srcId="{209F3115-D9FB-4383-824D-AA9D7C5110FA}" destId="{927B7D50-E665-4C3C-B7A8-3629309426E6}" srcOrd="2" destOrd="0" presId="urn:microsoft.com/office/officeart/2018/2/layout/IconVerticalSolidList"/>
    <dgm:cxn modelId="{7EADF59F-EE1C-46B6-BD4E-DFC466ADCA06}" type="presParOf" srcId="{209F3115-D9FB-4383-824D-AA9D7C5110FA}" destId="{3C7ABA4B-FE9F-4184-A862-812F482B9F38}" srcOrd="3" destOrd="0" presId="urn:microsoft.com/office/officeart/2018/2/layout/IconVerticalSolidList"/>
    <dgm:cxn modelId="{8C37E88D-D0F7-46EC-A2E3-459B85A72148}" type="presParOf" srcId="{05673C73-8A78-412F-8AD5-E7E9165BD9DC}" destId="{79AE6FE3-0FA5-49A0-A1BB-90520C3B28AD}" srcOrd="3" destOrd="0" presId="urn:microsoft.com/office/officeart/2018/2/layout/IconVerticalSolidList"/>
    <dgm:cxn modelId="{F98EF3F5-75AB-4E6E-8393-FB80D2C7D4D6}" type="presParOf" srcId="{05673C73-8A78-412F-8AD5-E7E9165BD9DC}" destId="{531C8F58-38E1-488F-909A-A6A58F182DE5}" srcOrd="4" destOrd="0" presId="urn:microsoft.com/office/officeart/2018/2/layout/IconVerticalSolidList"/>
    <dgm:cxn modelId="{625AE079-7D63-4FC7-A2C2-C95708EB3A34}" type="presParOf" srcId="{531C8F58-38E1-488F-909A-A6A58F182DE5}" destId="{DE849691-6DBB-416E-95F2-9D37D992F12B}" srcOrd="0" destOrd="0" presId="urn:microsoft.com/office/officeart/2018/2/layout/IconVerticalSolidList"/>
    <dgm:cxn modelId="{C15648D1-E9A6-4B07-8AE7-4644D8846A7A}" type="presParOf" srcId="{531C8F58-38E1-488F-909A-A6A58F182DE5}" destId="{A2FB5C69-685C-4D70-B3DC-079A6FFFBFD3}" srcOrd="1" destOrd="0" presId="urn:microsoft.com/office/officeart/2018/2/layout/IconVerticalSolidList"/>
    <dgm:cxn modelId="{BBD03991-83F6-45EE-B46D-9A95C5B54A81}" type="presParOf" srcId="{531C8F58-38E1-488F-909A-A6A58F182DE5}" destId="{B66C838B-707D-4CA6-B974-2668EAA7F456}" srcOrd="2" destOrd="0" presId="urn:microsoft.com/office/officeart/2018/2/layout/IconVerticalSolidList"/>
    <dgm:cxn modelId="{358ECDE8-EE39-43F0-85BD-4342BAED0588}" type="presParOf" srcId="{531C8F58-38E1-488F-909A-A6A58F182DE5}" destId="{3B751836-D75D-408C-BC38-ED54B3349B7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7E640AE-A4A0-48EF-B616-647DCB544D26}"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0EAE06B-1DC0-4C11-B001-B8024570195F}">
      <dgm:prSet/>
      <dgm:spPr/>
      <dgm:t>
        <a:bodyPr/>
        <a:lstStyle/>
        <a:p>
          <a:r>
            <a:rPr lang="en-US"/>
            <a:t>People are exposed to contaminated soils through ingestion </a:t>
          </a:r>
        </a:p>
      </dgm:t>
    </dgm:pt>
    <dgm:pt modelId="{1709422E-604A-4BCC-B9A4-AFDE0E45D010}" type="parTrans" cxnId="{22C0DAD4-8E47-45DA-A312-53BF899EFEFF}">
      <dgm:prSet/>
      <dgm:spPr/>
      <dgm:t>
        <a:bodyPr/>
        <a:lstStyle/>
        <a:p>
          <a:endParaRPr lang="en-US"/>
        </a:p>
      </dgm:t>
    </dgm:pt>
    <dgm:pt modelId="{ADA311BE-AEDB-4F29-85DD-6AC4D108BE5B}" type="sibTrans" cxnId="{22C0DAD4-8E47-45DA-A312-53BF899EFEFF}">
      <dgm:prSet/>
      <dgm:spPr/>
      <dgm:t>
        <a:bodyPr/>
        <a:lstStyle/>
        <a:p>
          <a:endParaRPr lang="en-US"/>
        </a:p>
      </dgm:t>
    </dgm:pt>
    <dgm:pt modelId="{99DCDE80-4851-41A8-85AD-11171B1BE198}">
      <dgm:prSet/>
      <dgm:spPr/>
      <dgm:t>
        <a:bodyPr/>
        <a:lstStyle/>
        <a:p>
          <a:r>
            <a:rPr lang="en-US"/>
            <a:t>Breathing in dust, ingesting soils through their hands, small children playing in the soil</a:t>
          </a:r>
        </a:p>
      </dgm:t>
    </dgm:pt>
    <dgm:pt modelId="{B7C3BAE1-9640-4DD6-A567-4D219A9D0C41}" type="parTrans" cxnId="{A2C5EA96-5317-4735-87D7-C2FC3F5E27CC}">
      <dgm:prSet/>
      <dgm:spPr/>
      <dgm:t>
        <a:bodyPr/>
        <a:lstStyle/>
        <a:p>
          <a:endParaRPr lang="en-US"/>
        </a:p>
      </dgm:t>
    </dgm:pt>
    <dgm:pt modelId="{0C27A530-4F8D-4AD3-9709-5D43C8E9E741}" type="sibTrans" cxnId="{A2C5EA96-5317-4735-87D7-C2FC3F5E27CC}">
      <dgm:prSet/>
      <dgm:spPr/>
      <dgm:t>
        <a:bodyPr/>
        <a:lstStyle/>
        <a:p>
          <a:endParaRPr lang="en-US"/>
        </a:p>
      </dgm:t>
    </dgm:pt>
    <dgm:pt modelId="{63FF0138-0BCE-4A50-B232-E1B83E1A827A}">
      <dgm:prSet/>
      <dgm:spPr/>
      <dgm:t>
        <a:bodyPr/>
        <a:lstStyle/>
        <a:p>
          <a:r>
            <a:rPr lang="en-US"/>
            <a:t>Covering bare soil with mulch or living plants can reduce exposure</a:t>
          </a:r>
        </a:p>
      </dgm:t>
    </dgm:pt>
    <dgm:pt modelId="{EACA6F71-BD30-43AC-9562-0D07BEA7E71D}" type="parTrans" cxnId="{67EE7C90-5B55-45AA-917C-D3A930AA3531}">
      <dgm:prSet/>
      <dgm:spPr/>
      <dgm:t>
        <a:bodyPr/>
        <a:lstStyle/>
        <a:p>
          <a:endParaRPr lang="en-US"/>
        </a:p>
      </dgm:t>
    </dgm:pt>
    <dgm:pt modelId="{7DA6DADE-33F5-4A26-8E02-E1298F2029A0}" type="sibTrans" cxnId="{67EE7C90-5B55-45AA-917C-D3A930AA3531}">
      <dgm:prSet/>
      <dgm:spPr/>
      <dgm:t>
        <a:bodyPr/>
        <a:lstStyle/>
        <a:p>
          <a:endParaRPr lang="en-US"/>
        </a:p>
      </dgm:t>
    </dgm:pt>
    <dgm:pt modelId="{D577A4B7-0ABF-4CBF-8025-6122C4C89CFF}">
      <dgm:prSet/>
      <dgm:spPr/>
      <dgm:t>
        <a:bodyPr/>
        <a:lstStyle/>
        <a:p>
          <a:r>
            <a:rPr lang="en-US"/>
            <a:t>Using raised beds is a way to get around planting directly into contaminated soil</a:t>
          </a:r>
        </a:p>
      </dgm:t>
    </dgm:pt>
    <dgm:pt modelId="{9D4A14B0-EC72-40E9-8D70-8A4B06706D56}" type="parTrans" cxnId="{18BB967D-01C9-45D8-B480-5E54873B434F}">
      <dgm:prSet/>
      <dgm:spPr/>
      <dgm:t>
        <a:bodyPr/>
        <a:lstStyle/>
        <a:p>
          <a:endParaRPr lang="en-US"/>
        </a:p>
      </dgm:t>
    </dgm:pt>
    <dgm:pt modelId="{75D0B5EC-5348-4E8E-A894-40E50138CA8F}" type="sibTrans" cxnId="{18BB967D-01C9-45D8-B480-5E54873B434F}">
      <dgm:prSet/>
      <dgm:spPr/>
      <dgm:t>
        <a:bodyPr/>
        <a:lstStyle/>
        <a:p>
          <a:endParaRPr lang="en-US"/>
        </a:p>
      </dgm:t>
    </dgm:pt>
    <dgm:pt modelId="{C452ECC3-FCDE-4182-B163-2CAA90BE4B2B}" type="pres">
      <dgm:prSet presAssocID="{17E640AE-A4A0-48EF-B616-647DCB544D26}" presName="vert0" presStyleCnt="0">
        <dgm:presLayoutVars>
          <dgm:dir/>
          <dgm:animOne val="branch"/>
          <dgm:animLvl val="lvl"/>
        </dgm:presLayoutVars>
      </dgm:prSet>
      <dgm:spPr/>
    </dgm:pt>
    <dgm:pt modelId="{052A26CC-296D-4951-80B2-D2CBFCEC53E4}" type="pres">
      <dgm:prSet presAssocID="{C0EAE06B-1DC0-4C11-B001-B8024570195F}" presName="thickLine" presStyleLbl="alignNode1" presStyleIdx="0" presStyleCnt="4"/>
      <dgm:spPr/>
    </dgm:pt>
    <dgm:pt modelId="{5D2C44F9-AA63-4890-94A8-7A3A359AEA41}" type="pres">
      <dgm:prSet presAssocID="{C0EAE06B-1DC0-4C11-B001-B8024570195F}" presName="horz1" presStyleCnt="0"/>
      <dgm:spPr/>
    </dgm:pt>
    <dgm:pt modelId="{36C801F4-F76F-4670-BDAE-2E7C581AC7AD}" type="pres">
      <dgm:prSet presAssocID="{C0EAE06B-1DC0-4C11-B001-B8024570195F}" presName="tx1" presStyleLbl="revTx" presStyleIdx="0" presStyleCnt="4"/>
      <dgm:spPr/>
    </dgm:pt>
    <dgm:pt modelId="{828BCA5D-E558-49DC-93A2-6A35B35ABE76}" type="pres">
      <dgm:prSet presAssocID="{C0EAE06B-1DC0-4C11-B001-B8024570195F}" presName="vert1" presStyleCnt="0"/>
      <dgm:spPr/>
    </dgm:pt>
    <dgm:pt modelId="{326C890C-7886-4D14-81B4-41818ADC4B41}" type="pres">
      <dgm:prSet presAssocID="{99DCDE80-4851-41A8-85AD-11171B1BE198}" presName="thickLine" presStyleLbl="alignNode1" presStyleIdx="1" presStyleCnt="4"/>
      <dgm:spPr/>
    </dgm:pt>
    <dgm:pt modelId="{B2050C67-2211-4A97-8FC3-6B0F702F8726}" type="pres">
      <dgm:prSet presAssocID="{99DCDE80-4851-41A8-85AD-11171B1BE198}" presName="horz1" presStyleCnt="0"/>
      <dgm:spPr/>
    </dgm:pt>
    <dgm:pt modelId="{DA425F07-24A0-46CA-93C7-17C30BF6830D}" type="pres">
      <dgm:prSet presAssocID="{99DCDE80-4851-41A8-85AD-11171B1BE198}" presName="tx1" presStyleLbl="revTx" presStyleIdx="1" presStyleCnt="4"/>
      <dgm:spPr/>
    </dgm:pt>
    <dgm:pt modelId="{2E688E1E-DD60-4002-A32F-8D2608B5E35D}" type="pres">
      <dgm:prSet presAssocID="{99DCDE80-4851-41A8-85AD-11171B1BE198}" presName="vert1" presStyleCnt="0"/>
      <dgm:spPr/>
    </dgm:pt>
    <dgm:pt modelId="{ED4C9A5F-C466-4694-89CF-8D784E28A0B1}" type="pres">
      <dgm:prSet presAssocID="{63FF0138-0BCE-4A50-B232-E1B83E1A827A}" presName="thickLine" presStyleLbl="alignNode1" presStyleIdx="2" presStyleCnt="4"/>
      <dgm:spPr/>
    </dgm:pt>
    <dgm:pt modelId="{D8AC6EA8-18DB-4BA4-AC11-03B271DC708A}" type="pres">
      <dgm:prSet presAssocID="{63FF0138-0BCE-4A50-B232-E1B83E1A827A}" presName="horz1" presStyleCnt="0"/>
      <dgm:spPr/>
    </dgm:pt>
    <dgm:pt modelId="{D8AA82B6-1DAB-4A9E-9DFC-BDB5BC4614FF}" type="pres">
      <dgm:prSet presAssocID="{63FF0138-0BCE-4A50-B232-E1B83E1A827A}" presName="tx1" presStyleLbl="revTx" presStyleIdx="2" presStyleCnt="4"/>
      <dgm:spPr/>
    </dgm:pt>
    <dgm:pt modelId="{09D62868-E5B6-4349-AED8-B77D7C76641F}" type="pres">
      <dgm:prSet presAssocID="{63FF0138-0BCE-4A50-B232-E1B83E1A827A}" presName="vert1" presStyleCnt="0"/>
      <dgm:spPr/>
    </dgm:pt>
    <dgm:pt modelId="{FD878498-F20F-426F-B07D-EF667B75B32D}" type="pres">
      <dgm:prSet presAssocID="{D577A4B7-0ABF-4CBF-8025-6122C4C89CFF}" presName="thickLine" presStyleLbl="alignNode1" presStyleIdx="3" presStyleCnt="4"/>
      <dgm:spPr/>
    </dgm:pt>
    <dgm:pt modelId="{FEEA03EC-DF66-479D-A8E6-E497960EF559}" type="pres">
      <dgm:prSet presAssocID="{D577A4B7-0ABF-4CBF-8025-6122C4C89CFF}" presName="horz1" presStyleCnt="0"/>
      <dgm:spPr/>
    </dgm:pt>
    <dgm:pt modelId="{1A9C3F51-64CC-4DD4-96AA-EF5573E848B1}" type="pres">
      <dgm:prSet presAssocID="{D577A4B7-0ABF-4CBF-8025-6122C4C89CFF}" presName="tx1" presStyleLbl="revTx" presStyleIdx="3" presStyleCnt="4"/>
      <dgm:spPr/>
    </dgm:pt>
    <dgm:pt modelId="{FBE60406-6392-46BE-867D-80A6471EF441}" type="pres">
      <dgm:prSet presAssocID="{D577A4B7-0ABF-4CBF-8025-6122C4C89CFF}" presName="vert1" presStyleCnt="0"/>
      <dgm:spPr/>
    </dgm:pt>
  </dgm:ptLst>
  <dgm:cxnLst>
    <dgm:cxn modelId="{511E5D3D-556B-43FA-9E3F-C52631691B3F}" type="presOf" srcId="{63FF0138-0BCE-4A50-B232-E1B83E1A827A}" destId="{D8AA82B6-1DAB-4A9E-9DFC-BDB5BC4614FF}" srcOrd="0" destOrd="0" presId="urn:microsoft.com/office/officeart/2008/layout/LinedList"/>
    <dgm:cxn modelId="{18BB967D-01C9-45D8-B480-5E54873B434F}" srcId="{17E640AE-A4A0-48EF-B616-647DCB544D26}" destId="{D577A4B7-0ABF-4CBF-8025-6122C4C89CFF}" srcOrd="3" destOrd="0" parTransId="{9D4A14B0-EC72-40E9-8D70-8A4B06706D56}" sibTransId="{75D0B5EC-5348-4E8E-A894-40E50138CA8F}"/>
    <dgm:cxn modelId="{67EE7C90-5B55-45AA-917C-D3A930AA3531}" srcId="{17E640AE-A4A0-48EF-B616-647DCB544D26}" destId="{63FF0138-0BCE-4A50-B232-E1B83E1A827A}" srcOrd="2" destOrd="0" parTransId="{EACA6F71-BD30-43AC-9562-0D07BEA7E71D}" sibTransId="{7DA6DADE-33F5-4A26-8E02-E1298F2029A0}"/>
    <dgm:cxn modelId="{73F02E93-AE8A-4D8E-BEFC-F9FFC300505C}" type="presOf" srcId="{17E640AE-A4A0-48EF-B616-647DCB544D26}" destId="{C452ECC3-FCDE-4182-B163-2CAA90BE4B2B}" srcOrd="0" destOrd="0" presId="urn:microsoft.com/office/officeart/2008/layout/LinedList"/>
    <dgm:cxn modelId="{A2C5EA96-5317-4735-87D7-C2FC3F5E27CC}" srcId="{17E640AE-A4A0-48EF-B616-647DCB544D26}" destId="{99DCDE80-4851-41A8-85AD-11171B1BE198}" srcOrd="1" destOrd="0" parTransId="{B7C3BAE1-9640-4DD6-A567-4D219A9D0C41}" sibTransId="{0C27A530-4F8D-4AD3-9709-5D43C8E9E741}"/>
    <dgm:cxn modelId="{B830EAAD-E9A2-4D96-91BE-80D99031CDEE}" type="presOf" srcId="{D577A4B7-0ABF-4CBF-8025-6122C4C89CFF}" destId="{1A9C3F51-64CC-4DD4-96AA-EF5573E848B1}" srcOrd="0" destOrd="0" presId="urn:microsoft.com/office/officeart/2008/layout/LinedList"/>
    <dgm:cxn modelId="{0D7306CF-D906-410D-858E-3D40FA312224}" type="presOf" srcId="{C0EAE06B-1DC0-4C11-B001-B8024570195F}" destId="{36C801F4-F76F-4670-BDAE-2E7C581AC7AD}" srcOrd="0" destOrd="0" presId="urn:microsoft.com/office/officeart/2008/layout/LinedList"/>
    <dgm:cxn modelId="{22C0DAD4-8E47-45DA-A312-53BF899EFEFF}" srcId="{17E640AE-A4A0-48EF-B616-647DCB544D26}" destId="{C0EAE06B-1DC0-4C11-B001-B8024570195F}" srcOrd="0" destOrd="0" parTransId="{1709422E-604A-4BCC-B9A4-AFDE0E45D010}" sibTransId="{ADA311BE-AEDB-4F29-85DD-6AC4D108BE5B}"/>
    <dgm:cxn modelId="{A474FED9-3410-400F-8689-7632FC28DFC9}" type="presOf" srcId="{99DCDE80-4851-41A8-85AD-11171B1BE198}" destId="{DA425F07-24A0-46CA-93C7-17C30BF6830D}" srcOrd="0" destOrd="0" presId="urn:microsoft.com/office/officeart/2008/layout/LinedList"/>
    <dgm:cxn modelId="{727B48A7-4E2E-4581-A6C4-D2B18397DCE7}" type="presParOf" srcId="{C452ECC3-FCDE-4182-B163-2CAA90BE4B2B}" destId="{052A26CC-296D-4951-80B2-D2CBFCEC53E4}" srcOrd="0" destOrd="0" presId="urn:microsoft.com/office/officeart/2008/layout/LinedList"/>
    <dgm:cxn modelId="{EE5A963A-82C6-4F4A-A48A-06E637BDFA0B}" type="presParOf" srcId="{C452ECC3-FCDE-4182-B163-2CAA90BE4B2B}" destId="{5D2C44F9-AA63-4890-94A8-7A3A359AEA41}" srcOrd="1" destOrd="0" presId="urn:microsoft.com/office/officeart/2008/layout/LinedList"/>
    <dgm:cxn modelId="{09D96A46-2C14-4E9C-A81A-AF496057088F}" type="presParOf" srcId="{5D2C44F9-AA63-4890-94A8-7A3A359AEA41}" destId="{36C801F4-F76F-4670-BDAE-2E7C581AC7AD}" srcOrd="0" destOrd="0" presId="urn:microsoft.com/office/officeart/2008/layout/LinedList"/>
    <dgm:cxn modelId="{43A5104A-5E4B-4C91-AE01-1984F86FBB8F}" type="presParOf" srcId="{5D2C44F9-AA63-4890-94A8-7A3A359AEA41}" destId="{828BCA5D-E558-49DC-93A2-6A35B35ABE76}" srcOrd="1" destOrd="0" presId="urn:microsoft.com/office/officeart/2008/layout/LinedList"/>
    <dgm:cxn modelId="{DE3D2B05-B365-47CC-ADE9-725F34FB789C}" type="presParOf" srcId="{C452ECC3-FCDE-4182-B163-2CAA90BE4B2B}" destId="{326C890C-7886-4D14-81B4-41818ADC4B41}" srcOrd="2" destOrd="0" presId="urn:microsoft.com/office/officeart/2008/layout/LinedList"/>
    <dgm:cxn modelId="{427F456F-3C35-49B0-8401-75249C0EA5D9}" type="presParOf" srcId="{C452ECC3-FCDE-4182-B163-2CAA90BE4B2B}" destId="{B2050C67-2211-4A97-8FC3-6B0F702F8726}" srcOrd="3" destOrd="0" presId="urn:microsoft.com/office/officeart/2008/layout/LinedList"/>
    <dgm:cxn modelId="{161DE8C8-9D5D-4D28-8746-2A95AEE4C5D3}" type="presParOf" srcId="{B2050C67-2211-4A97-8FC3-6B0F702F8726}" destId="{DA425F07-24A0-46CA-93C7-17C30BF6830D}" srcOrd="0" destOrd="0" presId="urn:microsoft.com/office/officeart/2008/layout/LinedList"/>
    <dgm:cxn modelId="{FD655C02-6E09-4079-BFE8-F64A303F6DA8}" type="presParOf" srcId="{B2050C67-2211-4A97-8FC3-6B0F702F8726}" destId="{2E688E1E-DD60-4002-A32F-8D2608B5E35D}" srcOrd="1" destOrd="0" presId="urn:microsoft.com/office/officeart/2008/layout/LinedList"/>
    <dgm:cxn modelId="{45C60CB8-0DCC-4AAE-BBD0-6C6E09E5C48E}" type="presParOf" srcId="{C452ECC3-FCDE-4182-B163-2CAA90BE4B2B}" destId="{ED4C9A5F-C466-4694-89CF-8D784E28A0B1}" srcOrd="4" destOrd="0" presId="urn:microsoft.com/office/officeart/2008/layout/LinedList"/>
    <dgm:cxn modelId="{FD8032C6-008B-45B2-9292-2C2E99B15A1B}" type="presParOf" srcId="{C452ECC3-FCDE-4182-B163-2CAA90BE4B2B}" destId="{D8AC6EA8-18DB-4BA4-AC11-03B271DC708A}" srcOrd="5" destOrd="0" presId="urn:microsoft.com/office/officeart/2008/layout/LinedList"/>
    <dgm:cxn modelId="{6FD7B067-0821-446F-B161-606DD3755D5C}" type="presParOf" srcId="{D8AC6EA8-18DB-4BA4-AC11-03B271DC708A}" destId="{D8AA82B6-1DAB-4A9E-9DFC-BDB5BC4614FF}" srcOrd="0" destOrd="0" presId="urn:microsoft.com/office/officeart/2008/layout/LinedList"/>
    <dgm:cxn modelId="{9C9DFB7A-E109-47CF-B07D-403B745B06FF}" type="presParOf" srcId="{D8AC6EA8-18DB-4BA4-AC11-03B271DC708A}" destId="{09D62868-E5B6-4349-AED8-B77D7C76641F}" srcOrd="1" destOrd="0" presId="urn:microsoft.com/office/officeart/2008/layout/LinedList"/>
    <dgm:cxn modelId="{D27AABB0-23D5-43A7-9BDF-D28393F11255}" type="presParOf" srcId="{C452ECC3-FCDE-4182-B163-2CAA90BE4B2B}" destId="{FD878498-F20F-426F-B07D-EF667B75B32D}" srcOrd="6" destOrd="0" presId="urn:microsoft.com/office/officeart/2008/layout/LinedList"/>
    <dgm:cxn modelId="{89B4D773-0D6F-405A-9EEE-73436E51AFBB}" type="presParOf" srcId="{C452ECC3-FCDE-4182-B163-2CAA90BE4B2B}" destId="{FEEA03EC-DF66-479D-A8E6-E497960EF559}" srcOrd="7" destOrd="0" presId="urn:microsoft.com/office/officeart/2008/layout/LinedList"/>
    <dgm:cxn modelId="{DFE73911-9886-4DE9-A1B5-F946460D8819}" type="presParOf" srcId="{FEEA03EC-DF66-479D-A8E6-E497960EF559}" destId="{1A9C3F51-64CC-4DD4-96AA-EF5573E848B1}" srcOrd="0" destOrd="0" presId="urn:microsoft.com/office/officeart/2008/layout/LinedList"/>
    <dgm:cxn modelId="{4598A720-3ED1-4EE6-B27A-87AE38E82236}" type="presParOf" srcId="{FEEA03EC-DF66-479D-A8E6-E497960EF559}" destId="{FBE60406-6392-46BE-867D-80A6471EF44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8C5075-CCAF-4BA5-920A-2EE48D5BD706}" type="doc">
      <dgm:prSet loTypeId="urn:microsoft.com/office/officeart/2005/8/layout/process4" loCatId="process" qsTypeId="urn:microsoft.com/office/officeart/2005/8/quickstyle/simple5" qsCatId="simple" csTypeId="urn:microsoft.com/office/officeart/2005/8/colors/colorful1" csCatId="colorful"/>
      <dgm:spPr/>
      <dgm:t>
        <a:bodyPr/>
        <a:lstStyle/>
        <a:p>
          <a:endParaRPr lang="en-US"/>
        </a:p>
      </dgm:t>
    </dgm:pt>
    <dgm:pt modelId="{C6A49288-6CA4-4E3B-BA9B-E0104067D1E9}">
      <dgm:prSet/>
      <dgm:spPr/>
      <dgm:t>
        <a:bodyPr/>
        <a:lstStyle/>
        <a:p>
          <a:r>
            <a:rPr lang="en-US"/>
            <a:t>Using various containers to grow produce</a:t>
          </a:r>
        </a:p>
      </dgm:t>
    </dgm:pt>
    <dgm:pt modelId="{FD3DA2BE-7A47-488A-88CB-1CB111A086E1}" type="parTrans" cxnId="{ED47710C-AD9F-4995-B392-E204608B4FE2}">
      <dgm:prSet/>
      <dgm:spPr/>
      <dgm:t>
        <a:bodyPr/>
        <a:lstStyle/>
        <a:p>
          <a:endParaRPr lang="en-US"/>
        </a:p>
      </dgm:t>
    </dgm:pt>
    <dgm:pt modelId="{86079FDF-A565-45AD-86CC-C0AD5CD14E6E}" type="sibTrans" cxnId="{ED47710C-AD9F-4995-B392-E204608B4FE2}">
      <dgm:prSet/>
      <dgm:spPr/>
      <dgm:t>
        <a:bodyPr/>
        <a:lstStyle/>
        <a:p>
          <a:endParaRPr lang="en-US"/>
        </a:p>
      </dgm:t>
    </dgm:pt>
    <dgm:pt modelId="{B07F20F2-2CDC-4773-B225-097E07E7C3C8}">
      <dgm:prSet/>
      <dgm:spPr/>
      <dgm:t>
        <a:bodyPr/>
        <a:lstStyle/>
        <a:p>
          <a:r>
            <a:rPr lang="en-US"/>
            <a:t>Basic considerations for container gardening </a:t>
          </a:r>
        </a:p>
      </dgm:t>
    </dgm:pt>
    <dgm:pt modelId="{666C478B-9092-43A9-84F0-C025BFE1A93D}" type="parTrans" cxnId="{D325A990-7AA2-4CBB-8166-4ADC24157249}">
      <dgm:prSet/>
      <dgm:spPr/>
      <dgm:t>
        <a:bodyPr/>
        <a:lstStyle/>
        <a:p>
          <a:endParaRPr lang="en-US"/>
        </a:p>
      </dgm:t>
    </dgm:pt>
    <dgm:pt modelId="{CA3E7DC9-B0CA-4947-A202-30DCA8F14F0E}" type="sibTrans" cxnId="{D325A990-7AA2-4CBB-8166-4ADC24157249}">
      <dgm:prSet/>
      <dgm:spPr/>
      <dgm:t>
        <a:bodyPr/>
        <a:lstStyle/>
        <a:p>
          <a:endParaRPr lang="en-US"/>
        </a:p>
      </dgm:t>
    </dgm:pt>
    <dgm:pt modelId="{26AB3F4E-05DB-4D60-BE24-30E38ED14A75}">
      <dgm:prSet/>
      <dgm:spPr/>
      <dgm:t>
        <a:bodyPr/>
        <a:lstStyle/>
        <a:p>
          <a:r>
            <a:rPr lang="en-US"/>
            <a:t>Space</a:t>
          </a:r>
        </a:p>
      </dgm:t>
    </dgm:pt>
    <dgm:pt modelId="{EE3F9EAE-5382-46F1-AE45-883CC6A59C16}" type="parTrans" cxnId="{861B6DA4-817D-4BDD-B2B2-7CDA42841496}">
      <dgm:prSet/>
      <dgm:spPr/>
      <dgm:t>
        <a:bodyPr/>
        <a:lstStyle/>
        <a:p>
          <a:endParaRPr lang="en-US"/>
        </a:p>
      </dgm:t>
    </dgm:pt>
    <dgm:pt modelId="{C80143C3-FE30-4CD7-9113-41120BC77C10}" type="sibTrans" cxnId="{861B6DA4-817D-4BDD-B2B2-7CDA42841496}">
      <dgm:prSet/>
      <dgm:spPr/>
      <dgm:t>
        <a:bodyPr/>
        <a:lstStyle/>
        <a:p>
          <a:endParaRPr lang="en-US"/>
        </a:p>
      </dgm:t>
    </dgm:pt>
    <dgm:pt modelId="{1A45436A-90C3-4916-BF88-CC2DD1CF2803}">
      <dgm:prSet/>
      <dgm:spPr/>
      <dgm:t>
        <a:bodyPr/>
        <a:lstStyle/>
        <a:p>
          <a:r>
            <a:rPr lang="en-US"/>
            <a:t>Water Source</a:t>
          </a:r>
        </a:p>
      </dgm:t>
    </dgm:pt>
    <dgm:pt modelId="{3E00639D-79F2-41D6-86DD-E9ADB5605239}" type="parTrans" cxnId="{10426BD2-0B0F-41E5-A31B-0D20E826A2AF}">
      <dgm:prSet/>
      <dgm:spPr/>
      <dgm:t>
        <a:bodyPr/>
        <a:lstStyle/>
        <a:p>
          <a:endParaRPr lang="en-US"/>
        </a:p>
      </dgm:t>
    </dgm:pt>
    <dgm:pt modelId="{8FD47B4A-3A7F-4F86-AD53-3F9E41037CE1}" type="sibTrans" cxnId="{10426BD2-0B0F-41E5-A31B-0D20E826A2AF}">
      <dgm:prSet/>
      <dgm:spPr/>
      <dgm:t>
        <a:bodyPr/>
        <a:lstStyle/>
        <a:p>
          <a:endParaRPr lang="en-US"/>
        </a:p>
      </dgm:t>
    </dgm:pt>
    <dgm:pt modelId="{1EB5240A-B8BA-45A4-9C84-74B571EEF330}">
      <dgm:prSet/>
      <dgm:spPr/>
      <dgm:t>
        <a:bodyPr/>
        <a:lstStyle/>
        <a:p>
          <a:r>
            <a:rPr lang="en-US"/>
            <a:t>Sunlight </a:t>
          </a:r>
        </a:p>
      </dgm:t>
    </dgm:pt>
    <dgm:pt modelId="{1EEC227C-7842-4DFF-927B-0F18C2EF262A}" type="parTrans" cxnId="{F3CEC2DD-FE98-4CE6-8506-2E9F5CD5E49B}">
      <dgm:prSet/>
      <dgm:spPr/>
      <dgm:t>
        <a:bodyPr/>
        <a:lstStyle/>
        <a:p>
          <a:endParaRPr lang="en-US"/>
        </a:p>
      </dgm:t>
    </dgm:pt>
    <dgm:pt modelId="{BC06A683-44D9-4F5D-98C8-006E9F35B4C3}" type="sibTrans" cxnId="{F3CEC2DD-FE98-4CE6-8506-2E9F5CD5E49B}">
      <dgm:prSet/>
      <dgm:spPr/>
      <dgm:t>
        <a:bodyPr/>
        <a:lstStyle/>
        <a:p>
          <a:endParaRPr lang="en-US"/>
        </a:p>
      </dgm:t>
    </dgm:pt>
    <dgm:pt modelId="{330D7E5C-9A64-4D8A-83B5-E8DD8E57FAF9}">
      <dgm:prSet/>
      <dgm:spPr/>
      <dgm:t>
        <a:bodyPr/>
        <a:lstStyle/>
        <a:p>
          <a:r>
            <a:rPr lang="en-US"/>
            <a:t>Drainage</a:t>
          </a:r>
        </a:p>
      </dgm:t>
    </dgm:pt>
    <dgm:pt modelId="{9984B321-F010-42FD-AEED-45A0CBF1A87D}" type="parTrans" cxnId="{56B1E9B0-33FE-4BAB-AAC7-04BE1235E90B}">
      <dgm:prSet/>
      <dgm:spPr/>
      <dgm:t>
        <a:bodyPr/>
        <a:lstStyle/>
        <a:p>
          <a:endParaRPr lang="en-US"/>
        </a:p>
      </dgm:t>
    </dgm:pt>
    <dgm:pt modelId="{C09678A7-B6FC-46C7-A688-6EC37DBE3A4B}" type="sibTrans" cxnId="{56B1E9B0-33FE-4BAB-AAC7-04BE1235E90B}">
      <dgm:prSet/>
      <dgm:spPr/>
      <dgm:t>
        <a:bodyPr/>
        <a:lstStyle/>
        <a:p>
          <a:endParaRPr lang="en-US"/>
        </a:p>
      </dgm:t>
    </dgm:pt>
    <dgm:pt modelId="{7ECA72EF-ED10-4861-BDE9-D630B4E8D240}">
      <dgm:prSet/>
      <dgm:spPr/>
      <dgm:t>
        <a:bodyPr/>
        <a:lstStyle/>
        <a:p>
          <a:r>
            <a:rPr lang="en-US"/>
            <a:t>Container material</a:t>
          </a:r>
        </a:p>
      </dgm:t>
    </dgm:pt>
    <dgm:pt modelId="{FED1B88C-96E7-4159-B8F6-0A1E32BB6D28}" type="parTrans" cxnId="{E4415965-852E-48E9-AD8D-838E31AEAF43}">
      <dgm:prSet/>
      <dgm:spPr/>
      <dgm:t>
        <a:bodyPr/>
        <a:lstStyle/>
        <a:p>
          <a:endParaRPr lang="en-US"/>
        </a:p>
      </dgm:t>
    </dgm:pt>
    <dgm:pt modelId="{AC953030-240A-4748-88E4-1CD3DDD43002}" type="sibTrans" cxnId="{E4415965-852E-48E9-AD8D-838E31AEAF43}">
      <dgm:prSet/>
      <dgm:spPr/>
      <dgm:t>
        <a:bodyPr/>
        <a:lstStyle/>
        <a:p>
          <a:endParaRPr lang="en-US"/>
        </a:p>
      </dgm:t>
    </dgm:pt>
    <dgm:pt modelId="{46530CBA-9907-4D18-9C70-36A2FB889D3C}" type="pres">
      <dgm:prSet presAssocID="{338C5075-CCAF-4BA5-920A-2EE48D5BD706}" presName="Name0" presStyleCnt="0">
        <dgm:presLayoutVars>
          <dgm:dir/>
          <dgm:animLvl val="lvl"/>
          <dgm:resizeHandles val="exact"/>
        </dgm:presLayoutVars>
      </dgm:prSet>
      <dgm:spPr/>
    </dgm:pt>
    <dgm:pt modelId="{FF77DF4C-F398-4CB2-BE10-B7CD5C6D9E92}" type="pres">
      <dgm:prSet presAssocID="{B07F20F2-2CDC-4773-B225-097E07E7C3C8}" presName="boxAndChildren" presStyleCnt="0"/>
      <dgm:spPr/>
    </dgm:pt>
    <dgm:pt modelId="{01977FFF-2705-43E7-BA19-EBBD6D16F460}" type="pres">
      <dgm:prSet presAssocID="{B07F20F2-2CDC-4773-B225-097E07E7C3C8}" presName="parentTextBox" presStyleLbl="node1" presStyleIdx="0" presStyleCnt="2"/>
      <dgm:spPr/>
    </dgm:pt>
    <dgm:pt modelId="{E8059980-89FB-4734-8A0E-626D75C2233B}" type="pres">
      <dgm:prSet presAssocID="{B07F20F2-2CDC-4773-B225-097E07E7C3C8}" presName="entireBox" presStyleLbl="node1" presStyleIdx="0" presStyleCnt="2"/>
      <dgm:spPr/>
    </dgm:pt>
    <dgm:pt modelId="{9CD44808-CDF5-412B-BC6D-FED82621D73E}" type="pres">
      <dgm:prSet presAssocID="{B07F20F2-2CDC-4773-B225-097E07E7C3C8}" presName="descendantBox" presStyleCnt="0"/>
      <dgm:spPr/>
    </dgm:pt>
    <dgm:pt modelId="{40B0F968-1BEE-4A50-9DDD-5B250FB90EF3}" type="pres">
      <dgm:prSet presAssocID="{26AB3F4E-05DB-4D60-BE24-30E38ED14A75}" presName="childTextBox" presStyleLbl="fgAccFollowNode1" presStyleIdx="0" presStyleCnt="5">
        <dgm:presLayoutVars>
          <dgm:bulletEnabled val="1"/>
        </dgm:presLayoutVars>
      </dgm:prSet>
      <dgm:spPr/>
    </dgm:pt>
    <dgm:pt modelId="{01C71461-1A9F-4641-90F7-469662ED860B}" type="pres">
      <dgm:prSet presAssocID="{1A45436A-90C3-4916-BF88-CC2DD1CF2803}" presName="childTextBox" presStyleLbl="fgAccFollowNode1" presStyleIdx="1" presStyleCnt="5">
        <dgm:presLayoutVars>
          <dgm:bulletEnabled val="1"/>
        </dgm:presLayoutVars>
      </dgm:prSet>
      <dgm:spPr/>
    </dgm:pt>
    <dgm:pt modelId="{55831969-637C-4505-813B-DADB92E12E4B}" type="pres">
      <dgm:prSet presAssocID="{1EB5240A-B8BA-45A4-9C84-74B571EEF330}" presName="childTextBox" presStyleLbl="fgAccFollowNode1" presStyleIdx="2" presStyleCnt="5">
        <dgm:presLayoutVars>
          <dgm:bulletEnabled val="1"/>
        </dgm:presLayoutVars>
      </dgm:prSet>
      <dgm:spPr/>
    </dgm:pt>
    <dgm:pt modelId="{E83FC8CA-4EBC-4547-A4EA-3DB23776412C}" type="pres">
      <dgm:prSet presAssocID="{330D7E5C-9A64-4D8A-83B5-E8DD8E57FAF9}" presName="childTextBox" presStyleLbl="fgAccFollowNode1" presStyleIdx="3" presStyleCnt="5">
        <dgm:presLayoutVars>
          <dgm:bulletEnabled val="1"/>
        </dgm:presLayoutVars>
      </dgm:prSet>
      <dgm:spPr/>
    </dgm:pt>
    <dgm:pt modelId="{223A2D6D-B306-4F14-ACD6-500CC5DACC24}" type="pres">
      <dgm:prSet presAssocID="{7ECA72EF-ED10-4861-BDE9-D630B4E8D240}" presName="childTextBox" presStyleLbl="fgAccFollowNode1" presStyleIdx="4" presStyleCnt="5">
        <dgm:presLayoutVars>
          <dgm:bulletEnabled val="1"/>
        </dgm:presLayoutVars>
      </dgm:prSet>
      <dgm:spPr/>
    </dgm:pt>
    <dgm:pt modelId="{81D4F211-6CE2-425D-BA1F-3C79B6985554}" type="pres">
      <dgm:prSet presAssocID="{86079FDF-A565-45AD-86CC-C0AD5CD14E6E}" presName="sp" presStyleCnt="0"/>
      <dgm:spPr/>
    </dgm:pt>
    <dgm:pt modelId="{B3B0696B-E502-49F1-9DF7-1F2C67922713}" type="pres">
      <dgm:prSet presAssocID="{C6A49288-6CA4-4E3B-BA9B-E0104067D1E9}" presName="arrowAndChildren" presStyleCnt="0"/>
      <dgm:spPr/>
    </dgm:pt>
    <dgm:pt modelId="{AF8843C2-B5AC-43E5-B22F-0547BEE93192}" type="pres">
      <dgm:prSet presAssocID="{C6A49288-6CA4-4E3B-BA9B-E0104067D1E9}" presName="parentTextArrow" presStyleLbl="node1" presStyleIdx="1" presStyleCnt="2"/>
      <dgm:spPr/>
    </dgm:pt>
  </dgm:ptLst>
  <dgm:cxnLst>
    <dgm:cxn modelId="{ED47710C-AD9F-4995-B392-E204608B4FE2}" srcId="{338C5075-CCAF-4BA5-920A-2EE48D5BD706}" destId="{C6A49288-6CA4-4E3B-BA9B-E0104067D1E9}" srcOrd="0" destOrd="0" parTransId="{FD3DA2BE-7A47-488A-88CB-1CB111A086E1}" sibTransId="{86079FDF-A565-45AD-86CC-C0AD5CD14E6E}"/>
    <dgm:cxn modelId="{E4415965-852E-48E9-AD8D-838E31AEAF43}" srcId="{B07F20F2-2CDC-4773-B225-097E07E7C3C8}" destId="{7ECA72EF-ED10-4861-BDE9-D630B4E8D240}" srcOrd="4" destOrd="0" parTransId="{FED1B88C-96E7-4159-B8F6-0A1E32BB6D28}" sibTransId="{AC953030-240A-4748-88E4-1CD3DDD43002}"/>
    <dgm:cxn modelId="{5313574B-B866-45B5-BCDC-EA2B1931DB27}" type="presOf" srcId="{338C5075-CCAF-4BA5-920A-2EE48D5BD706}" destId="{46530CBA-9907-4D18-9C70-36A2FB889D3C}" srcOrd="0" destOrd="0" presId="urn:microsoft.com/office/officeart/2005/8/layout/process4"/>
    <dgm:cxn modelId="{8B659D77-6510-4368-8CB8-6FFA7886D940}" type="presOf" srcId="{1A45436A-90C3-4916-BF88-CC2DD1CF2803}" destId="{01C71461-1A9F-4641-90F7-469662ED860B}" srcOrd="0" destOrd="0" presId="urn:microsoft.com/office/officeart/2005/8/layout/process4"/>
    <dgm:cxn modelId="{D325A990-7AA2-4CBB-8166-4ADC24157249}" srcId="{338C5075-CCAF-4BA5-920A-2EE48D5BD706}" destId="{B07F20F2-2CDC-4773-B225-097E07E7C3C8}" srcOrd="1" destOrd="0" parTransId="{666C478B-9092-43A9-84F0-C025BFE1A93D}" sibTransId="{CA3E7DC9-B0CA-4947-A202-30DCA8F14F0E}"/>
    <dgm:cxn modelId="{4EFB7B93-C7D2-48C6-8C7D-6CDD5120EFF8}" type="presOf" srcId="{7ECA72EF-ED10-4861-BDE9-D630B4E8D240}" destId="{223A2D6D-B306-4F14-ACD6-500CC5DACC24}" srcOrd="0" destOrd="0" presId="urn:microsoft.com/office/officeart/2005/8/layout/process4"/>
    <dgm:cxn modelId="{861B6DA4-817D-4BDD-B2B2-7CDA42841496}" srcId="{B07F20F2-2CDC-4773-B225-097E07E7C3C8}" destId="{26AB3F4E-05DB-4D60-BE24-30E38ED14A75}" srcOrd="0" destOrd="0" parTransId="{EE3F9EAE-5382-46F1-AE45-883CC6A59C16}" sibTransId="{C80143C3-FE30-4CD7-9113-41120BC77C10}"/>
    <dgm:cxn modelId="{56B1E9B0-33FE-4BAB-AAC7-04BE1235E90B}" srcId="{B07F20F2-2CDC-4773-B225-097E07E7C3C8}" destId="{330D7E5C-9A64-4D8A-83B5-E8DD8E57FAF9}" srcOrd="3" destOrd="0" parTransId="{9984B321-F010-42FD-AEED-45A0CBF1A87D}" sibTransId="{C09678A7-B6FC-46C7-A688-6EC37DBE3A4B}"/>
    <dgm:cxn modelId="{896C0BC3-0B40-4B6B-BCE3-243455444B9F}" type="presOf" srcId="{C6A49288-6CA4-4E3B-BA9B-E0104067D1E9}" destId="{AF8843C2-B5AC-43E5-B22F-0547BEE93192}" srcOrd="0" destOrd="0" presId="urn:microsoft.com/office/officeart/2005/8/layout/process4"/>
    <dgm:cxn modelId="{74AADBC5-8679-4B97-AFCD-8AEC38907046}" type="presOf" srcId="{330D7E5C-9A64-4D8A-83B5-E8DD8E57FAF9}" destId="{E83FC8CA-4EBC-4547-A4EA-3DB23776412C}" srcOrd="0" destOrd="0" presId="urn:microsoft.com/office/officeart/2005/8/layout/process4"/>
    <dgm:cxn modelId="{10426BD2-0B0F-41E5-A31B-0D20E826A2AF}" srcId="{B07F20F2-2CDC-4773-B225-097E07E7C3C8}" destId="{1A45436A-90C3-4916-BF88-CC2DD1CF2803}" srcOrd="1" destOrd="0" parTransId="{3E00639D-79F2-41D6-86DD-E9ADB5605239}" sibTransId="{8FD47B4A-3A7F-4F86-AD53-3F9E41037CE1}"/>
    <dgm:cxn modelId="{DCCA71D6-91A3-40C8-8939-9D1C684CC03F}" type="presOf" srcId="{26AB3F4E-05DB-4D60-BE24-30E38ED14A75}" destId="{40B0F968-1BEE-4A50-9DDD-5B250FB90EF3}" srcOrd="0" destOrd="0" presId="urn:microsoft.com/office/officeart/2005/8/layout/process4"/>
    <dgm:cxn modelId="{BB5543DA-D3D4-4EF7-8007-6C8DAF27AFF9}" type="presOf" srcId="{1EB5240A-B8BA-45A4-9C84-74B571EEF330}" destId="{55831969-637C-4505-813B-DADB92E12E4B}" srcOrd="0" destOrd="0" presId="urn:microsoft.com/office/officeart/2005/8/layout/process4"/>
    <dgm:cxn modelId="{F3CEC2DD-FE98-4CE6-8506-2E9F5CD5E49B}" srcId="{B07F20F2-2CDC-4773-B225-097E07E7C3C8}" destId="{1EB5240A-B8BA-45A4-9C84-74B571EEF330}" srcOrd="2" destOrd="0" parTransId="{1EEC227C-7842-4DFF-927B-0F18C2EF262A}" sibTransId="{BC06A683-44D9-4F5D-98C8-006E9F35B4C3}"/>
    <dgm:cxn modelId="{844198EC-620C-4FF0-B37B-831E0670B18C}" type="presOf" srcId="{B07F20F2-2CDC-4773-B225-097E07E7C3C8}" destId="{01977FFF-2705-43E7-BA19-EBBD6D16F460}" srcOrd="0" destOrd="0" presId="urn:microsoft.com/office/officeart/2005/8/layout/process4"/>
    <dgm:cxn modelId="{880673F7-38F5-4749-9DF4-0538D66DDB20}" type="presOf" srcId="{B07F20F2-2CDC-4773-B225-097E07E7C3C8}" destId="{E8059980-89FB-4734-8A0E-626D75C2233B}" srcOrd="1" destOrd="0" presId="urn:microsoft.com/office/officeart/2005/8/layout/process4"/>
    <dgm:cxn modelId="{14F1667E-0F37-4C56-BC6D-BEDF992C8DB5}" type="presParOf" srcId="{46530CBA-9907-4D18-9C70-36A2FB889D3C}" destId="{FF77DF4C-F398-4CB2-BE10-B7CD5C6D9E92}" srcOrd="0" destOrd="0" presId="urn:microsoft.com/office/officeart/2005/8/layout/process4"/>
    <dgm:cxn modelId="{9E3FE2A4-0187-4573-A1DE-1460CE8369A5}" type="presParOf" srcId="{FF77DF4C-F398-4CB2-BE10-B7CD5C6D9E92}" destId="{01977FFF-2705-43E7-BA19-EBBD6D16F460}" srcOrd="0" destOrd="0" presId="urn:microsoft.com/office/officeart/2005/8/layout/process4"/>
    <dgm:cxn modelId="{9B17BEE0-4833-4FC0-844A-C6250D14CC10}" type="presParOf" srcId="{FF77DF4C-F398-4CB2-BE10-B7CD5C6D9E92}" destId="{E8059980-89FB-4734-8A0E-626D75C2233B}" srcOrd="1" destOrd="0" presId="urn:microsoft.com/office/officeart/2005/8/layout/process4"/>
    <dgm:cxn modelId="{B56CBD56-35F0-4069-ACE4-75A6C7798F54}" type="presParOf" srcId="{FF77DF4C-F398-4CB2-BE10-B7CD5C6D9E92}" destId="{9CD44808-CDF5-412B-BC6D-FED82621D73E}" srcOrd="2" destOrd="0" presId="urn:microsoft.com/office/officeart/2005/8/layout/process4"/>
    <dgm:cxn modelId="{108F79B9-FA51-4464-A3AF-735D8E6415E0}" type="presParOf" srcId="{9CD44808-CDF5-412B-BC6D-FED82621D73E}" destId="{40B0F968-1BEE-4A50-9DDD-5B250FB90EF3}" srcOrd="0" destOrd="0" presId="urn:microsoft.com/office/officeart/2005/8/layout/process4"/>
    <dgm:cxn modelId="{D056B5FA-763F-4CC6-A90D-344E2B664EE8}" type="presParOf" srcId="{9CD44808-CDF5-412B-BC6D-FED82621D73E}" destId="{01C71461-1A9F-4641-90F7-469662ED860B}" srcOrd="1" destOrd="0" presId="urn:microsoft.com/office/officeart/2005/8/layout/process4"/>
    <dgm:cxn modelId="{DB2D4167-9C1D-458A-BCA8-7B1795F6DEFD}" type="presParOf" srcId="{9CD44808-CDF5-412B-BC6D-FED82621D73E}" destId="{55831969-637C-4505-813B-DADB92E12E4B}" srcOrd="2" destOrd="0" presId="urn:microsoft.com/office/officeart/2005/8/layout/process4"/>
    <dgm:cxn modelId="{086F0845-E102-4DDB-983F-6B87C2A3552D}" type="presParOf" srcId="{9CD44808-CDF5-412B-BC6D-FED82621D73E}" destId="{E83FC8CA-4EBC-4547-A4EA-3DB23776412C}" srcOrd="3" destOrd="0" presId="urn:microsoft.com/office/officeart/2005/8/layout/process4"/>
    <dgm:cxn modelId="{7F4D4C67-77AF-4EA2-B822-DAF5D9DF6D46}" type="presParOf" srcId="{9CD44808-CDF5-412B-BC6D-FED82621D73E}" destId="{223A2D6D-B306-4F14-ACD6-500CC5DACC24}" srcOrd="4" destOrd="0" presId="urn:microsoft.com/office/officeart/2005/8/layout/process4"/>
    <dgm:cxn modelId="{4E2FDE5E-5605-43F0-803D-B74372C90905}" type="presParOf" srcId="{46530CBA-9907-4D18-9C70-36A2FB889D3C}" destId="{81D4F211-6CE2-425D-BA1F-3C79B6985554}" srcOrd="1" destOrd="0" presId="urn:microsoft.com/office/officeart/2005/8/layout/process4"/>
    <dgm:cxn modelId="{70C48A2D-2628-44EB-81C8-BF89A9FE14D7}" type="presParOf" srcId="{46530CBA-9907-4D18-9C70-36A2FB889D3C}" destId="{B3B0696B-E502-49F1-9DF7-1F2C67922713}" srcOrd="2" destOrd="0" presId="urn:microsoft.com/office/officeart/2005/8/layout/process4"/>
    <dgm:cxn modelId="{387B60C5-68B3-46FA-AA8B-FBEE2C8030B6}" type="presParOf" srcId="{B3B0696B-E502-49F1-9DF7-1F2C67922713}" destId="{AF8843C2-B5AC-43E5-B22F-0547BEE93192}"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961063-598E-4EE4-9DEF-3C78C954ABB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6E6FFC4-8FED-415D-92C3-59CB8AD8C304}">
      <dgm:prSet custT="1"/>
      <dgm:spPr/>
      <dgm:t>
        <a:bodyPr/>
        <a:lstStyle/>
        <a:p>
          <a:r>
            <a:rPr lang="en-US" sz="2400" dirty="0"/>
            <a:t>Today we are going to plant the small hydroponic garden with herb seeds</a:t>
          </a:r>
        </a:p>
      </dgm:t>
    </dgm:pt>
    <dgm:pt modelId="{7B91E615-912A-4EF4-A7B2-49BEC2E4AADD}" type="parTrans" cxnId="{1366514C-D816-4E74-945F-31665F2397DD}">
      <dgm:prSet/>
      <dgm:spPr/>
      <dgm:t>
        <a:bodyPr/>
        <a:lstStyle/>
        <a:p>
          <a:endParaRPr lang="en-US"/>
        </a:p>
      </dgm:t>
    </dgm:pt>
    <dgm:pt modelId="{CBF6370D-3269-46CF-A830-F1D30462B0F0}" type="sibTrans" cxnId="{1366514C-D816-4E74-945F-31665F2397DD}">
      <dgm:prSet/>
      <dgm:spPr/>
      <dgm:t>
        <a:bodyPr/>
        <a:lstStyle/>
        <a:p>
          <a:endParaRPr lang="en-US"/>
        </a:p>
      </dgm:t>
    </dgm:pt>
    <dgm:pt modelId="{2EA0D646-056D-4721-BB22-1C899185A509}">
      <dgm:prSet custT="1"/>
      <dgm:spPr/>
      <dgm:t>
        <a:bodyPr/>
        <a:lstStyle/>
        <a:p>
          <a:r>
            <a:rPr lang="en-US" sz="2400" dirty="0"/>
            <a:t>Let’s compare the similarities and differences of this kit to the large-scale hydroponics we observed in the video. </a:t>
          </a:r>
        </a:p>
      </dgm:t>
    </dgm:pt>
    <dgm:pt modelId="{A94B4C52-782B-4558-BE05-811ACB9A91BF}" type="parTrans" cxnId="{FED41358-336E-4F64-A933-53128E875F92}">
      <dgm:prSet/>
      <dgm:spPr/>
      <dgm:t>
        <a:bodyPr/>
        <a:lstStyle/>
        <a:p>
          <a:endParaRPr lang="en-US"/>
        </a:p>
      </dgm:t>
    </dgm:pt>
    <dgm:pt modelId="{6C83A9C8-8B14-4B83-864F-5483BF3568CC}" type="sibTrans" cxnId="{FED41358-336E-4F64-A933-53128E875F92}">
      <dgm:prSet/>
      <dgm:spPr/>
      <dgm:t>
        <a:bodyPr/>
        <a:lstStyle/>
        <a:p>
          <a:endParaRPr lang="en-US"/>
        </a:p>
      </dgm:t>
    </dgm:pt>
    <dgm:pt modelId="{65C21DD4-C86E-4651-8E0B-7DF0275D70BF}" type="pres">
      <dgm:prSet presAssocID="{53961063-598E-4EE4-9DEF-3C78C954ABB3}" presName="root" presStyleCnt="0">
        <dgm:presLayoutVars>
          <dgm:dir/>
          <dgm:resizeHandles val="exact"/>
        </dgm:presLayoutVars>
      </dgm:prSet>
      <dgm:spPr/>
    </dgm:pt>
    <dgm:pt modelId="{444E33FA-5B68-4A17-A3AD-974B409CFAAC}" type="pres">
      <dgm:prSet presAssocID="{86E6FFC4-8FED-415D-92C3-59CB8AD8C304}" presName="compNode" presStyleCnt="0"/>
      <dgm:spPr/>
    </dgm:pt>
    <dgm:pt modelId="{7E261C30-E1FC-4EE2-B841-552CEB3025BB}" type="pres">
      <dgm:prSet presAssocID="{86E6FFC4-8FED-415D-92C3-59CB8AD8C30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nt"/>
        </a:ext>
      </dgm:extLst>
    </dgm:pt>
    <dgm:pt modelId="{B6B7CB54-D7C7-4B82-AE2D-8D4B435DE12D}" type="pres">
      <dgm:prSet presAssocID="{86E6FFC4-8FED-415D-92C3-59CB8AD8C304}" presName="spaceRect" presStyleCnt="0"/>
      <dgm:spPr/>
    </dgm:pt>
    <dgm:pt modelId="{D0F1609D-1A3B-465C-9EB5-8CCA42EAFDAD}" type="pres">
      <dgm:prSet presAssocID="{86E6FFC4-8FED-415D-92C3-59CB8AD8C304}" presName="textRect" presStyleLbl="revTx" presStyleIdx="0" presStyleCnt="2">
        <dgm:presLayoutVars>
          <dgm:chMax val="1"/>
          <dgm:chPref val="1"/>
        </dgm:presLayoutVars>
      </dgm:prSet>
      <dgm:spPr/>
    </dgm:pt>
    <dgm:pt modelId="{D3B3E48D-F703-47C3-9B90-53971183F2C6}" type="pres">
      <dgm:prSet presAssocID="{CBF6370D-3269-46CF-A830-F1D30462B0F0}" presName="sibTrans" presStyleCnt="0"/>
      <dgm:spPr/>
    </dgm:pt>
    <dgm:pt modelId="{AA2C963D-E58B-47F2-9CBC-CBCA903E24D3}" type="pres">
      <dgm:prSet presAssocID="{2EA0D646-056D-4721-BB22-1C899185A509}" presName="compNode" presStyleCnt="0"/>
      <dgm:spPr/>
    </dgm:pt>
    <dgm:pt modelId="{A085DE21-C8C0-4618-966F-88DB09025868}" type="pres">
      <dgm:prSet presAssocID="{2EA0D646-056D-4721-BB22-1C899185A50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Video camera"/>
        </a:ext>
      </dgm:extLst>
    </dgm:pt>
    <dgm:pt modelId="{6BDCB9B2-1DB2-452C-9F94-4924E0549D1E}" type="pres">
      <dgm:prSet presAssocID="{2EA0D646-056D-4721-BB22-1C899185A509}" presName="spaceRect" presStyleCnt="0"/>
      <dgm:spPr/>
    </dgm:pt>
    <dgm:pt modelId="{8D569B0B-F795-4E69-9539-EED9825AA348}" type="pres">
      <dgm:prSet presAssocID="{2EA0D646-056D-4721-BB22-1C899185A509}" presName="textRect" presStyleLbl="revTx" presStyleIdx="1" presStyleCnt="2">
        <dgm:presLayoutVars>
          <dgm:chMax val="1"/>
          <dgm:chPref val="1"/>
        </dgm:presLayoutVars>
      </dgm:prSet>
      <dgm:spPr/>
    </dgm:pt>
  </dgm:ptLst>
  <dgm:cxnLst>
    <dgm:cxn modelId="{D27FAD00-708E-43BE-8DFF-0ABE58FA3251}" type="presOf" srcId="{86E6FFC4-8FED-415D-92C3-59CB8AD8C304}" destId="{D0F1609D-1A3B-465C-9EB5-8CCA42EAFDAD}" srcOrd="0" destOrd="0" presId="urn:microsoft.com/office/officeart/2018/2/layout/IconLabelList"/>
    <dgm:cxn modelId="{3A6F3B67-75DE-452F-BFE5-21DF231E0475}" type="presOf" srcId="{53961063-598E-4EE4-9DEF-3C78C954ABB3}" destId="{65C21DD4-C86E-4651-8E0B-7DF0275D70BF}" srcOrd="0" destOrd="0" presId="urn:microsoft.com/office/officeart/2018/2/layout/IconLabelList"/>
    <dgm:cxn modelId="{1366514C-D816-4E74-945F-31665F2397DD}" srcId="{53961063-598E-4EE4-9DEF-3C78C954ABB3}" destId="{86E6FFC4-8FED-415D-92C3-59CB8AD8C304}" srcOrd="0" destOrd="0" parTransId="{7B91E615-912A-4EF4-A7B2-49BEC2E4AADD}" sibTransId="{CBF6370D-3269-46CF-A830-F1D30462B0F0}"/>
    <dgm:cxn modelId="{FED41358-336E-4F64-A933-53128E875F92}" srcId="{53961063-598E-4EE4-9DEF-3C78C954ABB3}" destId="{2EA0D646-056D-4721-BB22-1C899185A509}" srcOrd="1" destOrd="0" parTransId="{A94B4C52-782B-4558-BE05-811ACB9A91BF}" sibTransId="{6C83A9C8-8B14-4B83-864F-5483BF3568CC}"/>
    <dgm:cxn modelId="{74559ABF-1BA1-4DC1-8D22-9FB51B5AB081}" type="presOf" srcId="{2EA0D646-056D-4721-BB22-1C899185A509}" destId="{8D569B0B-F795-4E69-9539-EED9825AA348}" srcOrd="0" destOrd="0" presId="urn:microsoft.com/office/officeart/2018/2/layout/IconLabelList"/>
    <dgm:cxn modelId="{FB079A01-DC56-4187-9A8A-3777854095D8}" type="presParOf" srcId="{65C21DD4-C86E-4651-8E0B-7DF0275D70BF}" destId="{444E33FA-5B68-4A17-A3AD-974B409CFAAC}" srcOrd="0" destOrd="0" presId="urn:microsoft.com/office/officeart/2018/2/layout/IconLabelList"/>
    <dgm:cxn modelId="{F95B3536-70FD-419F-ADC0-B684793B310C}" type="presParOf" srcId="{444E33FA-5B68-4A17-A3AD-974B409CFAAC}" destId="{7E261C30-E1FC-4EE2-B841-552CEB3025BB}" srcOrd="0" destOrd="0" presId="urn:microsoft.com/office/officeart/2018/2/layout/IconLabelList"/>
    <dgm:cxn modelId="{2769D496-F827-4751-A807-A98C397826B6}" type="presParOf" srcId="{444E33FA-5B68-4A17-A3AD-974B409CFAAC}" destId="{B6B7CB54-D7C7-4B82-AE2D-8D4B435DE12D}" srcOrd="1" destOrd="0" presId="urn:microsoft.com/office/officeart/2018/2/layout/IconLabelList"/>
    <dgm:cxn modelId="{628A17A2-B5CA-4EBD-82B3-AD3812A18D17}" type="presParOf" srcId="{444E33FA-5B68-4A17-A3AD-974B409CFAAC}" destId="{D0F1609D-1A3B-465C-9EB5-8CCA42EAFDAD}" srcOrd="2" destOrd="0" presId="urn:microsoft.com/office/officeart/2018/2/layout/IconLabelList"/>
    <dgm:cxn modelId="{8B4AE517-DDBC-47B4-868C-7825A09AC26F}" type="presParOf" srcId="{65C21DD4-C86E-4651-8E0B-7DF0275D70BF}" destId="{D3B3E48D-F703-47C3-9B90-53971183F2C6}" srcOrd="1" destOrd="0" presId="urn:microsoft.com/office/officeart/2018/2/layout/IconLabelList"/>
    <dgm:cxn modelId="{01EBAF66-0308-40C8-8409-8E98EE57F58E}" type="presParOf" srcId="{65C21DD4-C86E-4651-8E0B-7DF0275D70BF}" destId="{AA2C963D-E58B-47F2-9CBC-CBCA903E24D3}" srcOrd="2" destOrd="0" presId="urn:microsoft.com/office/officeart/2018/2/layout/IconLabelList"/>
    <dgm:cxn modelId="{91CF13DD-1F1B-42FA-8067-B86E33A0BD38}" type="presParOf" srcId="{AA2C963D-E58B-47F2-9CBC-CBCA903E24D3}" destId="{A085DE21-C8C0-4618-966F-88DB09025868}" srcOrd="0" destOrd="0" presId="urn:microsoft.com/office/officeart/2018/2/layout/IconLabelList"/>
    <dgm:cxn modelId="{D8E984D9-D578-47CC-8BCC-96E3901CA7D5}" type="presParOf" srcId="{AA2C963D-E58B-47F2-9CBC-CBCA903E24D3}" destId="{6BDCB9B2-1DB2-452C-9F94-4924E0549D1E}" srcOrd="1" destOrd="0" presId="urn:microsoft.com/office/officeart/2018/2/layout/IconLabelList"/>
    <dgm:cxn modelId="{35EC1BDC-AD37-4E73-99F6-9AF87BBE73F3}" type="presParOf" srcId="{AA2C963D-E58B-47F2-9CBC-CBCA903E24D3}" destId="{8D569B0B-F795-4E69-9539-EED9825AA34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2B718D-D510-4734-A450-AB3709D6747E}"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7A474C7A-6A76-4D46-9723-83EF168AD96E}">
      <dgm:prSet/>
      <dgm:spPr/>
      <dgm:t>
        <a:bodyPr/>
        <a:lstStyle/>
        <a:p>
          <a:r>
            <a:rPr lang="en-US"/>
            <a:t>Bees</a:t>
          </a:r>
        </a:p>
      </dgm:t>
    </dgm:pt>
    <dgm:pt modelId="{54E583EB-2874-462D-8DFA-6DCAEEE96D21}" type="parTrans" cxnId="{B2001C2B-5134-48FB-8843-68399AD8F850}">
      <dgm:prSet/>
      <dgm:spPr/>
      <dgm:t>
        <a:bodyPr/>
        <a:lstStyle/>
        <a:p>
          <a:endParaRPr lang="en-US"/>
        </a:p>
      </dgm:t>
    </dgm:pt>
    <dgm:pt modelId="{10B9B624-1E29-4BBC-9E3F-321E36710A95}" type="sibTrans" cxnId="{B2001C2B-5134-48FB-8843-68399AD8F850}">
      <dgm:prSet/>
      <dgm:spPr/>
      <dgm:t>
        <a:bodyPr/>
        <a:lstStyle/>
        <a:p>
          <a:endParaRPr lang="en-US"/>
        </a:p>
      </dgm:t>
    </dgm:pt>
    <dgm:pt modelId="{B9FBDD34-2B3D-44E8-A903-166E6B76A605}">
      <dgm:prSet/>
      <dgm:spPr/>
      <dgm:t>
        <a:bodyPr/>
        <a:lstStyle/>
        <a:p>
          <a:r>
            <a:rPr lang="en-US" dirty="0"/>
            <a:t>Sheep </a:t>
          </a:r>
        </a:p>
      </dgm:t>
    </dgm:pt>
    <dgm:pt modelId="{11999992-A12B-42A2-B18D-96152D5DF658}" type="parTrans" cxnId="{5765EF4E-36A6-4BDB-9F90-284195F31AF4}">
      <dgm:prSet/>
      <dgm:spPr/>
      <dgm:t>
        <a:bodyPr/>
        <a:lstStyle/>
        <a:p>
          <a:endParaRPr lang="en-US"/>
        </a:p>
      </dgm:t>
    </dgm:pt>
    <dgm:pt modelId="{90D98EB8-5805-4765-A22E-ADF2718A1958}" type="sibTrans" cxnId="{5765EF4E-36A6-4BDB-9F90-284195F31AF4}">
      <dgm:prSet/>
      <dgm:spPr/>
      <dgm:t>
        <a:bodyPr/>
        <a:lstStyle/>
        <a:p>
          <a:endParaRPr lang="en-US"/>
        </a:p>
      </dgm:t>
    </dgm:pt>
    <dgm:pt modelId="{908FA36D-92F1-4EF4-9099-B2D51C2A7828}">
      <dgm:prSet/>
      <dgm:spPr/>
      <dgm:t>
        <a:bodyPr/>
        <a:lstStyle/>
        <a:p>
          <a:r>
            <a:rPr lang="en-US"/>
            <a:t>Goats</a:t>
          </a:r>
        </a:p>
      </dgm:t>
    </dgm:pt>
    <dgm:pt modelId="{2F64D2A4-E797-4821-800F-1EFFF44FA60D}" type="parTrans" cxnId="{A483216A-373F-4303-BAB2-9DF6FB397C44}">
      <dgm:prSet/>
      <dgm:spPr/>
      <dgm:t>
        <a:bodyPr/>
        <a:lstStyle/>
        <a:p>
          <a:endParaRPr lang="en-US"/>
        </a:p>
      </dgm:t>
    </dgm:pt>
    <dgm:pt modelId="{AC38A151-6D63-4394-A781-DA00F5F6CFE2}" type="sibTrans" cxnId="{A483216A-373F-4303-BAB2-9DF6FB397C44}">
      <dgm:prSet/>
      <dgm:spPr/>
      <dgm:t>
        <a:bodyPr/>
        <a:lstStyle/>
        <a:p>
          <a:endParaRPr lang="en-US"/>
        </a:p>
      </dgm:t>
    </dgm:pt>
    <dgm:pt modelId="{B0F4BB4E-0483-4A7B-AF44-33B0B78FF8C4}">
      <dgm:prSet/>
      <dgm:spPr/>
      <dgm:t>
        <a:bodyPr/>
        <a:lstStyle/>
        <a:p>
          <a:r>
            <a:rPr lang="en-US"/>
            <a:t>Chickens</a:t>
          </a:r>
        </a:p>
      </dgm:t>
    </dgm:pt>
    <dgm:pt modelId="{EE787B7E-42FA-41AD-B2BD-9D54D6F3042D}" type="parTrans" cxnId="{6FB5196B-A4EE-43B8-B680-08875B7B116C}">
      <dgm:prSet/>
      <dgm:spPr/>
      <dgm:t>
        <a:bodyPr/>
        <a:lstStyle/>
        <a:p>
          <a:endParaRPr lang="en-US"/>
        </a:p>
      </dgm:t>
    </dgm:pt>
    <dgm:pt modelId="{91A7CA17-459E-4926-9974-97D28D5E1AD9}" type="sibTrans" cxnId="{6FB5196B-A4EE-43B8-B680-08875B7B116C}">
      <dgm:prSet/>
      <dgm:spPr/>
      <dgm:t>
        <a:bodyPr/>
        <a:lstStyle/>
        <a:p>
          <a:endParaRPr lang="en-US"/>
        </a:p>
      </dgm:t>
    </dgm:pt>
    <dgm:pt modelId="{FE0F4194-4D17-4EEA-A28E-EE9BF92482A5}">
      <dgm:prSet/>
      <dgm:spPr/>
      <dgm:t>
        <a:bodyPr/>
        <a:lstStyle/>
        <a:p>
          <a:r>
            <a:rPr lang="en-US"/>
            <a:t>Rabbits</a:t>
          </a:r>
        </a:p>
      </dgm:t>
    </dgm:pt>
    <dgm:pt modelId="{B526F583-0656-41E7-9856-43134B32869F}" type="parTrans" cxnId="{75ECF992-9705-4E23-BA56-AD2EC4DE006F}">
      <dgm:prSet/>
      <dgm:spPr/>
      <dgm:t>
        <a:bodyPr/>
        <a:lstStyle/>
        <a:p>
          <a:endParaRPr lang="en-US"/>
        </a:p>
      </dgm:t>
    </dgm:pt>
    <dgm:pt modelId="{1AE0CE47-3ED8-40AA-97BD-A6F6126280AE}" type="sibTrans" cxnId="{75ECF992-9705-4E23-BA56-AD2EC4DE006F}">
      <dgm:prSet/>
      <dgm:spPr/>
      <dgm:t>
        <a:bodyPr/>
        <a:lstStyle/>
        <a:p>
          <a:endParaRPr lang="en-US"/>
        </a:p>
      </dgm:t>
    </dgm:pt>
    <dgm:pt modelId="{43795BA5-F80F-454C-ABF0-7BA822E9C726}">
      <dgm:prSet/>
      <dgm:spPr/>
      <dgm:t>
        <a:bodyPr/>
        <a:lstStyle/>
        <a:p>
          <a:r>
            <a:rPr lang="en-US"/>
            <a:t>Ducks</a:t>
          </a:r>
        </a:p>
      </dgm:t>
    </dgm:pt>
    <dgm:pt modelId="{8BDDCEBE-ED03-4491-8CBB-A48E131DCF20}" type="parTrans" cxnId="{0AD7904A-1C9F-4601-AF66-C54EED391128}">
      <dgm:prSet/>
      <dgm:spPr/>
      <dgm:t>
        <a:bodyPr/>
        <a:lstStyle/>
        <a:p>
          <a:endParaRPr lang="en-US"/>
        </a:p>
      </dgm:t>
    </dgm:pt>
    <dgm:pt modelId="{C87A0587-A477-4696-8365-C798A44BEB3A}" type="sibTrans" cxnId="{0AD7904A-1C9F-4601-AF66-C54EED391128}">
      <dgm:prSet/>
      <dgm:spPr/>
      <dgm:t>
        <a:bodyPr/>
        <a:lstStyle/>
        <a:p>
          <a:endParaRPr lang="en-US"/>
        </a:p>
      </dgm:t>
    </dgm:pt>
    <dgm:pt modelId="{7526636F-D213-4D7F-9D54-5E561F8530E9}" type="pres">
      <dgm:prSet presAssocID="{C12B718D-D510-4734-A450-AB3709D6747E}" presName="diagram" presStyleCnt="0">
        <dgm:presLayoutVars>
          <dgm:dir/>
          <dgm:resizeHandles val="exact"/>
        </dgm:presLayoutVars>
      </dgm:prSet>
      <dgm:spPr/>
    </dgm:pt>
    <dgm:pt modelId="{30BD6119-DB42-4B25-A2AB-057FB4461698}" type="pres">
      <dgm:prSet presAssocID="{7A474C7A-6A76-4D46-9723-83EF168AD96E}" presName="node" presStyleLbl="node1" presStyleIdx="0" presStyleCnt="6">
        <dgm:presLayoutVars>
          <dgm:bulletEnabled val="1"/>
        </dgm:presLayoutVars>
      </dgm:prSet>
      <dgm:spPr/>
    </dgm:pt>
    <dgm:pt modelId="{2A205648-0697-48A3-8E2D-94A60B8EA08E}" type="pres">
      <dgm:prSet presAssocID="{10B9B624-1E29-4BBC-9E3F-321E36710A95}" presName="sibTrans" presStyleCnt="0"/>
      <dgm:spPr/>
    </dgm:pt>
    <dgm:pt modelId="{CE30BC1E-12E7-494F-A921-0A64BDD56B7B}" type="pres">
      <dgm:prSet presAssocID="{B9FBDD34-2B3D-44E8-A903-166E6B76A605}" presName="node" presStyleLbl="node1" presStyleIdx="1" presStyleCnt="6">
        <dgm:presLayoutVars>
          <dgm:bulletEnabled val="1"/>
        </dgm:presLayoutVars>
      </dgm:prSet>
      <dgm:spPr/>
    </dgm:pt>
    <dgm:pt modelId="{07E79712-E106-4233-BB2D-3AC81B64B739}" type="pres">
      <dgm:prSet presAssocID="{90D98EB8-5805-4765-A22E-ADF2718A1958}" presName="sibTrans" presStyleCnt="0"/>
      <dgm:spPr/>
    </dgm:pt>
    <dgm:pt modelId="{98E43B8E-4FD9-4F37-B8BF-F7A8EDAD85C4}" type="pres">
      <dgm:prSet presAssocID="{908FA36D-92F1-4EF4-9099-B2D51C2A7828}" presName="node" presStyleLbl="node1" presStyleIdx="2" presStyleCnt="6">
        <dgm:presLayoutVars>
          <dgm:bulletEnabled val="1"/>
        </dgm:presLayoutVars>
      </dgm:prSet>
      <dgm:spPr/>
    </dgm:pt>
    <dgm:pt modelId="{0DA2C1FF-E960-429A-BCA9-436BAA0CA71D}" type="pres">
      <dgm:prSet presAssocID="{AC38A151-6D63-4394-A781-DA00F5F6CFE2}" presName="sibTrans" presStyleCnt="0"/>
      <dgm:spPr/>
    </dgm:pt>
    <dgm:pt modelId="{6A554074-C772-41EC-B3A0-2E9AB87FF55F}" type="pres">
      <dgm:prSet presAssocID="{B0F4BB4E-0483-4A7B-AF44-33B0B78FF8C4}" presName="node" presStyleLbl="node1" presStyleIdx="3" presStyleCnt="6">
        <dgm:presLayoutVars>
          <dgm:bulletEnabled val="1"/>
        </dgm:presLayoutVars>
      </dgm:prSet>
      <dgm:spPr/>
    </dgm:pt>
    <dgm:pt modelId="{0E24FB63-B261-404E-9705-3B81F0529A06}" type="pres">
      <dgm:prSet presAssocID="{91A7CA17-459E-4926-9974-97D28D5E1AD9}" presName="sibTrans" presStyleCnt="0"/>
      <dgm:spPr/>
    </dgm:pt>
    <dgm:pt modelId="{3CF63DCA-E3B9-4B2E-93C3-B3251B355E7E}" type="pres">
      <dgm:prSet presAssocID="{FE0F4194-4D17-4EEA-A28E-EE9BF92482A5}" presName="node" presStyleLbl="node1" presStyleIdx="4" presStyleCnt="6">
        <dgm:presLayoutVars>
          <dgm:bulletEnabled val="1"/>
        </dgm:presLayoutVars>
      </dgm:prSet>
      <dgm:spPr/>
    </dgm:pt>
    <dgm:pt modelId="{4C801F7A-B458-4BAE-9AD4-F87AEF2389C0}" type="pres">
      <dgm:prSet presAssocID="{1AE0CE47-3ED8-40AA-97BD-A6F6126280AE}" presName="sibTrans" presStyleCnt="0"/>
      <dgm:spPr/>
    </dgm:pt>
    <dgm:pt modelId="{D38C9788-8A12-4FD8-87A9-CAC2E641394A}" type="pres">
      <dgm:prSet presAssocID="{43795BA5-F80F-454C-ABF0-7BA822E9C726}" presName="node" presStyleLbl="node1" presStyleIdx="5" presStyleCnt="6">
        <dgm:presLayoutVars>
          <dgm:bulletEnabled val="1"/>
        </dgm:presLayoutVars>
      </dgm:prSet>
      <dgm:spPr/>
    </dgm:pt>
  </dgm:ptLst>
  <dgm:cxnLst>
    <dgm:cxn modelId="{9FF6B208-96F6-41BD-BE2B-28703DBE8022}" type="presOf" srcId="{B0F4BB4E-0483-4A7B-AF44-33B0B78FF8C4}" destId="{6A554074-C772-41EC-B3A0-2E9AB87FF55F}" srcOrd="0" destOrd="0" presId="urn:microsoft.com/office/officeart/2005/8/layout/default"/>
    <dgm:cxn modelId="{3CA0EF0C-4172-4CBA-9106-CC17604A7276}" type="presOf" srcId="{7A474C7A-6A76-4D46-9723-83EF168AD96E}" destId="{30BD6119-DB42-4B25-A2AB-057FB4461698}" srcOrd="0" destOrd="0" presId="urn:microsoft.com/office/officeart/2005/8/layout/default"/>
    <dgm:cxn modelId="{6EE98A1D-4178-458A-B2E0-A8624E47D507}" type="presOf" srcId="{43795BA5-F80F-454C-ABF0-7BA822E9C726}" destId="{D38C9788-8A12-4FD8-87A9-CAC2E641394A}" srcOrd="0" destOrd="0" presId="urn:microsoft.com/office/officeart/2005/8/layout/default"/>
    <dgm:cxn modelId="{B2001C2B-5134-48FB-8843-68399AD8F850}" srcId="{C12B718D-D510-4734-A450-AB3709D6747E}" destId="{7A474C7A-6A76-4D46-9723-83EF168AD96E}" srcOrd="0" destOrd="0" parTransId="{54E583EB-2874-462D-8DFA-6DCAEEE96D21}" sibTransId="{10B9B624-1E29-4BBC-9E3F-321E36710A95}"/>
    <dgm:cxn modelId="{A483216A-373F-4303-BAB2-9DF6FB397C44}" srcId="{C12B718D-D510-4734-A450-AB3709D6747E}" destId="{908FA36D-92F1-4EF4-9099-B2D51C2A7828}" srcOrd="2" destOrd="0" parTransId="{2F64D2A4-E797-4821-800F-1EFFF44FA60D}" sibTransId="{AC38A151-6D63-4394-A781-DA00F5F6CFE2}"/>
    <dgm:cxn modelId="{0AD7904A-1C9F-4601-AF66-C54EED391128}" srcId="{C12B718D-D510-4734-A450-AB3709D6747E}" destId="{43795BA5-F80F-454C-ABF0-7BA822E9C726}" srcOrd="5" destOrd="0" parTransId="{8BDDCEBE-ED03-4491-8CBB-A48E131DCF20}" sibTransId="{C87A0587-A477-4696-8365-C798A44BEB3A}"/>
    <dgm:cxn modelId="{6FB5196B-A4EE-43B8-B680-08875B7B116C}" srcId="{C12B718D-D510-4734-A450-AB3709D6747E}" destId="{B0F4BB4E-0483-4A7B-AF44-33B0B78FF8C4}" srcOrd="3" destOrd="0" parTransId="{EE787B7E-42FA-41AD-B2BD-9D54D6F3042D}" sibTransId="{91A7CA17-459E-4926-9974-97D28D5E1AD9}"/>
    <dgm:cxn modelId="{5765EF4E-36A6-4BDB-9F90-284195F31AF4}" srcId="{C12B718D-D510-4734-A450-AB3709D6747E}" destId="{B9FBDD34-2B3D-44E8-A903-166E6B76A605}" srcOrd="1" destOrd="0" parTransId="{11999992-A12B-42A2-B18D-96152D5DF658}" sibTransId="{90D98EB8-5805-4765-A22E-ADF2718A1958}"/>
    <dgm:cxn modelId="{AC741057-3001-404A-83EF-64C5A12EC3BF}" type="presOf" srcId="{C12B718D-D510-4734-A450-AB3709D6747E}" destId="{7526636F-D213-4D7F-9D54-5E561F8530E9}" srcOrd="0" destOrd="0" presId="urn:microsoft.com/office/officeart/2005/8/layout/default"/>
    <dgm:cxn modelId="{BAC7DA92-EE87-41D0-83A2-10E139A2C39B}" type="presOf" srcId="{908FA36D-92F1-4EF4-9099-B2D51C2A7828}" destId="{98E43B8E-4FD9-4F37-B8BF-F7A8EDAD85C4}" srcOrd="0" destOrd="0" presId="urn:microsoft.com/office/officeart/2005/8/layout/default"/>
    <dgm:cxn modelId="{75ECF992-9705-4E23-BA56-AD2EC4DE006F}" srcId="{C12B718D-D510-4734-A450-AB3709D6747E}" destId="{FE0F4194-4D17-4EEA-A28E-EE9BF92482A5}" srcOrd="4" destOrd="0" parTransId="{B526F583-0656-41E7-9856-43134B32869F}" sibTransId="{1AE0CE47-3ED8-40AA-97BD-A6F6126280AE}"/>
    <dgm:cxn modelId="{604C3CA2-00BC-4CCD-B227-1A7C6B0D6701}" type="presOf" srcId="{FE0F4194-4D17-4EEA-A28E-EE9BF92482A5}" destId="{3CF63DCA-E3B9-4B2E-93C3-B3251B355E7E}" srcOrd="0" destOrd="0" presId="urn:microsoft.com/office/officeart/2005/8/layout/default"/>
    <dgm:cxn modelId="{EBCFABDD-FAB5-49AB-9DD1-9994F5DBD530}" type="presOf" srcId="{B9FBDD34-2B3D-44E8-A903-166E6B76A605}" destId="{CE30BC1E-12E7-494F-A921-0A64BDD56B7B}" srcOrd="0" destOrd="0" presId="urn:microsoft.com/office/officeart/2005/8/layout/default"/>
    <dgm:cxn modelId="{CEEE1C78-77E1-465B-B65B-C5C45E3A1DA9}" type="presParOf" srcId="{7526636F-D213-4D7F-9D54-5E561F8530E9}" destId="{30BD6119-DB42-4B25-A2AB-057FB4461698}" srcOrd="0" destOrd="0" presId="urn:microsoft.com/office/officeart/2005/8/layout/default"/>
    <dgm:cxn modelId="{12C532C4-1E9A-49C5-BFEB-53684EAB309B}" type="presParOf" srcId="{7526636F-D213-4D7F-9D54-5E561F8530E9}" destId="{2A205648-0697-48A3-8E2D-94A60B8EA08E}" srcOrd="1" destOrd="0" presId="urn:microsoft.com/office/officeart/2005/8/layout/default"/>
    <dgm:cxn modelId="{B4FF277D-B775-4C12-83D6-A7A99644C65C}" type="presParOf" srcId="{7526636F-D213-4D7F-9D54-5E561F8530E9}" destId="{CE30BC1E-12E7-494F-A921-0A64BDD56B7B}" srcOrd="2" destOrd="0" presId="urn:microsoft.com/office/officeart/2005/8/layout/default"/>
    <dgm:cxn modelId="{7A45193C-D422-4965-8796-99523F769A6A}" type="presParOf" srcId="{7526636F-D213-4D7F-9D54-5E561F8530E9}" destId="{07E79712-E106-4233-BB2D-3AC81B64B739}" srcOrd="3" destOrd="0" presId="urn:microsoft.com/office/officeart/2005/8/layout/default"/>
    <dgm:cxn modelId="{C7CCE322-A013-4C56-AF41-A00F18884306}" type="presParOf" srcId="{7526636F-D213-4D7F-9D54-5E561F8530E9}" destId="{98E43B8E-4FD9-4F37-B8BF-F7A8EDAD85C4}" srcOrd="4" destOrd="0" presId="urn:microsoft.com/office/officeart/2005/8/layout/default"/>
    <dgm:cxn modelId="{2055733D-92E0-4CA0-A895-55FA954C8900}" type="presParOf" srcId="{7526636F-D213-4D7F-9D54-5E561F8530E9}" destId="{0DA2C1FF-E960-429A-BCA9-436BAA0CA71D}" srcOrd="5" destOrd="0" presId="urn:microsoft.com/office/officeart/2005/8/layout/default"/>
    <dgm:cxn modelId="{B93081BE-5775-4869-B701-21CFB0AC1317}" type="presParOf" srcId="{7526636F-D213-4D7F-9D54-5E561F8530E9}" destId="{6A554074-C772-41EC-B3A0-2E9AB87FF55F}" srcOrd="6" destOrd="0" presId="urn:microsoft.com/office/officeart/2005/8/layout/default"/>
    <dgm:cxn modelId="{5EEAB3EE-CC65-440E-B0AB-53C1632556D5}" type="presParOf" srcId="{7526636F-D213-4D7F-9D54-5E561F8530E9}" destId="{0E24FB63-B261-404E-9705-3B81F0529A06}" srcOrd="7" destOrd="0" presId="urn:microsoft.com/office/officeart/2005/8/layout/default"/>
    <dgm:cxn modelId="{AF1DDA4C-B56F-4696-9675-FA162461CF9E}" type="presParOf" srcId="{7526636F-D213-4D7F-9D54-5E561F8530E9}" destId="{3CF63DCA-E3B9-4B2E-93C3-B3251B355E7E}" srcOrd="8" destOrd="0" presId="urn:microsoft.com/office/officeart/2005/8/layout/default"/>
    <dgm:cxn modelId="{9B026B1C-72A1-448C-8F7F-2F4903F8DE22}" type="presParOf" srcId="{7526636F-D213-4D7F-9D54-5E561F8530E9}" destId="{4C801F7A-B458-4BAE-9AD4-F87AEF2389C0}" srcOrd="9" destOrd="0" presId="urn:microsoft.com/office/officeart/2005/8/layout/default"/>
    <dgm:cxn modelId="{0C75BE97-04C1-4A96-98B5-3F9CBED679C5}" type="presParOf" srcId="{7526636F-D213-4D7F-9D54-5E561F8530E9}" destId="{D38C9788-8A12-4FD8-87A9-CAC2E641394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1B3AF9-9939-4ECE-873C-3D75F46949C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A153E0D-F0C7-40A2-884F-16E941C48D5D}">
      <dgm:prSet/>
      <dgm:spPr/>
      <dgm:t>
        <a:bodyPr/>
        <a:lstStyle/>
        <a:p>
          <a:r>
            <a:rPr lang="en-US"/>
            <a:t>Size and space restrictions</a:t>
          </a:r>
        </a:p>
      </dgm:t>
    </dgm:pt>
    <dgm:pt modelId="{BC266278-6801-45BF-9C5E-6408D1A140A0}" type="parTrans" cxnId="{0B76A805-9B51-4744-BCE8-B5CD55266B11}">
      <dgm:prSet/>
      <dgm:spPr/>
      <dgm:t>
        <a:bodyPr/>
        <a:lstStyle/>
        <a:p>
          <a:endParaRPr lang="en-US"/>
        </a:p>
      </dgm:t>
    </dgm:pt>
    <dgm:pt modelId="{D84D76A7-1FF1-4956-828E-D2BB945B0F3E}" type="sibTrans" cxnId="{0B76A805-9B51-4744-BCE8-B5CD55266B11}">
      <dgm:prSet/>
      <dgm:spPr/>
      <dgm:t>
        <a:bodyPr/>
        <a:lstStyle/>
        <a:p>
          <a:endParaRPr lang="en-US"/>
        </a:p>
      </dgm:t>
    </dgm:pt>
    <dgm:pt modelId="{049A1FBF-49D2-4012-9972-0C12CB8FB44A}">
      <dgm:prSet/>
      <dgm:spPr/>
      <dgm:t>
        <a:bodyPr/>
        <a:lstStyle/>
        <a:p>
          <a:r>
            <a:rPr lang="en-US"/>
            <a:t>Zoning regulations </a:t>
          </a:r>
        </a:p>
      </dgm:t>
    </dgm:pt>
    <dgm:pt modelId="{D1B6982C-A4B9-47D0-B7B9-321859F69936}" type="parTrans" cxnId="{8F0EF458-74AC-43A5-9071-00319F196B98}">
      <dgm:prSet/>
      <dgm:spPr/>
      <dgm:t>
        <a:bodyPr/>
        <a:lstStyle/>
        <a:p>
          <a:endParaRPr lang="en-US"/>
        </a:p>
      </dgm:t>
    </dgm:pt>
    <dgm:pt modelId="{3DB2D47D-4CCD-4390-82B2-AA7365A77869}" type="sibTrans" cxnId="{8F0EF458-74AC-43A5-9071-00319F196B98}">
      <dgm:prSet/>
      <dgm:spPr/>
      <dgm:t>
        <a:bodyPr/>
        <a:lstStyle/>
        <a:p>
          <a:endParaRPr lang="en-US"/>
        </a:p>
      </dgm:t>
    </dgm:pt>
    <dgm:pt modelId="{5479CE02-16C7-422A-A93E-B11A0B6A1C7E}">
      <dgm:prSet/>
      <dgm:spPr/>
      <dgm:t>
        <a:bodyPr/>
        <a:lstStyle/>
        <a:p>
          <a:r>
            <a:rPr lang="en-US"/>
            <a:t>Nuisance complaints </a:t>
          </a:r>
        </a:p>
      </dgm:t>
    </dgm:pt>
    <dgm:pt modelId="{9AF9C53F-E9D9-4502-99EE-4BA14F7E955E}" type="parTrans" cxnId="{34D2CBF5-F29B-4611-8F24-4849FA3E8175}">
      <dgm:prSet/>
      <dgm:spPr/>
      <dgm:t>
        <a:bodyPr/>
        <a:lstStyle/>
        <a:p>
          <a:endParaRPr lang="en-US"/>
        </a:p>
      </dgm:t>
    </dgm:pt>
    <dgm:pt modelId="{E147D2E0-505E-4BAE-A298-E9EEFE0EB33F}" type="sibTrans" cxnId="{34D2CBF5-F29B-4611-8F24-4849FA3E8175}">
      <dgm:prSet/>
      <dgm:spPr/>
      <dgm:t>
        <a:bodyPr/>
        <a:lstStyle/>
        <a:p>
          <a:endParaRPr lang="en-US"/>
        </a:p>
      </dgm:t>
    </dgm:pt>
    <dgm:pt modelId="{79BDDB52-9BED-4946-BFE7-386ED5C78E9A}">
      <dgm:prSet/>
      <dgm:spPr/>
      <dgm:t>
        <a:bodyPr/>
        <a:lstStyle/>
        <a:p>
          <a:r>
            <a:rPr lang="en-US"/>
            <a:t>Feed supply</a:t>
          </a:r>
        </a:p>
      </dgm:t>
    </dgm:pt>
    <dgm:pt modelId="{BD9B3944-0B01-458A-93D2-83C7C80470AC}" type="parTrans" cxnId="{B2F96723-D6FE-46D9-8C3C-7ADA024C9F1A}">
      <dgm:prSet/>
      <dgm:spPr/>
      <dgm:t>
        <a:bodyPr/>
        <a:lstStyle/>
        <a:p>
          <a:endParaRPr lang="en-US"/>
        </a:p>
      </dgm:t>
    </dgm:pt>
    <dgm:pt modelId="{918A24C4-C6B9-422E-8B3F-861B28971657}" type="sibTrans" cxnId="{B2F96723-D6FE-46D9-8C3C-7ADA024C9F1A}">
      <dgm:prSet/>
      <dgm:spPr/>
      <dgm:t>
        <a:bodyPr/>
        <a:lstStyle/>
        <a:p>
          <a:endParaRPr lang="en-US"/>
        </a:p>
      </dgm:t>
    </dgm:pt>
    <dgm:pt modelId="{28BA5ADA-3D0B-4B63-802C-DC01B40E6969}">
      <dgm:prSet/>
      <dgm:spPr/>
      <dgm:t>
        <a:bodyPr/>
        <a:lstStyle/>
        <a:p>
          <a:r>
            <a:rPr lang="en-US"/>
            <a:t>Processing facilities </a:t>
          </a:r>
        </a:p>
      </dgm:t>
    </dgm:pt>
    <dgm:pt modelId="{D7997FA4-8B73-42E4-9EFC-C505E0C4A53E}" type="parTrans" cxnId="{5339F11B-8D6D-4F88-96E7-45ACDFE1A030}">
      <dgm:prSet/>
      <dgm:spPr/>
      <dgm:t>
        <a:bodyPr/>
        <a:lstStyle/>
        <a:p>
          <a:endParaRPr lang="en-US"/>
        </a:p>
      </dgm:t>
    </dgm:pt>
    <dgm:pt modelId="{7D274FDE-B384-43FC-9F6B-9CBAE4AC5BEE}" type="sibTrans" cxnId="{5339F11B-8D6D-4F88-96E7-45ACDFE1A030}">
      <dgm:prSet/>
      <dgm:spPr/>
      <dgm:t>
        <a:bodyPr/>
        <a:lstStyle/>
        <a:p>
          <a:endParaRPr lang="en-US"/>
        </a:p>
      </dgm:t>
    </dgm:pt>
    <dgm:pt modelId="{AEFD5E17-E9FF-4AD8-A275-9635ED107823}" type="pres">
      <dgm:prSet presAssocID="{B81B3AF9-9939-4ECE-873C-3D75F46949CB}" presName="linear" presStyleCnt="0">
        <dgm:presLayoutVars>
          <dgm:animLvl val="lvl"/>
          <dgm:resizeHandles val="exact"/>
        </dgm:presLayoutVars>
      </dgm:prSet>
      <dgm:spPr/>
    </dgm:pt>
    <dgm:pt modelId="{72E64056-F5A7-474B-9FB4-A89F547D7EFB}" type="pres">
      <dgm:prSet presAssocID="{0A153E0D-F0C7-40A2-884F-16E941C48D5D}" presName="parentText" presStyleLbl="node1" presStyleIdx="0" presStyleCnt="5">
        <dgm:presLayoutVars>
          <dgm:chMax val="0"/>
          <dgm:bulletEnabled val="1"/>
        </dgm:presLayoutVars>
      </dgm:prSet>
      <dgm:spPr/>
    </dgm:pt>
    <dgm:pt modelId="{7CDFF9AD-1467-4A26-8584-C41444C6678E}" type="pres">
      <dgm:prSet presAssocID="{D84D76A7-1FF1-4956-828E-D2BB945B0F3E}" presName="spacer" presStyleCnt="0"/>
      <dgm:spPr/>
    </dgm:pt>
    <dgm:pt modelId="{69E238A0-170A-456C-AA2F-FDC5D801D00C}" type="pres">
      <dgm:prSet presAssocID="{049A1FBF-49D2-4012-9972-0C12CB8FB44A}" presName="parentText" presStyleLbl="node1" presStyleIdx="1" presStyleCnt="5">
        <dgm:presLayoutVars>
          <dgm:chMax val="0"/>
          <dgm:bulletEnabled val="1"/>
        </dgm:presLayoutVars>
      </dgm:prSet>
      <dgm:spPr/>
    </dgm:pt>
    <dgm:pt modelId="{BDDAB1E0-CB4B-4CCB-82C4-171790B5B5A2}" type="pres">
      <dgm:prSet presAssocID="{3DB2D47D-4CCD-4390-82B2-AA7365A77869}" presName="spacer" presStyleCnt="0"/>
      <dgm:spPr/>
    </dgm:pt>
    <dgm:pt modelId="{AA64CAB7-A948-4057-9243-F2FA9D2516D4}" type="pres">
      <dgm:prSet presAssocID="{5479CE02-16C7-422A-A93E-B11A0B6A1C7E}" presName="parentText" presStyleLbl="node1" presStyleIdx="2" presStyleCnt="5">
        <dgm:presLayoutVars>
          <dgm:chMax val="0"/>
          <dgm:bulletEnabled val="1"/>
        </dgm:presLayoutVars>
      </dgm:prSet>
      <dgm:spPr/>
    </dgm:pt>
    <dgm:pt modelId="{86265C23-6C65-4B1F-8E03-D3938561AB03}" type="pres">
      <dgm:prSet presAssocID="{E147D2E0-505E-4BAE-A298-E9EEFE0EB33F}" presName="spacer" presStyleCnt="0"/>
      <dgm:spPr/>
    </dgm:pt>
    <dgm:pt modelId="{AB8A26EF-47F4-4F78-AF23-86943AADB7B5}" type="pres">
      <dgm:prSet presAssocID="{79BDDB52-9BED-4946-BFE7-386ED5C78E9A}" presName="parentText" presStyleLbl="node1" presStyleIdx="3" presStyleCnt="5">
        <dgm:presLayoutVars>
          <dgm:chMax val="0"/>
          <dgm:bulletEnabled val="1"/>
        </dgm:presLayoutVars>
      </dgm:prSet>
      <dgm:spPr/>
    </dgm:pt>
    <dgm:pt modelId="{31A5C285-9943-40BD-AA17-1B065C9250F0}" type="pres">
      <dgm:prSet presAssocID="{918A24C4-C6B9-422E-8B3F-861B28971657}" presName="spacer" presStyleCnt="0"/>
      <dgm:spPr/>
    </dgm:pt>
    <dgm:pt modelId="{510EF7BF-BFCA-465A-B023-E2F8CD841384}" type="pres">
      <dgm:prSet presAssocID="{28BA5ADA-3D0B-4B63-802C-DC01B40E6969}" presName="parentText" presStyleLbl="node1" presStyleIdx="4" presStyleCnt="5">
        <dgm:presLayoutVars>
          <dgm:chMax val="0"/>
          <dgm:bulletEnabled val="1"/>
        </dgm:presLayoutVars>
      </dgm:prSet>
      <dgm:spPr/>
    </dgm:pt>
  </dgm:ptLst>
  <dgm:cxnLst>
    <dgm:cxn modelId="{0B76A805-9B51-4744-BCE8-B5CD55266B11}" srcId="{B81B3AF9-9939-4ECE-873C-3D75F46949CB}" destId="{0A153E0D-F0C7-40A2-884F-16E941C48D5D}" srcOrd="0" destOrd="0" parTransId="{BC266278-6801-45BF-9C5E-6408D1A140A0}" sibTransId="{D84D76A7-1FF1-4956-828E-D2BB945B0F3E}"/>
    <dgm:cxn modelId="{AAE61D18-992D-4447-ADE2-BFDC703D5BAF}" type="presOf" srcId="{049A1FBF-49D2-4012-9972-0C12CB8FB44A}" destId="{69E238A0-170A-456C-AA2F-FDC5D801D00C}" srcOrd="0" destOrd="0" presId="urn:microsoft.com/office/officeart/2005/8/layout/vList2"/>
    <dgm:cxn modelId="{5339F11B-8D6D-4F88-96E7-45ACDFE1A030}" srcId="{B81B3AF9-9939-4ECE-873C-3D75F46949CB}" destId="{28BA5ADA-3D0B-4B63-802C-DC01B40E6969}" srcOrd="4" destOrd="0" parTransId="{D7997FA4-8B73-42E4-9EFC-C505E0C4A53E}" sibTransId="{7D274FDE-B384-43FC-9F6B-9CBAE4AC5BEE}"/>
    <dgm:cxn modelId="{B2F96723-D6FE-46D9-8C3C-7ADA024C9F1A}" srcId="{B81B3AF9-9939-4ECE-873C-3D75F46949CB}" destId="{79BDDB52-9BED-4946-BFE7-386ED5C78E9A}" srcOrd="3" destOrd="0" parTransId="{BD9B3944-0B01-458A-93D2-83C7C80470AC}" sibTransId="{918A24C4-C6B9-422E-8B3F-861B28971657}"/>
    <dgm:cxn modelId="{D0FB254F-35CD-44DC-B513-8F1ECF98D9A0}" type="presOf" srcId="{0A153E0D-F0C7-40A2-884F-16E941C48D5D}" destId="{72E64056-F5A7-474B-9FB4-A89F547D7EFB}" srcOrd="0" destOrd="0" presId="urn:microsoft.com/office/officeart/2005/8/layout/vList2"/>
    <dgm:cxn modelId="{8F0EF458-74AC-43A5-9071-00319F196B98}" srcId="{B81B3AF9-9939-4ECE-873C-3D75F46949CB}" destId="{049A1FBF-49D2-4012-9972-0C12CB8FB44A}" srcOrd="1" destOrd="0" parTransId="{D1B6982C-A4B9-47D0-B7B9-321859F69936}" sibTransId="{3DB2D47D-4CCD-4390-82B2-AA7365A77869}"/>
    <dgm:cxn modelId="{AB8BE19A-A159-449B-B44D-12ED4767A168}" type="presOf" srcId="{5479CE02-16C7-422A-A93E-B11A0B6A1C7E}" destId="{AA64CAB7-A948-4057-9243-F2FA9D2516D4}" srcOrd="0" destOrd="0" presId="urn:microsoft.com/office/officeart/2005/8/layout/vList2"/>
    <dgm:cxn modelId="{D7862D9C-8910-4141-9274-64D4CE02ABC3}" type="presOf" srcId="{B81B3AF9-9939-4ECE-873C-3D75F46949CB}" destId="{AEFD5E17-E9FF-4AD8-A275-9635ED107823}" srcOrd="0" destOrd="0" presId="urn:microsoft.com/office/officeart/2005/8/layout/vList2"/>
    <dgm:cxn modelId="{AC1008AC-DAD3-4622-8DE0-B871A30EE3F9}" type="presOf" srcId="{79BDDB52-9BED-4946-BFE7-386ED5C78E9A}" destId="{AB8A26EF-47F4-4F78-AF23-86943AADB7B5}" srcOrd="0" destOrd="0" presId="urn:microsoft.com/office/officeart/2005/8/layout/vList2"/>
    <dgm:cxn modelId="{4D0A17BF-7C2C-48BE-B71E-1D91F84A927E}" type="presOf" srcId="{28BA5ADA-3D0B-4B63-802C-DC01B40E6969}" destId="{510EF7BF-BFCA-465A-B023-E2F8CD841384}" srcOrd="0" destOrd="0" presId="urn:microsoft.com/office/officeart/2005/8/layout/vList2"/>
    <dgm:cxn modelId="{34D2CBF5-F29B-4611-8F24-4849FA3E8175}" srcId="{B81B3AF9-9939-4ECE-873C-3D75F46949CB}" destId="{5479CE02-16C7-422A-A93E-B11A0B6A1C7E}" srcOrd="2" destOrd="0" parTransId="{9AF9C53F-E9D9-4502-99EE-4BA14F7E955E}" sibTransId="{E147D2E0-505E-4BAE-A298-E9EEFE0EB33F}"/>
    <dgm:cxn modelId="{332B67FE-424F-46D8-92D5-9E20E20BDCFF}" type="presParOf" srcId="{AEFD5E17-E9FF-4AD8-A275-9635ED107823}" destId="{72E64056-F5A7-474B-9FB4-A89F547D7EFB}" srcOrd="0" destOrd="0" presId="urn:microsoft.com/office/officeart/2005/8/layout/vList2"/>
    <dgm:cxn modelId="{414DAD15-1701-48EE-8953-5D84CF6ACBFE}" type="presParOf" srcId="{AEFD5E17-E9FF-4AD8-A275-9635ED107823}" destId="{7CDFF9AD-1467-4A26-8584-C41444C6678E}" srcOrd="1" destOrd="0" presId="urn:microsoft.com/office/officeart/2005/8/layout/vList2"/>
    <dgm:cxn modelId="{384B0DE2-AA25-4EAE-8DCD-F0680039AAD8}" type="presParOf" srcId="{AEFD5E17-E9FF-4AD8-A275-9635ED107823}" destId="{69E238A0-170A-456C-AA2F-FDC5D801D00C}" srcOrd="2" destOrd="0" presId="urn:microsoft.com/office/officeart/2005/8/layout/vList2"/>
    <dgm:cxn modelId="{A8DB1465-5B08-4949-B7D2-87D13A861714}" type="presParOf" srcId="{AEFD5E17-E9FF-4AD8-A275-9635ED107823}" destId="{BDDAB1E0-CB4B-4CCB-82C4-171790B5B5A2}" srcOrd="3" destOrd="0" presId="urn:microsoft.com/office/officeart/2005/8/layout/vList2"/>
    <dgm:cxn modelId="{38288449-7797-4987-BB50-89E08AEF92B4}" type="presParOf" srcId="{AEFD5E17-E9FF-4AD8-A275-9635ED107823}" destId="{AA64CAB7-A948-4057-9243-F2FA9D2516D4}" srcOrd="4" destOrd="0" presId="urn:microsoft.com/office/officeart/2005/8/layout/vList2"/>
    <dgm:cxn modelId="{0BF796EC-C09A-4F92-9A83-014095235DED}" type="presParOf" srcId="{AEFD5E17-E9FF-4AD8-A275-9635ED107823}" destId="{86265C23-6C65-4B1F-8E03-D3938561AB03}" srcOrd="5" destOrd="0" presId="urn:microsoft.com/office/officeart/2005/8/layout/vList2"/>
    <dgm:cxn modelId="{6BE9570C-26E6-4953-AEB9-7A0683411AD5}" type="presParOf" srcId="{AEFD5E17-E9FF-4AD8-A275-9635ED107823}" destId="{AB8A26EF-47F4-4F78-AF23-86943AADB7B5}" srcOrd="6" destOrd="0" presId="urn:microsoft.com/office/officeart/2005/8/layout/vList2"/>
    <dgm:cxn modelId="{5601FB5B-EB2D-433C-B1EC-A11E65A55D20}" type="presParOf" srcId="{AEFD5E17-E9FF-4AD8-A275-9635ED107823}" destId="{31A5C285-9943-40BD-AA17-1B065C9250F0}" srcOrd="7" destOrd="0" presId="urn:microsoft.com/office/officeart/2005/8/layout/vList2"/>
    <dgm:cxn modelId="{64DB4289-A366-4CDE-9C4F-FFB1719BF8D9}" type="presParOf" srcId="{AEFD5E17-E9FF-4AD8-A275-9635ED107823}" destId="{510EF7BF-BFCA-465A-B023-E2F8CD841384}"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B4C56BD-8C27-49C5-A7BF-C71CB3F14916}" type="doc">
      <dgm:prSet loTypeId="urn:microsoft.com/office/officeart/2018/5/layout/IconCircleLabel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65D0B165-CE52-412F-9744-4134EB6CAA5A}">
      <dgm:prSet/>
      <dgm:spPr/>
      <dgm:t>
        <a:bodyPr/>
        <a:lstStyle/>
        <a:p>
          <a:pPr>
            <a:defRPr cap="all"/>
          </a:pPr>
          <a:r>
            <a:rPr lang="en-US"/>
            <a:t>Goats</a:t>
          </a:r>
        </a:p>
      </dgm:t>
    </dgm:pt>
    <dgm:pt modelId="{BE41EB66-F548-4F9C-AE8F-FD1DF5AEB5A1}" type="parTrans" cxnId="{995014A6-793C-415C-91A6-E4BEF14FE8AD}">
      <dgm:prSet/>
      <dgm:spPr/>
      <dgm:t>
        <a:bodyPr/>
        <a:lstStyle/>
        <a:p>
          <a:endParaRPr lang="en-US"/>
        </a:p>
      </dgm:t>
    </dgm:pt>
    <dgm:pt modelId="{D3037A25-58F2-4975-AEA7-740FEAB082EF}" type="sibTrans" cxnId="{995014A6-793C-415C-91A6-E4BEF14FE8AD}">
      <dgm:prSet/>
      <dgm:spPr/>
      <dgm:t>
        <a:bodyPr/>
        <a:lstStyle/>
        <a:p>
          <a:endParaRPr lang="en-US"/>
        </a:p>
      </dgm:t>
    </dgm:pt>
    <dgm:pt modelId="{95A4DEFC-D22E-4D04-8E1E-6C7146FFBAF0}">
      <dgm:prSet/>
      <dgm:spPr/>
      <dgm:t>
        <a:bodyPr/>
        <a:lstStyle/>
        <a:p>
          <a:pPr>
            <a:defRPr cap="all"/>
          </a:pPr>
          <a:r>
            <a:rPr lang="en-US"/>
            <a:t>Cows</a:t>
          </a:r>
        </a:p>
      </dgm:t>
    </dgm:pt>
    <dgm:pt modelId="{2445F928-464F-46F6-879A-73C33F36E8F9}" type="parTrans" cxnId="{01FC1253-784C-4F6B-9FF0-EBDC17770824}">
      <dgm:prSet/>
      <dgm:spPr/>
      <dgm:t>
        <a:bodyPr/>
        <a:lstStyle/>
        <a:p>
          <a:endParaRPr lang="en-US"/>
        </a:p>
      </dgm:t>
    </dgm:pt>
    <dgm:pt modelId="{BF89F037-3A4E-40BA-B117-5144BD63D998}" type="sibTrans" cxnId="{01FC1253-784C-4F6B-9FF0-EBDC17770824}">
      <dgm:prSet/>
      <dgm:spPr/>
      <dgm:t>
        <a:bodyPr/>
        <a:lstStyle/>
        <a:p>
          <a:endParaRPr lang="en-US"/>
        </a:p>
      </dgm:t>
    </dgm:pt>
    <dgm:pt modelId="{E9B1CA87-C814-46F9-AD80-35158780139B}">
      <dgm:prSet/>
      <dgm:spPr/>
      <dgm:t>
        <a:bodyPr/>
        <a:lstStyle/>
        <a:p>
          <a:pPr>
            <a:defRPr cap="all"/>
          </a:pPr>
          <a:r>
            <a:rPr lang="en-US"/>
            <a:t>Ducks</a:t>
          </a:r>
        </a:p>
      </dgm:t>
    </dgm:pt>
    <dgm:pt modelId="{204043B6-BF65-4AC3-AD58-48E8B6C01032}" type="parTrans" cxnId="{60C97C97-4420-448F-B2F3-6D61AA89C1E3}">
      <dgm:prSet/>
      <dgm:spPr/>
      <dgm:t>
        <a:bodyPr/>
        <a:lstStyle/>
        <a:p>
          <a:endParaRPr lang="en-US"/>
        </a:p>
      </dgm:t>
    </dgm:pt>
    <dgm:pt modelId="{4835E7DF-E919-46F2-90E8-D95F5C0531C7}" type="sibTrans" cxnId="{60C97C97-4420-448F-B2F3-6D61AA89C1E3}">
      <dgm:prSet/>
      <dgm:spPr/>
      <dgm:t>
        <a:bodyPr/>
        <a:lstStyle/>
        <a:p>
          <a:endParaRPr lang="en-US"/>
        </a:p>
      </dgm:t>
    </dgm:pt>
    <dgm:pt modelId="{83313AF7-095C-4A68-9422-5EDA1A25652B}">
      <dgm:prSet/>
      <dgm:spPr/>
      <dgm:t>
        <a:bodyPr/>
        <a:lstStyle/>
        <a:p>
          <a:pPr>
            <a:defRPr cap="all"/>
          </a:pPr>
          <a:r>
            <a:rPr lang="en-US"/>
            <a:t>Sheep </a:t>
          </a:r>
        </a:p>
      </dgm:t>
    </dgm:pt>
    <dgm:pt modelId="{5711FEDD-F3E8-47F4-B50B-42BB21E3FDBF}" type="parTrans" cxnId="{4602BF82-EA16-4C80-9724-E34671561B7E}">
      <dgm:prSet/>
      <dgm:spPr/>
      <dgm:t>
        <a:bodyPr/>
        <a:lstStyle/>
        <a:p>
          <a:endParaRPr lang="en-US"/>
        </a:p>
      </dgm:t>
    </dgm:pt>
    <dgm:pt modelId="{19A58737-C359-4281-B889-18DE1CF91D80}" type="sibTrans" cxnId="{4602BF82-EA16-4C80-9724-E34671561B7E}">
      <dgm:prSet/>
      <dgm:spPr/>
      <dgm:t>
        <a:bodyPr/>
        <a:lstStyle/>
        <a:p>
          <a:endParaRPr lang="en-US"/>
        </a:p>
      </dgm:t>
    </dgm:pt>
    <dgm:pt modelId="{0603C12A-FE49-4D18-BD8C-C3C09C47D87F}">
      <dgm:prSet/>
      <dgm:spPr/>
      <dgm:t>
        <a:bodyPr/>
        <a:lstStyle/>
        <a:p>
          <a:pPr>
            <a:defRPr cap="all"/>
          </a:pPr>
          <a:r>
            <a:rPr lang="en-US"/>
            <a:t>Pigs</a:t>
          </a:r>
        </a:p>
      </dgm:t>
    </dgm:pt>
    <dgm:pt modelId="{FFC8C9D1-4F8A-4925-9C8F-2B982D712600}" type="parTrans" cxnId="{ED26B574-524D-4097-B5F6-63D90490638B}">
      <dgm:prSet/>
      <dgm:spPr/>
      <dgm:t>
        <a:bodyPr/>
        <a:lstStyle/>
        <a:p>
          <a:endParaRPr lang="en-US"/>
        </a:p>
      </dgm:t>
    </dgm:pt>
    <dgm:pt modelId="{C3CD5BF4-709B-406E-94BC-D55444E67AC7}" type="sibTrans" cxnId="{ED26B574-524D-4097-B5F6-63D90490638B}">
      <dgm:prSet/>
      <dgm:spPr/>
      <dgm:t>
        <a:bodyPr/>
        <a:lstStyle/>
        <a:p>
          <a:endParaRPr lang="en-US"/>
        </a:p>
      </dgm:t>
    </dgm:pt>
    <dgm:pt modelId="{5077E446-1949-4BA1-BAFD-9BF3AB8DCCC3}" type="pres">
      <dgm:prSet presAssocID="{AB4C56BD-8C27-49C5-A7BF-C71CB3F14916}" presName="root" presStyleCnt="0">
        <dgm:presLayoutVars>
          <dgm:dir/>
          <dgm:resizeHandles val="exact"/>
        </dgm:presLayoutVars>
      </dgm:prSet>
      <dgm:spPr/>
    </dgm:pt>
    <dgm:pt modelId="{C4FD06F7-4020-4C05-B638-C420CA7BFBE4}" type="pres">
      <dgm:prSet presAssocID="{65D0B165-CE52-412F-9744-4134EB6CAA5A}" presName="compNode" presStyleCnt="0"/>
      <dgm:spPr/>
    </dgm:pt>
    <dgm:pt modelId="{49334B47-4CDD-47B6-A3D7-DD44FAC8C9A3}" type="pres">
      <dgm:prSet presAssocID="{65D0B165-CE52-412F-9744-4134EB6CAA5A}" presName="iconBgRect" presStyleLbl="bgShp" presStyleIdx="0" presStyleCnt="5"/>
      <dgm:spPr/>
    </dgm:pt>
    <dgm:pt modelId="{4300CFDF-BB8C-403F-BBE9-34C5E59322B0}" type="pres">
      <dgm:prSet presAssocID="{65D0B165-CE52-412F-9744-4134EB6CAA5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oat"/>
        </a:ext>
      </dgm:extLst>
    </dgm:pt>
    <dgm:pt modelId="{63E1D6A9-3FB6-4333-96FB-D1C4D9B5FBCF}" type="pres">
      <dgm:prSet presAssocID="{65D0B165-CE52-412F-9744-4134EB6CAA5A}" presName="spaceRect" presStyleCnt="0"/>
      <dgm:spPr/>
    </dgm:pt>
    <dgm:pt modelId="{5A18F670-4663-4D52-9ECA-5A8C7A1AB4C6}" type="pres">
      <dgm:prSet presAssocID="{65D0B165-CE52-412F-9744-4134EB6CAA5A}" presName="textRect" presStyleLbl="revTx" presStyleIdx="0" presStyleCnt="5">
        <dgm:presLayoutVars>
          <dgm:chMax val="1"/>
          <dgm:chPref val="1"/>
        </dgm:presLayoutVars>
      </dgm:prSet>
      <dgm:spPr/>
    </dgm:pt>
    <dgm:pt modelId="{8301FBD4-DD6D-4F4A-B979-A8F6318B2649}" type="pres">
      <dgm:prSet presAssocID="{D3037A25-58F2-4975-AEA7-740FEAB082EF}" presName="sibTrans" presStyleCnt="0"/>
      <dgm:spPr/>
    </dgm:pt>
    <dgm:pt modelId="{57D7C0F2-7499-48BC-B666-3E964EDC83F2}" type="pres">
      <dgm:prSet presAssocID="{95A4DEFC-D22E-4D04-8E1E-6C7146FFBAF0}" presName="compNode" presStyleCnt="0"/>
      <dgm:spPr/>
    </dgm:pt>
    <dgm:pt modelId="{1D66551C-80BD-4883-AEE2-9C979DB36D3B}" type="pres">
      <dgm:prSet presAssocID="{95A4DEFC-D22E-4D04-8E1E-6C7146FFBAF0}" presName="iconBgRect" presStyleLbl="bgShp" presStyleIdx="1" presStyleCnt="5"/>
      <dgm:spPr/>
    </dgm:pt>
    <dgm:pt modelId="{FBB9D08D-1CCD-40FC-9518-16E2DA56CFF1}" type="pres">
      <dgm:prSet presAssocID="{95A4DEFC-D22E-4D04-8E1E-6C7146FFBAF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w"/>
        </a:ext>
      </dgm:extLst>
    </dgm:pt>
    <dgm:pt modelId="{42F173E6-803E-4535-9AA3-992E95E830FE}" type="pres">
      <dgm:prSet presAssocID="{95A4DEFC-D22E-4D04-8E1E-6C7146FFBAF0}" presName="spaceRect" presStyleCnt="0"/>
      <dgm:spPr/>
    </dgm:pt>
    <dgm:pt modelId="{6C0DC1CA-26FA-4AB8-8F9A-8C6077D354FE}" type="pres">
      <dgm:prSet presAssocID="{95A4DEFC-D22E-4D04-8E1E-6C7146FFBAF0}" presName="textRect" presStyleLbl="revTx" presStyleIdx="1" presStyleCnt="5">
        <dgm:presLayoutVars>
          <dgm:chMax val="1"/>
          <dgm:chPref val="1"/>
        </dgm:presLayoutVars>
      </dgm:prSet>
      <dgm:spPr/>
    </dgm:pt>
    <dgm:pt modelId="{41702B8D-2D0C-49A1-9F0B-A07689EDED7E}" type="pres">
      <dgm:prSet presAssocID="{BF89F037-3A4E-40BA-B117-5144BD63D998}" presName="sibTrans" presStyleCnt="0"/>
      <dgm:spPr/>
    </dgm:pt>
    <dgm:pt modelId="{0E6F2469-726A-44F0-B3F0-C950A7743227}" type="pres">
      <dgm:prSet presAssocID="{E9B1CA87-C814-46F9-AD80-35158780139B}" presName="compNode" presStyleCnt="0"/>
      <dgm:spPr/>
    </dgm:pt>
    <dgm:pt modelId="{03E18647-24ED-4E93-9F8C-41FCB3C4E31C}" type="pres">
      <dgm:prSet presAssocID="{E9B1CA87-C814-46F9-AD80-35158780139B}" presName="iconBgRect" presStyleLbl="bgShp" presStyleIdx="2" presStyleCnt="5"/>
      <dgm:spPr/>
    </dgm:pt>
    <dgm:pt modelId="{C2F3CFA6-4513-42B0-8ED8-EB47D1FE6CCF}" type="pres">
      <dgm:prSet presAssocID="{E9B1CA87-C814-46F9-AD80-35158780139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uck"/>
        </a:ext>
      </dgm:extLst>
    </dgm:pt>
    <dgm:pt modelId="{D23B9531-86EB-4599-BE20-797169DA39AF}" type="pres">
      <dgm:prSet presAssocID="{E9B1CA87-C814-46F9-AD80-35158780139B}" presName="spaceRect" presStyleCnt="0"/>
      <dgm:spPr/>
    </dgm:pt>
    <dgm:pt modelId="{81A0EDF3-258B-4E45-BBCA-188FD199D5B9}" type="pres">
      <dgm:prSet presAssocID="{E9B1CA87-C814-46F9-AD80-35158780139B}" presName="textRect" presStyleLbl="revTx" presStyleIdx="2" presStyleCnt="5">
        <dgm:presLayoutVars>
          <dgm:chMax val="1"/>
          <dgm:chPref val="1"/>
        </dgm:presLayoutVars>
      </dgm:prSet>
      <dgm:spPr/>
    </dgm:pt>
    <dgm:pt modelId="{39E1D525-5533-4666-BBF5-55683BC76EF8}" type="pres">
      <dgm:prSet presAssocID="{4835E7DF-E919-46F2-90E8-D95F5C0531C7}" presName="sibTrans" presStyleCnt="0"/>
      <dgm:spPr/>
    </dgm:pt>
    <dgm:pt modelId="{61AE2C02-C920-4C93-A859-CC83C669B20D}" type="pres">
      <dgm:prSet presAssocID="{83313AF7-095C-4A68-9422-5EDA1A25652B}" presName="compNode" presStyleCnt="0"/>
      <dgm:spPr/>
    </dgm:pt>
    <dgm:pt modelId="{EB4A16DC-F13E-4EB3-80F0-C8AAF2B5CCD0}" type="pres">
      <dgm:prSet presAssocID="{83313AF7-095C-4A68-9422-5EDA1A25652B}" presName="iconBgRect" presStyleLbl="bgShp" presStyleIdx="3" presStyleCnt="5"/>
      <dgm:spPr/>
    </dgm:pt>
    <dgm:pt modelId="{D40EE240-435B-45F5-A087-A1C0BBB787D7}" type="pres">
      <dgm:prSet presAssocID="{83313AF7-095C-4A68-9422-5EDA1A25652B}"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heep"/>
        </a:ext>
      </dgm:extLst>
    </dgm:pt>
    <dgm:pt modelId="{B7D81F7A-0DDE-40D3-8616-441076329F08}" type="pres">
      <dgm:prSet presAssocID="{83313AF7-095C-4A68-9422-5EDA1A25652B}" presName="spaceRect" presStyleCnt="0"/>
      <dgm:spPr/>
    </dgm:pt>
    <dgm:pt modelId="{56A6C610-4D3D-441E-804D-52C97A167579}" type="pres">
      <dgm:prSet presAssocID="{83313AF7-095C-4A68-9422-5EDA1A25652B}" presName="textRect" presStyleLbl="revTx" presStyleIdx="3" presStyleCnt="5">
        <dgm:presLayoutVars>
          <dgm:chMax val="1"/>
          <dgm:chPref val="1"/>
        </dgm:presLayoutVars>
      </dgm:prSet>
      <dgm:spPr/>
    </dgm:pt>
    <dgm:pt modelId="{FC6959E2-4564-44DD-B23F-4246505D36E1}" type="pres">
      <dgm:prSet presAssocID="{19A58737-C359-4281-B889-18DE1CF91D80}" presName="sibTrans" presStyleCnt="0"/>
      <dgm:spPr/>
    </dgm:pt>
    <dgm:pt modelId="{86128090-D4A5-4A97-84E4-89B8FDFDB9A8}" type="pres">
      <dgm:prSet presAssocID="{0603C12A-FE49-4D18-BD8C-C3C09C47D87F}" presName="compNode" presStyleCnt="0"/>
      <dgm:spPr/>
    </dgm:pt>
    <dgm:pt modelId="{07B5B1B5-C7DC-4C13-B5BD-7AEFBF3123C4}" type="pres">
      <dgm:prSet presAssocID="{0603C12A-FE49-4D18-BD8C-C3C09C47D87F}" presName="iconBgRect" presStyleLbl="bgShp" presStyleIdx="4" presStyleCnt="5"/>
      <dgm:spPr/>
    </dgm:pt>
    <dgm:pt modelId="{96DC6E03-AA1A-4E0A-A1F0-22BE668C017E}" type="pres">
      <dgm:prSet presAssocID="{0603C12A-FE49-4D18-BD8C-C3C09C47D87F}"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ig"/>
        </a:ext>
      </dgm:extLst>
    </dgm:pt>
    <dgm:pt modelId="{A9DFE319-A932-44D4-9490-C2B7CCE9D648}" type="pres">
      <dgm:prSet presAssocID="{0603C12A-FE49-4D18-BD8C-C3C09C47D87F}" presName="spaceRect" presStyleCnt="0"/>
      <dgm:spPr/>
    </dgm:pt>
    <dgm:pt modelId="{032573CD-4DF6-46CB-9EE8-7EC3CBE723C5}" type="pres">
      <dgm:prSet presAssocID="{0603C12A-FE49-4D18-BD8C-C3C09C47D87F}" presName="textRect" presStyleLbl="revTx" presStyleIdx="4" presStyleCnt="5">
        <dgm:presLayoutVars>
          <dgm:chMax val="1"/>
          <dgm:chPref val="1"/>
        </dgm:presLayoutVars>
      </dgm:prSet>
      <dgm:spPr/>
    </dgm:pt>
  </dgm:ptLst>
  <dgm:cxnLst>
    <dgm:cxn modelId="{9FD80107-9E87-4D2B-A931-78025EB3F0B6}" type="presOf" srcId="{AB4C56BD-8C27-49C5-A7BF-C71CB3F14916}" destId="{5077E446-1949-4BA1-BAFD-9BF3AB8DCCC3}" srcOrd="0" destOrd="0" presId="urn:microsoft.com/office/officeart/2018/5/layout/IconCircleLabelList"/>
    <dgm:cxn modelId="{09DA6B0C-2D85-4639-9002-434453B8C00B}" type="presOf" srcId="{0603C12A-FE49-4D18-BD8C-C3C09C47D87F}" destId="{032573CD-4DF6-46CB-9EE8-7EC3CBE723C5}" srcOrd="0" destOrd="0" presId="urn:microsoft.com/office/officeart/2018/5/layout/IconCircleLabelList"/>
    <dgm:cxn modelId="{644A4E6C-C708-4E6E-90A3-E22C3DE5FE8E}" type="presOf" srcId="{65D0B165-CE52-412F-9744-4134EB6CAA5A}" destId="{5A18F670-4663-4D52-9ECA-5A8C7A1AB4C6}" srcOrd="0" destOrd="0" presId="urn:microsoft.com/office/officeart/2018/5/layout/IconCircleLabelList"/>
    <dgm:cxn modelId="{01FC1253-784C-4F6B-9FF0-EBDC17770824}" srcId="{AB4C56BD-8C27-49C5-A7BF-C71CB3F14916}" destId="{95A4DEFC-D22E-4D04-8E1E-6C7146FFBAF0}" srcOrd="1" destOrd="0" parTransId="{2445F928-464F-46F6-879A-73C33F36E8F9}" sibTransId="{BF89F037-3A4E-40BA-B117-5144BD63D998}"/>
    <dgm:cxn modelId="{ED26B574-524D-4097-B5F6-63D90490638B}" srcId="{AB4C56BD-8C27-49C5-A7BF-C71CB3F14916}" destId="{0603C12A-FE49-4D18-BD8C-C3C09C47D87F}" srcOrd="4" destOrd="0" parTransId="{FFC8C9D1-4F8A-4925-9C8F-2B982D712600}" sibTransId="{C3CD5BF4-709B-406E-94BC-D55444E67AC7}"/>
    <dgm:cxn modelId="{4602BF82-EA16-4C80-9724-E34671561B7E}" srcId="{AB4C56BD-8C27-49C5-A7BF-C71CB3F14916}" destId="{83313AF7-095C-4A68-9422-5EDA1A25652B}" srcOrd="3" destOrd="0" parTransId="{5711FEDD-F3E8-47F4-B50B-42BB21E3FDBF}" sibTransId="{19A58737-C359-4281-B889-18DE1CF91D80}"/>
    <dgm:cxn modelId="{06F3CC89-0015-41CD-86EE-C09D82B8322D}" type="presOf" srcId="{83313AF7-095C-4A68-9422-5EDA1A25652B}" destId="{56A6C610-4D3D-441E-804D-52C97A167579}" srcOrd="0" destOrd="0" presId="urn:microsoft.com/office/officeart/2018/5/layout/IconCircleLabelList"/>
    <dgm:cxn modelId="{60C97C97-4420-448F-B2F3-6D61AA89C1E3}" srcId="{AB4C56BD-8C27-49C5-A7BF-C71CB3F14916}" destId="{E9B1CA87-C814-46F9-AD80-35158780139B}" srcOrd="2" destOrd="0" parTransId="{204043B6-BF65-4AC3-AD58-48E8B6C01032}" sibTransId="{4835E7DF-E919-46F2-90E8-D95F5C0531C7}"/>
    <dgm:cxn modelId="{995014A6-793C-415C-91A6-E4BEF14FE8AD}" srcId="{AB4C56BD-8C27-49C5-A7BF-C71CB3F14916}" destId="{65D0B165-CE52-412F-9744-4134EB6CAA5A}" srcOrd="0" destOrd="0" parTransId="{BE41EB66-F548-4F9C-AE8F-FD1DF5AEB5A1}" sibTransId="{D3037A25-58F2-4975-AEA7-740FEAB082EF}"/>
    <dgm:cxn modelId="{B609F6C7-0D4F-4DA6-A07C-3087D49012C1}" type="presOf" srcId="{E9B1CA87-C814-46F9-AD80-35158780139B}" destId="{81A0EDF3-258B-4E45-BBCA-188FD199D5B9}" srcOrd="0" destOrd="0" presId="urn:microsoft.com/office/officeart/2018/5/layout/IconCircleLabelList"/>
    <dgm:cxn modelId="{C3A410E1-B8A5-4429-879E-CCAA56545A7B}" type="presOf" srcId="{95A4DEFC-D22E-4D04-8E1E-6C7146FFBAF0}" destId="{6C0DC1CA-26FA-4AB8-8F9A-8C6077D354FE}" srcOrd="0" destOrd="0" presId="urn:microsoft.com/office/officeart/2018/5/layout/IconCircleLabelList"/>
    <dgm:cxn modelId="{020031BC-9AFB-4154-80E8-097AD0C03AAC}" type="presParOf" srcId="{5077E446-1949-4BA1-BAFD-9BF3AB8DCCC3}" destId="{C4FD06F7-4020-4C05-B638-C420CA7BFBE4}" srcOrd="0" destOrd="0" presId="urn:microsoft.com/office/officeart/2018/5/layout/IconCircleLabelList"/>
    <dgm:cxn modelId="{1FB96589-212C-481E-BA5D-974318D02BC1}" type="presParOf" srcId="{C4FD06F7-4020-4C05-B638-C420CA7BFBE4}" destId="{49334B47-4CDD-47B6-A3D7-DD44FAC8C9A3}" srcOrd="0" destOrd="0" presId="urn:microsoft.com/office/officeart/2018/5/layout/IconCircleLabelList"/>
    <dgm:cxn modelId="{57961EB7-43A1-4D53-A542-E6F24B2158B9}" type="presParOf" srcId="{C4FD06F7-4020-4C05-B638-C420CA7BFBE4}" destId="{4300CFDF-BB8C-403F-BBE9-34C5E59322B0}" srcOrd="1" destOrd="0" presId="urn:microsoft.com/office/officeart/2018/5/layout/IconCircleLabelList"/>
    <dgm:cxn modelId="{7CC69E12-E0E0-4D5A-BA7F-D5EE55A63D18}" type="presParOf" srcId="{C4FD06F7-4020-4C05-B638-C420CA7BFBE4}" destId="{63E1D6A9-3FB6-4333-96FB-D1C4D9B5FBCF}" srcOrd="2" destOrd="0" presId="urn:microsoft.com/office/officeart/2018/5/layout/IconCircleLabelList"/>
    <dgm:cxn modelId="{266B8C8C-D19B-45CA-8AB8-003D2FFF8E84}" type="presParOf" srcId="{C4FD06F7-4020-4C05-B638-C420CA7BFBE4}" destId="{5A18F670-4663-4D52-9ECA-5A8C7A1AB4C6}" srcOrd="3" destOrd="0" presId="urn:microsoft.com/office/officeart/2018/5/layout/IconCircleLabelList"/>
    <dgm:cxn modelId="{389C64A9-272E-405E-8652-F56ACFEEDC9A}" type="presParOf" srcId="{5077E446-1949-4BA1-BAFD-9BF3AB8DCCC3}" destId="{8301FBD4-DD6D-4F4A-B979-A8F6318B2649}" srcOrd="1" destOrd="0" presId="urn:microsoft.com/office/officeart/2018/5/layout/IconCircleLabelList"/>
    <dgm:cxn modelId="{24C4A31E-7588-46EC-90C0-03F7377F63DC}" type="presParOf" srcId="{5077E446-1949-4BA1-BAFD-9BF3AB8DCCC3}" destId="{57D7C0F2-7499-48BC-B666-3E964EDC83F2}" srcOrd="2" destOrd="0" presId="urn:microsoft.com/office/officeart/2018/5/layout/IconCircleLabelList"/>
    <dgm:cxn modelId="{16660AFA-7A11-4F03-B679-4059AFEB2A94}" type="presParOf" srcId="{57D7C0F2-7499-48BC-B666-3E964EDC83F2}" destId="{1D66551C-80BD-4883-AEE2-9C979DB36D3B}" srcOrd="0" destOrd="0" presId="urn:microsoft.com/office/officeart/2018/5/layout/IconCircleLabelList"/>
    <dgm:cxn modelId="{994AD163-CCFB-476E-82C3-6C85D70EDD83}" type="presParOf" srcId="{57D7C0F2-7499-48BC-B666-3E964EDC83F2}" destId="{FBB9D08D-1CCD-40FC-9518-16E2DA56CFF1}" srcOrd="1" destOrd="0" presId="urn:microsoft.com/office/officeart/2018/5/layout/IconCircleLabelList"/>
    <dgm:cxn modelId="{6EF2ED28-7552-4F7A-81DF-1E4E52264715}" type="presParOf" srcId="{57D7C0F2-7499-48BC-B666-3E964EDC83F2}" destId="{42F173E6-803E-4535-9AA3-992E95E830FE}" srcOrd="2" destOrd="0" presId="urn:microsoft.com/office/officeart/2018/5/layout/IconCircleLabelList"/>
    <dgm:cxn modelId="{3315C669-35D2-4E4E-A047-CC82BCBF23C6}" type="presParOf" srcId="{57D7C0F2-7499-48BC-B666-3E964EDC83F2}" destId="{6C0DC1CA-26FA-4AB8-8F9A-8C6077D354FE}" srcOrd="3" destOrd="0" presId="urn:microsoft.com/office/officeart/2018/5/layout/IconCircleLabelList"/>
    <dgm:cxn modelId="{2D9A68AF-2766-486E-8B2D-F7EFE7055738}" type="presParOf" srcId="{5077E446-1949-4BA1-BAFD-9BF3AB8DCCC3}" destId="{41702B8D-2D0C-49A1-9F0B-A07689EDED7E}" srcOrd="3" destOrd="0" presId="urn:microsoft.com/office/officeart/2018/5/layout/IconCircleLabelList"/>
    <dgm:cxn modelId="{B027DCBC-792E-4732-9EBD-DACF7214B9EF}" type="presParOf" srcId="{5077E446-1949-4BA1-BAFD-9BF3AB8DCCC3}" destId="{0E6F2469-726A-44F0-B3F0-C950A7743227}" srcOrd="4" destOrd="0" presId="urn:microsoft.com/office/officeart/2018/5/layout/IconCircleLabelList"/>
    <dgm:cxn modelId="{AF4565F1-B467-4A59-A86E-4B7B8A7B8834}" type="presParOf" srcId="{0E6F2469-726A-44F0-B3F0-C950A7743227}" destId="{03E18647-24ED-4E93-9F8C-41FCB3C4E31C}" srcOrd="0" destOrd="0" presId="urn:microsoft.com/office/officeart/2018/5/layout/IconCircleLabelList"/>
    <dgm:cxn modelId="{E0303BBD-307A-41F5-9110-2DD814C19FD7}" type="presParOf" srcId="{0E6F2469-726A-44F0-B3F0-C950A7743227}" destId="{C2F3CFA6-4513-42B0-8ED8-EB47D1FE6CCF}" srcOrd="1" destOrd="0" presId="urn:microsoft.com/office/officeart/2018/5/layout/IconCircleLabelList"/>
    <dgm:cxn modelId="{40CCA073-26E9-4493-AABF-064D25EBE774}" type="presParOf" srcId="{0E6F2469-726A-44F0-B3F0-C950A7743227}" destId="{D23B9531-86EB-4599-BE20-797169DA39AF}" srcOrd="2" destOrd="0" presId="urn:microsoft.com/office/officeart/2018/5/layout/IconCircleLabelList"/>
    <dgm:cxn modelId="{46E1BA8A-C952-4EC4-A43B-0D17164836EE}" type="presParOf" srcId="{0E6F2469-726A-44F0-B3F0-C950A7743227}" destId="{81A0EDF3-258B-4E45-BBCA-188FD199D5B9}" srcOrd="3" destOrd="0" presId="urn:microsoft.com/office/officeart/2018/5/layout/IconCircleLabelList"/>
    <dgm:cxn modelId="{E4853A3C-18FF-46B2-A50B-D3B365A5F84B}" type="presParOf" srcId="{5077E446-1949-4BA1-BAFD-9BF3AB8DCCC3}" destId="{39E1D525-5533-4666-BBF5-55683BC76EF8}" srcOrd="5" destOrd="0" presId="urn:microsoft.com/office/officeart/2018/5/layout/IconCircleLabelList"/>
    <dgm:cxn modelId="{623DAFF6-DADE-4F87-B943-A58554A4EF04}" type="presParOf" srcId="{5077E446-1949-4BA1-BAFD-9BF3AB8DCCC3}" destId="{61AE2C02-C920-4C93-A859-CC83C669B20D}" srcOrd="6" destOrd="0" presId="urn:microsoft.com/office/officeart/2018/5/layout/IconCircleLabelList"/>
    <dgm:cxn modelId="{AC401FCA-106B-4833-AA93-5F4FA9AC024B}" type="presParOf" srcId="{61AE2C02-C920-4C93-A859-CC83C669B20D}" destId="{EB4A16DC-F13E-4EB3-80F0-C8AAF2B5CCD0}" srcOrd="0" destOrd="0" presId="urn:microsoft.com/office/officeart/2018/5/layout/IconCircleLabelList"/>
    <dgm:cxn modelId="{E4E82F92-FDD8-4B1D-97DC-C15117F9C003}" type="presParOf" srcId="{61AE2C02-C920-4C93-A859-CC83C669B20D}" destId="{D40EE240-435B-45F5-A087-A1C0BBB787D7}" srcOrd="1" destOrd="0" presId="urn:microsoft.com/office/officeart/2018/5/layout/IconCircleLabelList"/>
    <dgm:cxn modelId="{431B6976-D5AC-4DE6-B797-9628B918ED42}" type="presParOf" srcId="{61AE2C02-C920-4C93-A859-CC83C669B20D}" destId="{B7D81F7A-0DDE-40D3-8616-441076329F08}" srcOrd="2" destOrd="0" presId="urn:microsoft.com/office/officeart/2018/5/layout/IconCircleLabelList"/>
    <dgm:cxn modelId="{B467A2E5-EDDA-42F0-A4D0-8FB5A9343647}" type="presParOf" srcId="{61AE2C02-C920-4C93-A859-CC83C669B20D}" destId="{56A6C610-4D3D-441E-804D-52C97A167579}" srcOrd="3" destOrd="0" presId="urn:microsoft.com/office/officeart/2018/5/layout/IconCircleLabelList"/>
    <dgm:cxn modelId="{922055D3-8A1F-4725-86E3-CE668B510CB7}" type="presParOf" srcId="{5077E446-1949-4BA1-BAFD-9BF3AB8DCCC3}" destId="{FC6959E2-4564-44DD-B23F-4246505D36E1}" srcOrd="7" destOrd="0" presId="urn:microsoft.com/office/officeart/2018/5/layout/IconCircleLabelList"/>
    <dgm:cxn modelId="{52120AF1-BCF3-4D86-B71C-E3EBD721079D}" type="presParOf" srcId="{5077E446-1949-4BA1-BAFD-9BF3AB8DCCC3}" destId="{86128090-D4A5-4A97-84E4-89B8FDFDB9A8}" srcOrd="8" destOrd="0" presId="urn:microsoft.com/office/officeart/2018/5/layout/IconCircleLabelList"/>
    <dgm:cxn modelId="{4D8E2A98-B784-4A15-AC10-D6A2A60EBFD1}" type="presParOf" srcId="{86128090-D4A5-4A97-84E4-89B8FDFDB9A8}" destId="{07B5B1B5-C7DC-4C13-B5BD-7AEFBF3123C4}" srcOrd="0" destOrd="0" presId="urn:microsoft.com/office/officeart/2018/5/layout/IconCircleLabelList"/>
    <dgm:cxn modelId="{F375D8B7-C66E-4A47-88A7-CDFB8E684D64}" type="presParOf" srcId="{86128090-D4A5-4A97-84E4-89B8FDFDB9A8}" destId="{96DC6E03-AA1A-4E0A-A1F0-22BE668C017E}" srcOrd="1" destOrd="0" presId="urn:microsoft.com/office/officeart/2018/5/layout/IconCircleLabelList"/>
    <dgm:cxn modelId="{78B7FCD8-3F48-4FEB-8ADB-6BB8BF3B02FB}" type="presParOf" srcId="{86128090-D4A5-4A97-84E4-89B8FDFDB9A8}" destId="{A9DFE319-A932-44D4-9490-C2B7CCE9D648}" srcOrd="2" destOrd="0" presId="urn:microsoft.com/office/officeart/2018/5/layout/IconCircleLabelList"/>
    <dgm:cxn modelId="{256BD267-0B43-4160-8CAB-35A2B32D4466}" type="presParOf" srcId="{86128090-D4A5-4A97-84E4-89B8FDFDB9A8}" destId="{032573CD-4DF6-46CB-9EE8-7EC3CBE723C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5790DB-CFB1-43CB-9EE0-5E8C948AB5D2}">
      <dsp:nvSpPr>
        <dsp:cNvPr id="0" name=""/>
        <dsp:cNvSpPr/>
      </dsp:nvSpPr>
      <dsp:spPr>
        <a:xfrm>
          <a:off x="3080"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Urban</a:t>
          </a:r>
        </a:p>
      </dsp:txBody>
      <dsp:txXfrm>
        <a:off x="3080" y="587032"/>
        <a:ext cx="2444055" cy="1466433"/>
      </dsp:txXfrm>
    </dsp:sp>
    <dsp:sp modelId="{011B6D16-BD19-4F8B-A0D4-809CE7655223}">
      <dsp:nvSpPr>
        <dsp:cNvPr id="0" name=""/>
        <dsp:cNvSpPr/>
      </dsp:nvSpPr>
      <dsp:spPr>
        <a:xfrm>
          <a:off x="2691541"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Small Space Farming</a:t>
          </a:r>
        </a:p>
      </dsp:txBody>
      <dsp:txXfrm>
        <a:off x="2691541" y="587032"/>
        <a:ext cx="2444055" cy="1466433"/>
      </dsp:txXfrm>
    </dsp:sp>
    <dsp:sp modelId="{BFE224ED-720A-4309-88FD-80246EDF1431}">
      <dsp:nvSpPr>
        <dsp:cNvPr id="0" name=""/>
        <dsp:cNvSpPr/>
      </dsp:nvSpPr>
      <dsp:spPr>
        <a:xfrm>
          <a:off x="5380002"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Hydroponics</a:t>
          </a:r>
        </a:p>
      </dsp:txBody>
      <dsp:txXfrm>
        <a:off x="5380002" y="587032"/>
        <a:ext cx="2444055" cy="1466433"/>
      </dsp:txXfrm>
    </dsp:sp>
    <dsp:sp modelId="{0F125DE1-76C9-4E13-97F7-C9028DAF0A33}">
      <dsp:nvSpPr>
        <dsp:cNvPr id="0" name=""/>
        <dsp:cNvSpPr/>
      </dsp:nvSpPr>
      <dsp:spPr>
        <a:xfrm>
          <a:off x="8068463"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Raised Beds</a:t>
          </a:r>
        </a:p>
      </dsp:txBody>
      <dsp:txXfrm>
        <a:off x="8068463" y="587032"/>
        <a:ext cx="2444055" cy="1466433"/>
      </dsp:txXfrm>
    </dsp:sp>
    <dsp:sp modelId="{0FDE2160-8E08-49F8-9E07-571DC26DA13F}">
      <dsp:nvSpPr>
        <dsp:cNvPr id="0" name=""/>
        <dsp:cNvSpPr/>
      </dsp:nvSpPr>
      <dsp:spPr>
        <a:xfrm>
          <a:off x="3080"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Container Gardening</a:t>
          </a:r>
        </a:p>
      </dsp:txBody>
      <dsp:txXfrm>
        <a:off x="3080" y="2297871"/>
        <a:ext cx="2444055" cy="1466433"/>
      </dsp:txXfrm>
    </dsp:sp>
    <dsp:sp modelId="{6C076F54-691E-4147-AA46-BB1C3E19BB79}">
      <dsp:nvSpPr>
        <dsp:cNvPr id="0" name=""/>
        <dsp:cNvSpPr/>
      </dsp:nvSpPr>
      <dsp:spPr>
        <a:xfrm>
          <a:off x="2691541"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Community Garden</a:t>
          </a:r>
        </a:p>
      </dsp:txBody>
      <dsp:txXfrm>
        <a:off x="2691541" y="2297871"/>
        <a:ext cx="2444055" cy="1466433"/>
      </dsp:txXfrm>
    </dsp:sp>
    <dsp:sp modelId="{B9B70084-D67F-415D-82F2-2BBEEC8424DA}">
      <dsp:nvSpPr>
        <dsp:cNvPr id="0" name=""/>
        <dsp:cNvSpPr/>
      </dsp:nvSpPr>
      <dsp:spPr>
        <a:xfrm>
          <a:off x="5380002"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Farmers Market</a:t>
          </a:r>
        </a:p>
      </dsp:txBody>
      <dsp:txXfrm>
        <a:off x="5380002" y="2297871"/>
        <a:ext cx="2444055" cy="1466433"/>
      </dsp:txXfrm>
    </dsp:sp>
    <dsp:sp modelId="{DCCE79A6-1D15-4386-B62C-7FBC69724273}">
      <dsp:nvSpPr>
        <dsp:cNvPr id="0" name=""/>
        <dsp:cNvSpPr/>
      </dsp:nvSpPr>
      <dsp:spPr>
        <a:xfrm>
          <a:off x="8068463"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Soil Contamination</a:t>
          </a:r>
        </a:p>
      </dsp:txBody>
      <dsp:txXfrm>
        <a:off x="8068463" y="2297871"/>
        <a:ext cx="2444055" cy="146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D0A1F-9C35-4A45-A999-EDF4013A98AD}">
      <dsp:nvSpPr>
        <dsp:cNvPr id="0" name=""/>
        <dsp:cNvSpPr/>
      </dsp:nvSpPr>
      <dsp:spPr>
        <a:xfrm>
          <a:off x="0" y="531"/>
          <a:ext cx="10515600" cy="1242935"/>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D84939-A60B-4B94-AD64-55CF1AFEDA8A}">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3FB92-863D-465E-9D96-93748DC8959B}">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Think: Does anyone in your family grow fruit and vegetables? Plants?</a:t>
          </a:r>
        </a:p>
      </dsp:txBody>
      <dsp:txXfrm>
        <a:off x="1435590" y="531"/>
        <a:ext cx="9080009" cy="1242935"/>
      </dsp:txXfrm>
    </dsp:sp>
    <dsp:sp modelId="{4DD043B2-B770-41F2-A486-E577E446D0FC}">
      <dsp:nvSpPr>
        <dsp:cNvPr id="0" name=""/>
        <dsp:cNvSpPr/>
      </dsp:nvSpPr>
      <dsp:spPr>
        <a:xfrm>
          <a:off x="0" y="1554201"/>
          <a:ext cx="10515600" cy="1242935"/>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A9F1AB-13DC-4483-9511-341B6BB4E180}">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CE3ABF-D17A-4D1B-8550-FE46E7F611DB}">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Pair: Turn to your neighbor and discuss</a:t>
          </a:r>
        </a:p>
      </dsp:txBody>
      <dsp:txXfrm>
        <a:off x="1435590" y="1554201"/>
        <a:ext cx="9080009" cy="1242935"/>
      </dsp:txXfrm>
    </dsp:sp>
    <dsp:sp modelId="{16B5A834-08E0-4185-8891-15D997A07821}">
      <dsp:nvSpPr>
        <dsp:cNvPr id="0" name=""/>
        <dsp:cNvSpPr/>
      </dsp:nvSpPr>
      <dsp:spPr>
        <a:xfrm>
          <a:off x="0" y="3107870"/>
          <a:ext cx="10515600" cy="1242935"/>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EDE97D-1B32-49EF-9FDB-02EBA5CB6448}">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F7A01C-B19A-41DD-94F9-E88DFF06C87B}">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Share: Share out your experience and similarities or differences to your neighbor</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AC53C-E384-443B-8AE0-356A78676C23}">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60697E-92E2-4336-95D8-AA99228CDF52}">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7AC41E-4208-4B92-A987-77849BBE5942}">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US" sz="2500" kern="1200"/>
            <a:t>Just like conventional agriculture, urban agriculture has to consider soil health </a:t>
          </a:r>
        </a:p>
      </dsp:txBody>
      <dsp:txXfrm>
        <a:off x="1437631" y="531"/>
        <a:ext cx="9077968" cy="1244702"/>
      </dsp:txXfrm>
    </dsp:sp>
    <dsp:sp modelId="{A91D4961-B48A-4398-AE6E-9D38580D875B}">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056276-AADF-43EA-ACB7-76D358576887}">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7ABA4B-FE9F-4184-A862-812F482B9F38}">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US" sz="2500" kern="1200"/>
            <a:t>Urban soils sometimes have to deal with contamination such as heavy metals and lead</a:t>
          </a:r>
        </a:p>
      </dsp:txBody>
      <dsp:txXfrm>
        <a:off x="1437631" y="1556410"/>
        <a:ext cx="9077968" cy="1244702"/>
      </dsp:txXfrm>
    </dsp:sp>
    <dsp:sp modelId="{DE849691-6DBB-416E-95F2-9D37D992F12B}">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FB5C69-685C-4D70-B3DC-079A6FFFBFD3}">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751836-D75D-408C-BC38-ED54B3349B7F}">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US" sz="2500" kern="1200"/>
            <a:t>Urban soils also have dealt with compaction from people and machines and the removal of topsoil from construction</a:t>
          </a:r>
        </a:p>
      </dsp:txBody>
      <dsp:txXfrm>
        <a:off x="1437631" y="3112289"/>
        <a:ext cx="9077968" cy="12447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2A26CC-296D-4951-80B2-D2CBFCEC53E4}">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C801F4-F76F-4670-BDAE-2E7C581AC7AD}">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People are exposed to contaminated soils through ingestion </a:t>
          </a:r>
        </a:p>
      </dsp:txBody>
      <dsp:txXfrm>
        <a:off x="0" y="0"/>
        <a:ext cx="10515600" cy="1087834"/>
      </dsp:txXfrm>
    </dsp:sp>
    <dsp:sp modelId="{326C890C-7886-4D14-81B4-41818ADC4B41}">
      <dsp:nvSpPr>
        <dsp:cNvPr id="0" name=""/>
        <dsp:cNvSpPr/>
      </dsp:nvSpPr>
      <dsp:spPr>
        <a:xfrm>
          <a:off x="0" y="108783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425F07-24A0-46CA-93C7-17C30BF6830D}">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Breathing in dust, ingesting soils through their hands, small children playing in the soil</a:t>
          </a:r>
        </a:p>
      </dsp:txBody>
      <dsp:txXfrm>
        <a:off x="0" y="1087834"/>
        <a:ext cx="10515600" cy="1087834"/>
      </dsp:txXfrm>
    </dsp:sp>
    <dsp:sp modelId="{ED4C9A5F-C466-4694-89CF-8D784E28A0B1}">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AA82B6-1DAB-4A9E-9DFC-BDB5BC4614FF}">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Covering bare soil with mulch or living plants can reduce exposure</a:t>
          </a:r>
        </a:p>
      </dsp:txBody>
      <dsp:txXfrm>
        <a:off x="0" y="2175669"/>
        <a:ext cx="10515600" cy="1087834"/>
      </dsp:txXfrm>
    </dsp:sp>
    <dsp:sp modelId="{FD878498-F20F-426F-B07D-EF667B75B32D}">
      <dsp:nvSpPr>
        <dsp:cNvPr id="0" name=""/>
        <dsp:cNvSpPr/>
      </dsp:nvSpPr>
      <dsp:spPr>
        <a:xfrm>
          <a:off x="0" y="326350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9C3F51-64CC-4DD4-96AA-EF5573E848B1}">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Using raised beds is a way to get around planting directly into contaminated soil</a:t>
          </a:r>
        </a:p>
      </dsp:txBody>
      <dsp:txXfrm>
        <a:off x="0" y="3263503"/>
        <a:ext cx="10515600" cy="10878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59980-89FB-4734-8A0E-626D75C2233B}">
      <dsp:nvSpPr>
        <dsp:cNvPr id="0" name=""/>
        <dsp:cNvSpPr/>
      </dsp:nvSpPr>
      <dsp:spPr>
        <a:xfrm>
          <a:off x="0" y="2562066"/>
          <a:ext cx="6043612" cy="168099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Basic considerations for container gardening </a:t>
          </a:r>
        </a:p>
      </dsp:txBody>
      <dsp:txXfrm>
        <a:off x="0" y="2562066"/>
        <a:ext cx="6043612" cy="907736"/>
      </dsp:txXfrm>
    </dsp:sp>
    <dsp:sp modelId="{40B0F968-1BEE-4A50-9DDD-5B250FB90EF3}">
      <dsp:nvSpPr>
        <dsp:cNvPr id="0" name=""/>
        <dsp:cNvSpPr/>
      </dsp:nvSpPr>
      <dsp:spPr>
        <a:xfrm>
          <a:off x="737" y="3436183"/>
          <a:ext cx="1208427" cy="77325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Space</a:t>
          </a:r>
        </a:p>
      </dsp:txBody>
      <dsp:txXfrm>
        <a:off x="737" y="3436183"/>
        <a:ext cx="1208427" cy="773256"/>
      </dsp:txXfrm>
    </dsp:sp>
    <dsp:sp modelId="{01C71461-1A9F-4641-90F7-469662ED860B}">
      <dsp:nvSpPr>
        <dsp:cNvPr id="0" name=""/>
        <dsp:cNvSpPr/>
      </dsp:nvSpPr>
      <dsp:spPr>
        <a:xfrm>
          <a:off x="1209165" y="3436183"/>
          <a:ext cx="1208427" cy="77325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Water Source</a:t>
          </a:r>
        </a:p>
      </dsp:txBody>
      <dsp:txXfrm>
        <a:off x="1209165" y="3436183"/>
        <a:ext cx="1208427" cy="773256"/>
      </dsp:txXfrm>
    </dsp:sp>
    <dsp:sp modelId="{55831969-637C-4505-813B-DADB92E12E4B}">
      <dsp:nvSpPr>
        <dsp:cNvPr id="0" name=""/>
        <dsp:cNvSpPr/>
      </dsp:nvSpPr>
      <dsp:spPr>
        <a:xfrm>
          <a:off x="2417592" y="3436183"/>
          <a:ext cx="1208427" cy="77325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Sunlight </a:t>
          </a:r>
        </a:p>
      </dsp:txBody>
      <dsp:txXfrm>
        <a:off x="2417592" y="3436183"/>
        <a:ext cx="1208427" cy="773256"/>
      </dsp:txXfrm>
    </dsp:sp>
    <dsp:sp modelId="{E83FC8CA-4EBC-4547-A4EA-3DB23776412C}">
      <dsp:nvSpPr>
        <dsp:cNvPr id="0" name=""/>
        <dsp:cNvSpPr/>
      </dsp:nvSpPr>
      <dsp:spPr>
        <a:xfrm>
          <a:off x="3626019" y="3436183"/>
          <a:ext cx="1208427" cy="77325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Drainage</a:t>
          </a:r>
        </a:p>
      </dsp:txBody>
      <dsp:txXfrm>
        <a:off x="3626019" y="3436183"/>
        <a:ext cx="1208427" cy="773256"/>
      </dsp:txXfrm>
    </dsp:sp>
    <dsp:sp modelId="{223A2D6D-B306-4F14-ACD6-500CC5DACC24}">
      <dsp:nvSpPr>
        <dsp:cNvPr id="0" name=""/>
        <dsp:cNvSpPr/>
      </dsp:nvSpPr>
      <dsp:spPr>
        <a:xfrm>
          <a:off x="4834446" y="3436183"/>
          <a:ext cx="1208427" cy="773256"/>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Container material</a:t>
          </a:r>
        </a:p>
      </dsp:txBody>
      <dsp:txXfrm>
        <a:off x="4834446" y="3436183"/>
        <a:ext cx="1208427" cy="773256"/>
      </dsp:txXfrm>
    </dsp:sp>
    <dsp:sp modelId="{AF8843C2-B5AC-43E5-B22F-0547BEE93192}">
      <dsp:nvSpPr>
        <dsp:cNvPr id="0" name=""/>
        <dsp:cNvSpPr/>
      </dsp:nvSpPr>
      <dsp:spPr>
        <a:xfrm rot="10800000">
          <a:off x="0" y="1914"/>
          <a:ext cx="6043612" cy="2585367"/>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Using various containers to grow produce</a:t>
          </a:r>
        </a:p>
      </dsp:txBody>
      <dsp:txXfrm rot="10800000">
        <a:off x="0" y="1914"/>
        <a:ext cx="6043612" cy="16798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61C30-E1FC-4EE2-B841-552CEB3025BB}">
      <dsp:nvSpPr>
        <dsp:cNvPr id="0" name=""/>
        <dsp:cNvSpPr/>
      </dsp:nvSpPr>
      <dsp:spPr>
        <a:xfrm>
          <a:off x="1953914" y="158947"/>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F1609D-1A3B-465C-9EB5-8CCA42EAFDAD}">
      <dsp:nvSpPr>
        <dsp:cNvPr id="0" name=""/>
        <dsp:cNvSpPr/>
      </dsp:nvSpPr>
      <dsp:spPr>
        <a:xfrm>
          <a:off x="765914" y="2684186"/>
          <a:ext cx="4320000" cy="1349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Today we are going to plant the small hydroponic garden with herb seeds</a:t>
          </a:r>
        </a:p>
      </dsp:txBody>
      <dsp:txXfrm>
        <a:off x="765914" y="2684186"/>
        <a:ext cx="4320000" cy="1349670"/>
      </dsp:txXfrm>
    </dsp:sp>
    <dsp:sp modelId="{A085DE21-C8C0-4618-966F-88DB09025868}">
      <dsp:nvSpPr>
        <dsp:cNvPr id="0" name=""/>
        <dsp:cNvSpPr/>
      </dsp:nvSpPr>
      <dsp:spPr>
        <a:xfrm>
          <a:off x="7029914" y="158947"/>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569B0B-F795-4E69-9539-EED9825AA348}">
      <dsp:nvSpPr>
        <dsp:cNvPr id="0" name=""/>
        <dsp:cNvSpPr/>
      </dsp:nvSpPr>
      <dsp:spPr>
        <a:xfrm>
          <a:off x="5841914" y="2684186"/>
          <a:ext cx="4320000" cy="1349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Let’s compare the similarities and differences of this kit to the large-scale hydroponics we observed in the video. </a:t>
          </a:r>
        </a:p>
      </dsp:txBody>
      <dsp:txXfrm>
        <a:off x="5841914" y="2684186"/>
        <a:ext cx="4320000" cy="13496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BD6119-DB42-4B25-A2AB-057FB4461698}">
      <dsp:nvSpPr>
        <dsp:cNvPr id="0" name=""/>
        <dsp:cNvSpPr/>
      </dsp:nvSpPr>
      <dsp:spPr>
        <a:xfrm>
          <a:off x="0" y="40290"/>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a:t>Bees</a:t>
          </a:r>
        </a:p>
      </dsp:txBody>
      <dsp:txXfrm>
        <a:off x="0" y="40290"/>
        <a:ext cx="3286125" cy="1971675"/>
      </dsp:txXfrm>
    </dsp:sp>
    <dsp:sp modelId="{CE30BC1E-12E7-494F-A921-0A64BDD56B7B}">
      <dsp:nvSpPr>
        <dsp:cNvPr id="0" name=""/>
        <dsp:cNvSpPr/>
      </dsp:nvSpPr>
      <dsp:spPr>
        <a:xfrm>
          <a:off x="3614737" y="40290"/>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Sheep </a:t>
          </a:r>
        </a:p>
      </dsp:txBody>
      <dsp:txXfrm>
        <a:off x="3614737" y="40290"/>
        <a:ext cx="3286125" cy="1971675"/>
      </dsp:txXfrm>
    </dsp:sp>
    <dsp:sp modelId="{98E43B8E-4FD9-4F37-B8BF-F7A8EDAD85C4}">
      <dsp:nvSpPr>
        <dsp:cNvPr id="0" name=""/>
        <dsp:cNvSpPr/>
      </dsp:nvSpPr>
      <dsp:spPr>
        <a:xfrm>
          <a:off x="7229475" y="40290"/>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a:t>Goats</a:t>
          </a:r>
        </a:p>
      </dsp:txBody>
      <dsp:txXfrm>
        <a:off x="7229475" y="40290"/>
        <a:ext cx="3286125" cy="1971675"/>
      </dsp:txXfrm>
    </dsp:sp>
    <dsp:sp modelId="{6A554074-C772-41EC-B3A0-2E9AB87FF55F}">
      <dsp:nvSpPr>
        <dsp:cNvPr id="0" name=""/>
        <dsp:cNvSpPr/>
      </dsp:nvSpPr>
      <dsp:spPr>
        <a:xfrm>
          <a:off x="0" y="2340578"/>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a:t>Chickens</a:t>
          </a:r>
        </a:p>
      </dsp:txBody>
      <dsp:txXfrm>
        <a:off x="0" y="2340578"/>
        <a:ext cx="3286125" cy="1971675"/>
      </dsp:txXfrm>
    </dsp:sp>
    <dsp:sp modelId="{3CF63DCA-E3B9-4B2E-93C3-B3251B355E7E}">
      <dsp:nvSpPr>
        <dsp:cNvPr id="0" name=""/>
        <dsp:cNvSpPr/>
      </dsp:nvSpPr>
      <dsp:spPr>
        <a:xfrm>
          <a:off x="3614737" y="2340578"/>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a:t>Rabbits</a:t>
          </a:r>
        </a:p>
      </dsp:txBody>
      <dsp:txXfrm>
        <a:off x="3614737" y="2340578"/>
        <a:ext cx="3286125" cy="1971675"/>
      </dsp:txXfrm>
    </dsp:sp>
    <dsp:sp modelId="{D38C9788-8A12-4FD8-87A9-CAC2E641394A}">
      <dsp:nvSpPr>
        <dsp:cNvPr id="0" name=""/>
        <dsp:cNvSpPr/>
      </dsp:nvSpPr>
      <dsp:spPr>
        <a:xfrm>
          <a:off x="7229475" y="2340578"/>
          <a:ext cx="3286125" cy="1971675"/>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a:t>Ducks</a:t>
          </a:r>
        </a:p>
      </dsp:txBody>
      <dsp:txXfrm>
        <a:off x="7229475" y="2340578"/>
        <a:ext cx="3286125" cy="19716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E64056-F5A7-474B-9FB4-A89F547D7EFB}">
      <dsp:nvSpPr>
        <dsp:cNvPr id="0" name=""/>
        <dsp:cNvSpPr/>
      </dsp:nvSpPr>
      <dsp:spPr>
        <a:xfrm>
          <a:off x="0" y="174458"/>
          <a:ext cx="6245265" cy="9582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Size and space restrictions</a:t>
          </a:r>
        </a:p>
      </dsp:txBody>
      <dsp:txXfrm>
        <a:off x="46777" y="221235"/>
        <a:ext cx="6151711" cy="864676"/>
      </dsp:txXfrm>
    </dsp:sp>
    <dsp:sp modelId="{69E238A0-170A-456C-AA2F-FDC5D801D00C}">
      <dsp:nvSpPr>
        <dsp:cNvPr id="0" name=""/>
        <dsp:cNvSpPr/>
      </dsp:nvSpPr>
      <dsp:spPr>
        <a:xfrm>
          <a:off x="0" y="1245008"/>
          <a:ext cx="6245265" cy="95823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Zoning regulations </a:t>
          </a:r>
        </a:p>
      </dsp:txBody>
      <dsp:txXfrm>
        <a:off x="46777" y="1291785"/>
        <a:ext cx="6151711" cy="864676"/>
      </dsp:txXfrm>
    </dsp:sp>
    <dsp:sp modelId="{AA64CAB7-A948-4057-9243-F2FA9D2516D4}">
      <dsp:nvSpPr>
        <dsp:cNvPr id="0" name=""/>
        <dsp:cNvSpPr/>
      </dsp:nvSpPr>
      <dsp:spPr>
        <a:xfrm>
          <a:off x="0" y="2315558"/>
          <a:ext cx="6245265" cy="95823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Nuisance complaints </a:t>
          </a:r>
        </a:p>
      </dsp:txBody>
      <dsp:txXfrm>
        <a:off x="46777" y="2362335"/>
        <a:ext cx="6151711" cy="864676"/>
      </dsp:txXfrm>
    </dsp:sp>
    <dsp:sp modelId="{AB8A26EF-47F4-4F78-AF23-86943AADB7B5}">
      <dsp:nvSpPr>
        <dsp:cNvPr id="0" name=""/>
        <dsp:cNvSpPr/>
      </dsp:nvSpPr>
      <dsp:spPr>
        <a:xfrm>
          <a:off x="0" y="3386108"/>
          <a:ext cx="6245265" cy="95823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Feed supply</a:t>
          </a:r>
        </a:p>
      </dsp:txBody>
      <dsp:txXfrm>
        <a:off x="46777" y="3432885"/>
        <a:ext cx="6151711" cy="864676"/>
      </dsp:txXfrm>
    </dsp:sp>
    <dsp:sp modelId="{510EF7BF-BFCA-465A-B023-E2F8CD841384}">
      <dsp:nvSpPr>
        <dsp:cNvPr id="0" name=""/>
        <dsp:cNvSpPr/>
      </dsp:nvSpPr>
      <dsp:spPr>
        <a:xfrm>
          <a:off x="0" y="4456658"/>
          <a:ext cx="6245265" cy="95823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Processing facilities </a:t>
          </a:r>
        </a:p>
      </dsp:txBody>
      <dsp:txXfrm>
        <a:off x="46777" y="4503435"/>
        <a:ext cx="6151711" cy="8646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34B47-4CDD-47B6-A3D7-DD44FAC8C9A3}">
      <dsp:nvSpPr>
        <dsp:cNvPr id="0" name=""/>
        <dsp:cNvSpPr/>
      </dsp:nvSpPr>
      <dsp:spPr>
        <a:xfrm>
          <a:off x="684914" y="1016402"/>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00CFDF-BB8C-403F-BBE9-34C5E59322B0}">
      <dsp:nvSpPr>
        <dsp:cNvPr id="0" name=""/>
        <dsp:cNvSpPr/>
      </dsp:nvSpPr>
      <dsp:spPr>
        <a:xfrm>
          <a:off x="918914" y="1250402"/>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18F670-4663-4D52-9ECA-5A8C7A1AB4C6}">
      <dsp:nvSpPr>
        <dsp:cNvPr id="0" name=""/>
        <dsp:cNvSpPr/>
      </dsp:nvSpPr>
      <dsp:spPr>
        <a:xfrm>
          <a:off x="333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Goats</a:t>
          </a:r>
        </a:p>
      </dsp:txBody>
      <dsp:txXfrm>
        <a:off x="333914" y="2456402"/>
        <a:ext cx="1800000" cy="720000"/>
      </dsp:txXfrm>
    </dsp:sp>
    <dsp:sp modelId="{1D66551C-80BD-4883-AEE2-9C979DB36D3B}">
      <dsp:nvSpPr>
        <dsp:cNvPr id="0" name=""/>
        <dsp:cNvSpPr/>
      </dsp:nvSpPr>
      <dsp:spPr>
        <a:xfrm>
          <a:off x="2799914" y="1016402"/>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B9D08D-1CCD-40FC-9518-16E2DA56CFF1}">
      <dsp:nvSpPr>
        <dsp:cNvPr id="0" name=""/>
        <dsp:cNvSpPr/>
      </dsp:nvSpPr>
      <dsp:spPr>
        <a:xfrm>
          <a:off x="3033914" y="1250402"/>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0DC1CA-26FA-4AB8-8F9A-8C6077D354FE}">
      <dsp:nvSpPr>
        <dsp:cNvPr id="0" name=""/>
        <dsp:cNvSpPr/>
      </dsp:nvSpPr>
      <dsp:spPr>
        <a:xfrm>
          <a:off x="2448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Cows</a:t>
          </a:r>
        </a:p>
      </dsp:txBody>
      <dsp:txXfrm>
        <a:off x="2448914" y="2456402"/>
        <a:ext cx="1800000" cy="720000"/>
      </dsp:txXfrm>
    </dsp:sp>
    <dsp:sp modelId="{03E18647-24ED-4E93-9F8C-41FCB3C4E31C}">
      <dsp:nvSpPr>
        <dsp:cNvPr id="0" name=""/>
        <dsp:cNvSpPr/>
      </dsp:nvSpPr>
      <dsp:spPr>
        <a:xfrm>
          <a:off x="4914914" y="1016402"/>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F3CFA6-4513-42B0-8ED8-EB47D1FE6CCF}">
      <dsp:nvSpPr>
        <dsp:cNvPr id="0" name=""/>
        <dsp:cNvSpPr/>
      </dsp:nvSpPr>
      <dsp:spPr>
        <a:xfrm>
          <a:off x="5148914" y="1250402"/>
          <a:ext cx="630000" cy="63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A0EDF3-258B-4E45-BBCA-188FD199D5B9}">
      <dsp:nvSpPr>
        <dsp:cNvPr id="0" name=""/>
        <dsp:cNvSpPr/>
      </dsp:nvSpPr>
      <dsp:spPr>
        <a:xfrm>
          <a:off x="4563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Ducks</a:t>
          </a:r>
        </a:p>
      </dsp:txBody>
      <dsp:txXfrm>
        <a:off x="4563914" y="2456402"/>
        <a:ext cx="1800000" cy="720000"/>
      </dsp:txXfrm>
    </dsp:sp>
    <dsp:sp modelId="{EB4A16DC-F13E-4EB3-80F0-C8AAF2B5CCD0}">
      <dsp:nvSpPr>
        <dsp:cNvPr id="0" name=""/>
        <dsp:cNvSpPr/>
      </dsp:nvSpPr>
      <dsp:spPr>
        <a:xfrm>
          <a:off x="7029914" y="1016402"/>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0EE240-435B-45F5-A087-A1C0BBB787D7}">
      <dsp:nvSpPr>
        <dsp:cNvPr id="0" name=""/>
        <dsp:cNvSpPr/>
      </dsp:nvSpPr>
      <dsp:spPr>
        <a:xfrm>
          <a:off x="7263914" y="1250402"/>
          <a:ext cx="630000" cy="63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6A6C610-4D3D-441E-804D-52C97A167579}">
      <dsp:nvSpPr>
        <dsp:cNvPr id="0" name=""/>
        <dsp:cNvSpPr/>
      </dsp:nvSpPr>
      <dsp:spPr>
        <a:xfrm>
          <a:off x="6678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Sheep </a:t>
          </a:r>
        </a:p>
      </dsp:txBody>
      <dsp:txXfrm>
        <a:off x="6678914" y="2456402"/>
        <a:ext cx="1800000" cy="720000"/>
      </dsp:txXfrm>
    </dsp:sp>
    <dsp:sp modelId="{07B5B1B5-C7DC-4C13-B5BD-7AEFBF3123C4}">
      <dsp:nvSpPr>
        <dsp:cNvPr id="0" name=""/>
        <dsp:cNvSpPr/>
      </dsp:nvSpPr>
      <dsp:spPr>
        <a:xfrm>
          <a:off x="9144914" y="1016402"/>
          <a:ext cx="1098000" cy="10980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DC6E03-AA1A-4E0A-A1F0-22BE668C017E}">
      <dsp:nvSpPr>
        <dsp:cNvPr id="0" name=""/>
        <dsp:cNvSpPr/>
      </dsp:nvSpPr>
      <dsp:spPr>
        <a:xfrm>
          <a:off x="9378914" y="1250402"/>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2573CD-4DF6-46CB-9EE8-7EC3CBE723C5}">
      <dsp:nvSpPr>
        <dsp:cNvPr id="0" name=""/>
        <dsp:cNvSpPr/>
      </dsp:nvSpPr>
      <dsp:spPr>
        <a:xfrm>
          <a:off x="8793914" y="2456402"/>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US" sz="2400" kern="1200"/>
            <a:t>Pigs</a:t>
          </a:r>
        </a:p>
      </dsp:txBody>
      <dsp:txXfrm>
        <a:off x="8793914" y="2456402"/>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538CD-D26F-4DB2-BA9A-0D500DC910E8}"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C24391-77F7-4ED5-8650-1D1A7D9E122D}" type="slidenum">
              <a:rPr lang="en-US" smtClean="0"/>
              <a:t>‹#›</a:t>
            </a:fld>
            <a:endParaRPr lang="en-US"/>
          </a:p>
        </p:txBody>
      </p:sp>
    </p:spTree>
    <p:extLst>
      <p:ext uri="{BB962C8B-B14F-4D97-AF65-F5344CB8AC3E}">
        <p14:creationId xmlns:p14="http://schemas.microsoft.com/office/powerpoint/2010/main" val="1888131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xtension.oregonstate.edu/gardening/techniques/raised-bed-lumber-pressure-treated-saf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ohioproud.org/farm-markets-all/farmers-market-search/"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fromthelandofkansas.com/market/list"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Urban agriculture has been around for a long time. During WWI there were War Gardens and during WWII they were rebranded as Victory Gardens. The Victory Garden program was intended to increase production of fresh fruits and vegetables in the community. It encouraged storage and preservation of surplus and for the goods to be shared within the communities. Community gardens were established for those who could not have a home garden in their urban space. The goal of these wartime gardens was to free up resources, redirecting them from agricultural to war efforts. In 1939 more than $200 million worth of vegetables were grown in 4.8 million farm home gardens. In 1944 18.5 million gardeners took part in Victory Gardens, supporting 40% of the nation's fresh vegetables during that time.</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4</a:t>
            </a:fld>
            <a:endParaRPr lang="en-US"/>
          </a:p>
        </p:txBody>
      </p:sp>
    </p:spTree>
    <p:extLst>
      <p:ext uri="{BB962C8B-B14F-4D97-AF65-F5344CB8AC3E}">
        <p14:creationId xmlns:p14="http://schemas.microsoft.com/office/powerpoint/2010/main" val="2630536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https://directives.nrcs.usda.gov//sites/default/files2/1714580563/TN%20470-04%20Conservation%20Practices%20for%20Soil%20Health%20in%20Urban%20and%20Small%20Scale%20Agriculture.pdf</a:t>
            </a:r>
          </a:p>
          <a:p>
            <a:endParaRPr lang="en-US" dirty="0"/>
          </a:p>
          <a:p>
            <a:r>
              <a:rPr lang="en-US" b="0" i="0" dirty="0">
                <a:solidFill>
                  <a:srgbClr val="000000"/>
                </a:solidFill>
                <a:effectLst/>
                <a:highlight>
                  <a:srgbClr val="FFFFFF"/>
                </a:highlight>
                <a:latin typeface="Century Schoolbook" panose="02040604050505020304" pitchFamily="18" charset="0"/>
              </a:rPr>
              <a:t>Review the chart and discuss what has been covered in the curriculum so far. This would include conservation cover, mulching, cover crops, crop rotation, tillage, and nutrient management. There are many similarities to soil health management in urban agriculture even if the challenges to the soil are different to start out with.</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13</a:t>
            </a:fld>
            <a:endParaRPr lang="en-US"/>
          </a:p>
        </p:txBody>
      </p:sp>
    </p:spTree>
    <p:extLst>
      <p:ext uri="{BB962C8B-B14F-4D97-AF65-F5344CB8AC3E}">
        <p14:creationId xmlns:p14="http://schemas.microsoft.com/office/powerpoint/2010/main" val="3089732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Urban agriculture can look like patio gardens in gallon tubs and raised beds, rooftop gardens, hydroponic productions, or community gardens in a vacant city lot. Zoning can be an issue within urban farming. Most cities have strong restrictions on raising animals within the city for production purposes, which can limit urban farming to plant production.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14</a:t>
            </a:fld>
            <a:endParaRPr lang="en-US"/>
          </a:p>
        </p:txBody>
      </p:sp>
    </p:spTree>
    <p:extLst>
      <p:ext uri="{BB962C8B-B14F-4D97-AF65-F5344CB8AC3E}">
        <p14:creationId xmlns:p14="http://schemas.microsoft.com/office/powerpoint/2010/main" val="3821652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Container gardening uses various containers to grow plants. There are some basic considerations when considering container gardening. These include space, water source, sunlight, drainage, and container material. Within space restrictions, it is also important to consider north-south vs. east-west locations to ensure eight hours of sunlight; a water source that is close to where the plants will be grown; and drainage for plants within containers or raised beds. The material of the container or bed is also extremely important for growing food items. Treated lumber is durable but has chemicals that can leach into the soil and be unsafe. Water access is also key to urban agriculture production. Vacant lots may not have water access established, and treated water is not ideal for plant use.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15</a:t>
            </a:fld>
            <a:endParaRPr lang="en-US"/>
          </a:p>
        </p:txBody>
      </p:sp>
    </p:spTree>
    <p:extLst>
      <p:ext uri="{BB962C8B-B14F-4D97-AF65-F5344CB8AC3E}">
        <p14:creationId xmlns:p14="http://schemas.microsoft.com/office/powerpoint/2010/main" val="29103301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Great if there is limited space such as a patio and you do not want to grow food in the ground</a:t>
            </a:r>
          </a:p>
          <a:p>
            <a:endParaRPr lang="en-US" dirty="0"/>
          </a:p>
          <a:p>
            <a:pPr algn="l" rtl="0" fontAlgn="base"/>
            <a:r>
              <a:rPr lang="en-US" sz="1800" b="0" i="0" dirty="0">
                <a:solidFill>
                  <a:srgbClr val="000000"/>
                </a:solidFill>
                <a:effectLst/>
                <a:highlight>
                  <a:srgbClr val="FFFFFF"/>
                </a:highlight>
                <a:latin typeface="Century Schoolbook" panose="02040604050505020304" pitchFamily="18" charset="0"/>
              </a:rPr>
              <a:t>There are many types of containers that can be used in container gardening and space oftentimes determines the type of container that will be used. Raised beds are considered another type of above ground container, but it will take up additional space. Some pros of raised beds include ease of use, overcoming physical limitations of stooping over, fewer pests, different styles, and can be filled with soil if there are soil concerns at the location. The material the raised bed is made from needs to be considered. The different woods versus treated or untreated wood will have different life expectancies. Using a plastic liner versus metal or plastic beds can also impact the soil and live expectancy of the bed.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16</a:t>
            </a:fld>
            <a:endParaRPr lang="en-US"/>
          </a:p>
        </p:txBody>
      </p:sp>
    </p:spTree>
    <p:extLst>
      <p:ext uri="{BB962C8B-B14F-4D97-AF65-F5344CB8AC3E}">
        <p14:creationId xmlns:p14="http://schemas.microsoft.com/office/powerpoint/2010/main" val="22563762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Ease of use, overcome physical limitations, fewer pests, different styles</a:t>
            </a:r>
          </a:p>
          <a:p>
            <a:endParaRPr lang="en-US" dirty="0"/>
          </a:p>
          <a:p>
            <a:pPr marL="342891" indent="-342891" defTabSz="457189">
              <a:spcBef>
                <a:spcPts val="600"/>
              </a:spcBef>
              <a:defRPr/>
            </a:pPr>
            <a:r>
              <a:rPr lang="en-US" sz="1200" dirty="0">
                <a:solidFill>
                  <a:prstClr val="black"/>
                </a:solidFill>
              </a:rPr>
              <a:t>Western Red Cedar life expectancy about 10-20 years</a:t>
            </a:r>
          </a:p>
          <a:p>
            <a:pPr marL="342891" indent="-342891" defTabSz="457189">
              <a:spcBef>
                <a:spcPts val="600"/>
              </a:spcBef>
              <a:defRPr/>
            </a:pPr>
            <a:r>
              <a:rPr lang="en-US" sz="1200" dirty="0">
                <a:solidFill>
                  <a:prstClr val="black"/>
                </a:solidFill>
              </a:rPr>
              <a:t>Pine, Spruce, Fir life expectancy about 3-7 years</a:t>
            </a:r>
          </a:p>
          <a:p>
            <a:pPr marL="342891" indent="-342891" defTabSz="457189">
              <a:spcBef>
                <a:spcPts val="600"/>
              </a:spcBef>
              <a:defRPr/>
            </a:pPr>
            <a:r>
              <a:rPr lang="en-US" sz="1200" dirty="0">
                <a:solidFill>
                  <a:prstClr val="black"/>
                </a:solidFill>
              </a:rPr>
              <a:t>CCA Treated is not to be used</a:t>
            </a:r>
          </a:p>
          <a:p>
            <a:pPr marL="342891" indent="-342891" defTabSz="457189">
              <a:spcBef>
                <a:spcPts val="600"/>
              </a:spcBef>
              <a:defRPr/>
            </a:pPr>
            <a:r>
              <a:rPr lang="en-US" sz="1200" dirty="0">
                <a:solidFill>
                  <a:prstClr val="black"/>
                </a:solidFill>
              </a:rPr>
              <a:t>AQC Treated lumber use is up to the individual See attached link to web site for this product: </a:t>
            </a:r>
            <a:r>
              <a:rPr lang="en-US" sz="1200" dirty="0">
                <a:solidFill>
                  <a:prstClr val="black"/>
                </a:solidFill>
                <a:hlinkClick r:id="rId3"/>
              </a:rPr>
              <a:t>https://extension.oregonstate.edu/gardening/techniques/raised-bed-lumber-pressure-treated-safe</a:t>
            </a:r>
            <a:endParaRPr lang="en-US" sz="1200" dirty="0">
              <a:solidFill>
                <a:prstClr val="black"/>
              </a:solidFill>
            </a:endParaRPr>
          </a:p>
          <a:p>
            <a:pPr marL="342891" indent="-342891" defTabSz="457189">
              <a:spcBef>
                <a:spcPts val="600"/>
              </a:spcBef>
              <a:defRPr/>
            </a:pPr>
            <a:r>
              <a:rPr lang="en-US" sz="1200" dirty="0">
                <a:solidFill>
                  <a:prstClr val="black"/>
                </a:solidFill>
              </a:rPr>
              <a:t>Eastern White Cedar life expectancy about 10-20 years</a:t>
            </a:r>
          </a:p>
          <a:p>
            <a:pPr marL="342891" indent="-342891" defTabSz="457189">
              <a:spcBef>
                <a:spcPts val="600"/>
              </a:spcBef>
              <a:defRPr/>
            </a:pPr>
            <a:r>
              <a:rPr lang="en-US" sz="1200" dirty="0">
                <a:solidFill>
                  <a:prstClr val="black"/>
                </a:solidFill>
              </a:rPr>
              <a:t>Pond bed liners life expectancy about 10-20 years for elevated beds</a:t>
            </a:r>
          </a:p>
          <a:p>
            <a:pPr marL="342891" indent="-342891" defTabSz="457189">
              <a:spcBef>
                <a:spcPts val="600"/>
              </a:spcBef>
              <a:defRPr/>
            </a:pPr>
            <a:r>
              <a:rPr lang="en-US" sz="1200" dirty="0">
                <a:solidFill>
                  <a:prstClr val="black"/>
                </a:solidFill>
              </a:rPr>
              <a:t>Painted steel frames with regular maintenance life expectancy about 10-30 years for elevated beds</a:t>
            </a:r>
          </a:p>
          <a:p>
            <a:pPr marL="342891" indent="-342891" defTabSz="457189">
              <a:spcBef>
                <a:spcPts val="600"/>
              </a:spcBef>
              <a:defRPr/>
            </a:pPr>
            <a:r>
              <a:rPr lang="en-US" sz="1200" dirty="0">
                <a:solidFill>
                  <a:prstClr val="black"/>
                </a:solidFill>
              </a:rPr>
              <a:t>Plywood Bottoms on elevated beds life expectancy with pond liners 8-15 years</a:t>
            </a:r>
          </a:p>
          <a:p>
            <a:endParaRPr lang="en-US" dirty="0"/>
          </a:p>
          <a:p>
            <a:r>
              <a:rPr lang="en-US" dirty="0"/>
              <a:t>Credit Joe Lansing </a:t>
            </a:r>
          </a:p>
        </p:txBody>
      </p:sp>
      <p:sp>
        <p:nvSpPr>
          <p:cNvPr id="4" name="Slide Number Placeholder 3"/>
          <p:cNvSpPr>
            <a:spLocks noGrp="1"/>
          </p:cNvSpPr>
          <p:nvPr>
            <p:ph type="sldNum" sz="quarter" idx="5"/>
          </p:nvPr>
        </p:nvSpPr>
        <p:spPr/>
        <p:txBody>
          <a:bodyPr/>
          <a:lstStyle/>
          <a:p>
            <a:fld id="{E3C24391-77F7-4ED5-8650-1D1A7D9E122D}" type="slidenum">
              <a:rPr lang="en-US" smtClean="0"/>
              <a:t>17</a:t>
            </a:fld>
            <a:endParaRPr lang="en-US"/>
          </a:p>
        </p:txBody>
      </p:sp>
    </p:spTree>
    <p:extLst>
      <p:ext uri="{BB962C8B-B14F-4D97-AF65-F5344CB8AC3E}">
        <p14:creationId xmlns:p14="http://schemas.microsoft.com/office/powerpoint/2010/main" val="3818291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Hoop houses or high tunnels are used to extend the growing season and are typically seen in fruit and vegetable growing. They are passively ventilated, heated by solar, and can hold head and humidity. They are a more affordable option compared to a greenhouse as the structure is not as permanent. The controlled environment can be beneficial to increasing productivity and consistency of crops. Management of crops in a high tunnel will differ from out in a field, or even a raised bed. It will not get as cold inside the hoop house; daily watering is necessary as there will never be direct rainfall and the humidity in the structure can impact the plants.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18</a:t>
            </a:fld>
            <a:endParaRPr lang="en-US"/>
          </a:p>
        </p:txBody>
      </p:sp>
    </p:spTree>
    <p:extLst>
      <p:ext uri="{BB962C8B-B14F-4D97-AF65-F5344CB8AC3E}">
        <p14:creationId xmlns:p14="http://schemas.microsoft.com/office/powerpoint/2010/main" val="2848994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Community gardens can be used to provide local produce and a place to grow food for the neighborhood. These are usually in local spaces and use a combination of in ground planting, raised beds, and container gardening. Many places are now implementing rooftop gardens, which are often designed using raised beds, when there is not a central location available in a city. Schools are also implementing more community growing spaces to teach students about growing their own food.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19</a:t>
            </a:fld>
            <a:endParaRPr lang="en-US"/>
          </a:p>
        </p:txBody>
      </p:sp>
    </p:spTree>
    <p:extLst>
      <p:ext uri="{BB962C8B-B14F-4D97-AF65-F5344CB8AC3E}">
        <p14:creationId xmlns:p14="http://schemas.microsoft.com/office/powerpoint/2010/main" val="2462254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Review the virtual field day videos, soilless systems and containers and floating hydroponic garden. Allow for discussion on the pros and cons of a system like this. Expect answers like “good if you cannot access soil, bad because it is expensive to implement and feed water and nutrients into.” Plant the pod in the home grow kit provided. Discuss the similarities and differences between this system and the systems observed in the virtual field day.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23</a:t>
            </a:fld>
            <a:endParaRPr lang="en-US"/>
          </a:p>
        </p:txBody>
      </p:sp>
    </p:spTree>
    <p:extLst>
      <p:ext uri="{BB962C8B-B14F-4D97-AF65-F5344CB8AC3E}">
        <p14:creationId xmlns:p14="http://schemas.microsoft.com/office/powerpoint/2010/main" val="15143465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Turn to your neighbor, have you ever seen farm animals in a city? What animals do you typically see in the city? Have or can these animals be farm animals?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24</a:t>
            </a:fld>
            <a:endParaRPr lang="en-US"/>
          </a:p>
        </p:txBody>
      </p:sp>
    </p:spTree>
    <p:extLst>
      <p:ext uri="{BB962C8B-B14F-4D97-AF65-F5344CB8AC3E}">
        <p14:creationId xmlns:p14="http://schemas.microsoft.com/office/powerpoint/2010/main" val="2019758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Urban agriculture livestock can range from raising bees for honey to having a lot with cows or goats. Most communities regulate residential livestock through zoning laws and development codes. Typical urban livestock includes chickens, ducks, bees, rabbits, and sometimes goats.</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25</a:t>
            </a:fld>
            <a:endParaRPr lang="en-US"/>
          </a:p>
        </p:txBody>
      </p:sp>
    </p:spTree>
    <p:extLst>
      <p:ext uri="{BB962C8B-B14F-4D97-AF65-F5344CB8AC3E}">
        <p14:creationId xmlns:p14="http://schemas.microsoft.com/office/powerpoint/2010/main" val="2867935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Today, urban means belonging to or relating to a city or town. Urban agriculture allows for the development of environmental, economic and social benefits to surrounding communities. The popularity of farmers' markets has greatly increased the local availability of produce, especially in communities where residents do not have access to healthy produce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5</a:t>
            </a:fld>
            <a:endParaRPr lang="en-US"/>
          </a:p>
        </p:txBody>
      </p:sp>
    </p:spTree>
    <p:extLst>
      <p:ext uri="{BB962C8B-B14F-4D97-AF65-F5344CB8AC3E}">
        <p14:creationId xmlns:p14="http://schemas.microsoft.com/office/powerpoint/2010/main" val="1635581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The largest limitation for urban livestock, outside of zoning regulations, is space restrictions. Close neighbors means that individuals are responsible for limiting nuisance situations. Additionally, challenges such as feed supply and lack of processing facilities can limit someone’s ability to successfully farm livestock.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26</a:t>
            </a:fld>
            <a:endParaRPr lang="en-US"/>
          </a:p>
        </p:txBody>
      </p:sp>
    </p:spTree>
    <p:extLst>
      <p:ext uri="{BB962C8B-B14F-4D97-AF65-F5344CB8AC3E}">
        <p14:creationId xmlns:p14="http://schemas.microsoft.com/office/powerpoint/2010/main" val="3244245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Considerations for chickens include space limitations, purpose of the chicken, egg or meat, and number of chickens to include. The different breeds of chicken can serve multiple purposes. Additionally, different chicken breeds may respond to different climates. There are also chickens that have different temperaments if they are going to be interacted with, family or children, versus left out in pasture alone more often.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27</a:t>
            </a:fld>
            <a:endParaRPr lang="en-US"/>
          </a:p>
        </p:txBody>
      </p:sp>
    </p:spTree>
    <p:extLst>
      <p:ext uri="{BB962C8B-B14F-4D97-AF65-F5344CB8AC3E}">
        <p14:creationId xmlns:p14="http://schemas.microsoft.com/office/powerpoint/2010/main" val="4559549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Rabbits are another common livestock in urban agriculture. Rabbits are popular because they are quiet, do not require much room, and can be used for multiple purposes. Rabbits can be used for fur, manure, as pets, and for their meat. Unlike other manures, rabbit manure does not require composting before use on the soil. It is easy to spread and use on a small scale, unlike larger hooved animals.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Rabbits are very versatile when it comes to their diets. Hay and pellet feed are typically used for rabbit feed, but also dandelions, clover and other things can be fed to them. Like other animals in the rodent families, rabbits constantly need to be chewing on things to dull their teeth down. Bark and branches are great options for rabbits to chew on.  </a:t>
            </a:r>
            <a:endParaRPr lang="en-US" sz="2800"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28</a:t>
            </a:fld>
            <a:endParaRPr lang="en-US"/>
          </a:p>
        </p:txBody>
      </p:sp>
    </p:spTree>
    <p:extLst>
      <p:ext uri="{BB962C8B-B14F-4D97-AF65-F5344CB8AC3E}">
        <p14:creationId xmlns:p14="http://schemas.microsoft.com/office/powerpoint/2010/main" val="10684162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Bees are a common livestock animal. There is evidence that the relationship between humans and bees is 17,000 years old. There are 4,000 native bees in North America, but honeybees are most discussed even though they are not native to North America and were imported from Europe. The technical term for beekeeping is Apiculture. Honeybees must consume 17-20 points of honey to biochemically produce a pound of beeswax. The average honeybee will only produce up to 1/12</a:t>
            </a:r>
            <a:r>
              <a:rPr lang="en-US" sz="1800" b="0" i="0" baseline="30000" dirty="0">
                <a:solidFill>
                  <a:srgbClr val="000000"/>
                </a:solidFill>
                <a:effectLst/>
                <a:highlight>
                  <a:srgbClr val="FFFFFF"/>
                </a:highlight>
                <a:latin typeface="Century Schoolbook" panose="02040604050505020304" pitchFamily="18" charset="0"/>
              </a:rPr>
              <a:t>th</a:t>
            </a:r>
            <a:r>
              <a:rPr lang="en-US" sz="1800" b="0" i="0" dirty="0">
                <a:solidFill>
                  <a:srgbClr val="000000"/>
                </a:solidFill>
                <a:effectLst/>
                <a:highlight>
                  <a:srgbClr val="FFFFFF"/>
                </a:highlight>
                <a:latin typeface="Century Schoolbook" panose="02040604050505020304" pitchFamily="18" charset="0"/>
              </a:rPr>
              <a:t> of a teaspoon of honey in its lifetime, which is why we see populous colonies of up to 40,000 or 60,000 bees.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29</a:t>
            </a:fld>
            <a:endParaRPr lang="en-US"/>
          </a:p>
        </p:txBody>
      </p:sp>
    </p:spTree>
    <p:extLst>
      <p:ext uri="{BB962C8B-B14F-4D97-AF65-F5344CB8AC3E}">
        <p14:creationId xmlns:p14="http://schemas.microsoft.com/office/powerpoint/2010/main" val="1335489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Honey is created as bees collect flower nectar and store it in the honeycomb. The nectar is broken down into simple sugars. Evaporation causes the nectar to become honey. An average hive will produce about 55 pounds of surplus honey a year.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30</a:t>
            </a:fld>
            <a:endParaRPr lang="en-US"/>
          </a:p>
        </p:txBody>
      </p:sp>
    </p:spTree>
    <p:extLst>
      <p:ext uri="{BB962C8B-B14F-4D97-AF65-F5344CB8AC3E}">
        <p14:creationId xmlns:p14="http://schemas.microsoft.com/office/powerpoint/2010/main" val="8067193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Bees are kept in hives, and these hives can vary greatly in size. Modern beehives have multiple layers. There is a hive cover, which covers the top and sides of the hive. The inner cover, which creates and insulating air space. Shallow supers, for surplus honey storage. Queen excluder keeps the queen separated so her eggs are not laid in the honey super. Hive bodies are brood chambers where the queen will lay her eggs and raise the brood. There is a bottom board which insulates the bottom of the hive. Typically, there is a stand to keep the hive off the ground as well.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31</a:t>
            </a:fld>
            <a:endParaRPr lang="en-US"/>
          </a:p>
        </p:txBody>
      </p:sp>
    </p:spTree>
    <p:extLst>
      <p:ext uri="{BB962C8B-B14F-4D97-AF65-F5344CB8AC3E}">
        <p14:creationId xmlns:p14="http://schemas.microsoft.com/office/powerpoint/2010/main" val="41560089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Depending on the areas and zoning rules, some people can have larger livestock such as sheep, goats, and cows. Their needs in urban agriculture may include finding a reliable feed source, fencing, area for the animal, nuisance complaints from noise or smell, and shelter options. The needs of larger livestock can be harder to meet in an urban setting, which is typically why poultry, rabbits, and bees are more frequently seen in urban areas.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32</a:t>
            </a:fld>
            <a:endParaRPr lang="en-US"/>
          </a:p>
        </p:txBody>
      </p:sp>
    </p:spTree>
    <p:extLst>
      <p:ext uri="{BB962C8B-B14F-4D97-AF65-F5344CB8AC3E}">
        <p14:creationId xmlns:p14="http://schemas.microsoft.com/office/powerpoint/2010/main" val="29046991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Depending on the areas and zoning rules, some people can have larger livestock such as sheep, goats, and cows. Their needs in urban agriculture may include finding a reliable feed source, fencing, area for the animal, nuisance complaints from noise or smell, and shelter options. The needs of larger livestock can be harder to meet in an urban setting, which is typically why poultry, rabbits, and bees are more frequently seen in urban areas. Typically for cows, 1.5-2 acres is needed to feed a cow calf pair for up to a year, and that can be challenging to acquire in an urban setting. Pigs need about 8 square feet per pig, which is not a lot of space however pigs will root and can significantly change the landscape of where they are kept. Goats typically need 200 square feet each. A sheep will need about half an acre to graze.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33</a:t>
            </a:fld>
            <a:endParaRPr lang="en-US"/>
          </a:p>
        </p:txBody>
      </p:sp>
    </p:spTree>
    <p:extLst>
      <p:ext uri="{BB962C8B-B14F-4D97-AF65-F5344CB8AC3E}">
        <p14:creationId xmlns:p14="http://schemas.microsoft.com/office/powerpoint/2010/main" val="18855348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film (54 minutes) covers social considerations related to urban agriculture </a:t>
            </a:r>
          </a:p>
          <a:p>
            <a:r>
              <a:rPr lang="en-US" dirty="0"/>
              <a:t>Made in Cleveland and Northern Ohio </a:t>
            </a:r>
          </a:p>
          <a:p>
            <a:r>
              <a:rPr lang="en-US" dirty="0"/>
              <a:t>Issues with the American Food System </a:t>
            </a:r>
          </a:p>
          <a:p>
            <a:r>
              <a:rPr lang="en-US" dirty="0"/>
              <a:t>2010 (discuss changes 14 years later, or similarities) </a:t>
            </a:r>
          </a:p>
        </p:txBody>
      </p:sp>
      <p:sp>
        <p:nvSpPr>
          <p:cNvPr id="4" name="Slide Number Placeholder 3"/>
          <p:cNvSpPr>
            <a:spLocks noGrp="1"/>
          </p:cNvSpPr>
          <p:nvPr>
            <p:ph type="sldNum" sz="quarter" idx="5"/>
          </p:nvPr>
        </p:nvSpPr>
        <p:spPr/>
        <p:txBody>
          <a:bodyPr/>
          <a:lstStyle/>
          <a:p>
            <a:fld id="{E3C24391-77F7-4ED5-8650-1D1A7D9E122D}" type="slidenum">
              <a:rPr lang="en-US" smtClean="0"/>
              <a:t>34</a:t>
            </a:fld>
            <a:endParaRPr lang="en-US"/>
          </a:p>
        </p:txBody>
      </p:sp>
    </p:spTree>
    <p:extLst>
      <p:ext uri="{BB962C8B-B14F-4D97-AF65-F5344CB8AC3E}">
        <p14:creationId xmlns:p14="http://schemas.microsoft.com/office/powerpoint/2010/main" val="2660265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https://clf.jhsph.edu/sites/default/files/2021-06/the-safe-urban-harvests-study-an-assessment-of-urban-farms-and-community-gardens-in-baltimore-city.pdf</a:t>
            </a:r>
          </a:p>
          <a:p>
            <a:endParaRPr lang="en-US" dirty="0"/>
          </a:p>
          <a:p>
            <a:r>
              <a:rPr lang="en-US" sz="1800" b="0" i="0" dirty="0">
                <a:solidFill>
                  <a:srgbClr val="000000"/>
                </a:solidFill>
                <a:effectLst/>
                <a:highlight>
                  <a:srgbClr val="FFFFFF"/>
                </a:highlight>
                <a:latin typeface="Aptos" panose="020B0004020202020204" pitchFamily="34" charset="0"/>
              </a:rPr>
              <a:t>There are many potential benefits of urban agriculture. On top of the educational and environmental benefits, there are community benefits as well. In areas with limited access to grocery store produce, it can provide access to fresh food. It can be a place of community gathering as well as providing supplemental income for those who can sell produce in their community or at farmers markets.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6</a:t>
            </a:fld>
            <a:endParaRPr lang="en-US"/>
          </a:p>
        </p:txBody>
      </p:sp>
    </p:spTree>
    <p:extLst>
      <p:ext uri="{BB962C8B-B14F-4D97-AF65-F5344CB8AC3E}">
        <p14:creationId xmlns:p14="http://schemas.microsoft.com/office/powerpoint/2010/main" val="3915447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Just like conventional agriculture, urban agriculture must consider the soil. Unlike conventional agriculture, urban agriculture oftentimes deals with more heavy metal and/or lead contamination. This is due to the former industrial use of land in urban spaces. Additionally, urban soils can vary even more than rural ones. They also can have issues from compaction from machines and construction. A lot of times construction removes the topsoil layer. This contamination cannot be remediated through nutrient cycling, and many times it is unsafe to grow directly in the soil in urban spaces. This is why urban agriculture often takes place in containers or raised beds. </a:t>
            </a:r>
            <a:r>
              <a:rPr lang="en-US" sz="1800" b="0" i="0" dirty="0">
                <a:effectLst/>
                <a:highlight>
                  <a:srgbClr val="FFFFFF"/>
                </a:highlight>
                <a:latin typeface="Aptos" panose="020B0004020202020204" pitchFamily="34" charset="0"/>
              </a:rPr>
              <a:t>Other areas of urban land and greenspace have been successfully managed as gardens for a long time.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7</a:t>
            </a:fld>
            <a:endParaRPr lang="en-US"/>
          </a:p>
        </p:txBody>
      </p:sp>
    </p:spTree>
    <p:extLst>
      <p:ext uri="{BB962C8B-B14F-4D97-AF65-F5344CB8AC3E}">
        <p14:creationId xmlns:p14="http://schemas.microsoft.com/office/powerpoint/2010/main" val="2503755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https://directives.nrcs.usda.gov//sites/default/files2/1716469390/TN%20470-SH-02%20Basics%20of%20Urban%20Soil%20Health.pdf</a:t>
            </a:r>
          </a:p>
          <a:p>
            <a:endParaRPr lang="en-US" dirty="0"/>
          </a:p>
          <a:p>
            <a:pPr algn="l" rtl="0" fontAlgn="base"/>
            <a:r>
              <a:rPr lang="en-US" sz="1800" b="0" i="0" dirty="0">
                <a:effectLst/>
                <a:highlight>
                  <a:srgbClr val="FFFFFF"/>
                </a:highlight>
                <a:latin typeface="Century Schoolbook" panose="02040604050505020304" pitchFamily="18" charset="0"/>
              </a:rPr>
              <a:t>There are a variety of characteristics of urban soils. They vary by location but also by the type of activities that have occurred there. Urban soils can range from long term green space to highly altered construction zones. Depending on the horizontal and vertical zones in the soil there can be stark differences. Topsoil has been removed and transferred across different locations within cities. This greatly impacts the soil horizon depending on the activities that have occurred on that piece of land.  </a:t>
            </a:r>
            <a:r>
              <a:rPr lang="en-US" sz="1800" b="0" i="0" dirty="0">
                <a:solidFill>
                  <a:srgbClr val="000000"/>
                </a:solidFill>
                <a:effectLst/>
                <a:highlight>
                  <a:srgbClr val="FFFFFF"/>
                </a:highlight>
                <a:latin typeface="Aptos" panose="020B0004020202020204" pitchFamily="34" charset="0"/>
              </a:rPr>
              <a:t>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8</a:t>
            </a:fld>
            <a:endParaRPr lang="en-US"/>
          </a:p>
        </p:txBody>
      </p:sp>
    </p:spTree>
    <p:extLst>
      <p:ext uri="{BB962C8B-B14F-4D97-AF65-F5344CB8AC3E}">
        <p14:creationId xmlns:p14="http://schemas.microsoft.com/office/powerpoint/2010/main" val="3052208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https://directives.nrcs.usda.gov//sites/default/files2/1716469390/TN%20470-SH-02%20Basics%20of%20Urban%20Soil%20Health.pdf</a:t>
            </a:r>
          </a:p>
          <a:p>
            <a:endParaRPr lang="en-US" dirty="0"/>
          </a:p>
          <a:p>
            <a:r>
              <a:rPr lang="en-US" sz="1800" b="0" i="0" dirty="0">
                <a:solidFill>
                  <a:srgbClr val="000000"/>
                </a:solidFill>
                <a:effectLst/>
                <a:highlight>
                  <a:srgbClr val="FFFFFF"/>
                </a:highlight>
                <a:latin typeface="Aptos" panose="020B0004020202020204" pitchFamily="34" charset="0"/>
              </a:rPr>
              <a:t>Compaction is a frequent problem in urban soils because there is more heavy machinery that moves across them for construction purposes. Due to the location and type of use of that soil or what has been on that property previously there can be salts or other chemicals. The salt from the road can run off into the soil making it difficult for plants to grow, and chemicals that can be dangerous to grow in. Depending on what has happened to that soil over time there could be little to no organic matter or even topsoil. Also depending on the site there could be more impervious materials than pervious. Meaning, there is little water infiltration or no place to put plants into the ground. This is often why urban agriculture occurs in raised beds where soil is brought in, and plants are grown above the surface of the ground.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9</a:t>
            </a:fld>
            <a:endParaRPr lang="en-US"/>
          </a:p>
        </p:txBody>
      </p:sp>
    </p:spTree>
    <p:extLst>
      <p:ext uri="{BB962C8B-B14F-4D97-AF65-F5344CB8AC3E}">
        <p14:creationId xmlns:p14="http://schemas.microsoft.com/office/powerpoint/2010/main" val="944234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effectLst/>
                <a:latin typeface="Aptos" panose="020B0004020202020204" pitchFamily="34" charset="0"/>
              </a:rPr>
              <a:t>The main way people are exposed to contaminated soils is direct ingestion of the soil by breathing in dust or ingesting soil on their hands, small children eating soil, etc. Simple methods for reducing exposure and risk are to “Cover bare soil” with mulch or living plants (mulch unused soil) and as you mention use constructed raised beds with imported materials.   </a:t>
            </a:r>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10</a:t>
            </a:fld>
            <a:endParaRPr lang="en-US"/>
          </a:p>
        </p:txBody>
      </p:sp>
    </p:spTree>
    <p:extLst>
      <p:ext uri="{BB962C8B-B14F-4D97-AF65-F5344CB8AC3E}">
        <p14:creationId xmlns:p14="http://schemas.microsoft.com/office/powerpoint/2010/main" val="4245079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sng" strike="noStrike" dirty="0">
                <a:solidFill>
                  <a:srgbClr val="467886"/>
                </a:solidFill>
                <a:effectLst/>
                <a:highlight>
                  <a:srgbClr val="FFFFFF"/>
                </a:highlight>
                <a:latin typeface="Aptos" panose="020B0004020202020204" pitchFamily="34" charset="0"/>
                <a:hlinkClick r:id="rId3"/>
              </a:rPr>
              <a:t>http://ohioproud.org/farm-markets-all/farmers-market-search/</a:t>
            </a:r>
            <a:r>
              <a:rPr lang="en-US" sz="1800" b="0" i="0" dirty="0">
                <a:solidFill>
                  <a:srgbClr val="000000"/>
                </a:solidFill>
                <a:effectLst/>
                <a:highlight>
                  <a:srgbClr val="FFFFFF"/>
                </a:highlight>
                <a:latin typeface="Aptos" panose="020B00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u="sng" strike="noStrike" dirty="0">
                <a:solidFill>
                  <a:srgbClr val="467886"/>
                </a:solidFill>
                <a:effectLst/>
                <a:highlight>
                  <a:srgbClr val="FFFFFF"/>
                </a:highlight>
                <a:latin typeface="Aptos" panose="020B0004020202020204" pitchFamily="34" charset="0"/>
                <a:hlinkClick r:id="rId4"/>
              </a:rPr>
              <a:t>https://www.fromthelandofkansas.com/market/list</a:t>
            </a:r>
            <a:r>
              <a:rPr lang="en-US" sz="1800" b="0" i="0" dirty="0">
                <a:solidFill>
                  <a:srgbClr val="000000"/>
                </a:solidFill>
                <a:effectLst/>
                <a:highlight>
                  <a:srgbClr val="FFFFFF"/>
                </a:highlight>
                <a:latin typeface="Aptos" panose="020B0004020202020204" pitchFamily="34" charset="0"/>
              </a:rPr>
              <a:t>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3C24391-77F7-4ED5-8650-1D1A7D9E122D}" type="slidenum">
              <a:rPr lang="en-US" smtClean="0"/>
              <a:t>11</a:t>
            </a:fld>
            <a:endParaRPr lang="en-US"/>
          </a:p>
        </p:txBody>
      </p:sp>
    </p:spTree>
    <p:extLst>
      <p:ext uri="{BB962C8B-B14F-4D97-AF65-F5344CB8AC3E}">
        <p14:creationId xmlns:p14="http://schemas.microsoft.com/office/powerpoint/2010/main" val="1379400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https://directives.nrcs.usda.gov//sites/default/files2/1714580563/TN%20470-04%20Conservation%20Practices%20for%20Soil%20Health%20in%20Urban%20and%20Small%20Scale%20Agriculture.pdf</a:t>
            </a:r>
          </a:p>
        </p:txBody>
      </p:sp>
      <p:sp>
        <p:nvSpPr>
          <p:cNvPr id="4" name="Slide Number Placeholder 3"/>
          <p:cNvSpPr>
            <a:spLocks noGrp="1"/>
          </p:cNvSpPr>
          <p:nvPr>
            <p:ph type="sldNum" sz="quarter" idx="5"/>
          </p:nvPr>
        </p:nvSpPr>
        <p:spPr/>
        <p:txBody>
          <a:bodyPr/>
          <a:lstStyle/>
          <a:p>
            <a:fld id="{E3C24391-77F7-4ED5-8650-1D1A7D9E122D}" type="slidenum">
              <a:rPr lang="en-US" smtClean="0"/>
              <a:t>12</a:t>
            </a:fld>
            <a:endParaRPr lang="en-US"/>
          </a:p>
        </p:txBody>
      </p:sp>
    </p:spTree>
    <p:extLst>
      <p:ext uri="{BB962C8B-B14F-4D97-AF65-F5344CB8AC3E}">
        <p14:creationId xmlns:p14="http://schemas.microsoft.com/office/powerpoint/2010/main" val="1615343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D8A82-7C81-71A9-900C-63DE5A5C6C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7A6688-3171-020E-8ADF-0E52CB3FA8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D07CA75-05EA-757B-A33F-451F1BCAB830}"/>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5" name="Footer Placeholder 4">
            <a:extLst>
              <a:ext uri="{FF2B5EF4-FFF2-40B4-BE49-F238E27FC236}">
                <a16:creationId xmlns:a16="http://schemas.microsoft.com/office/drawing/2014/main" id="{A63B8540-C487-FF9A-6B20-A6B3271C7E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CA83C0-7E42-3BA8-F554-0AF6F8428D3C}"/>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2080720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FA416-F0D2-D897-2995-9E1ACB47E4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BB48CD-F90B-03B4-96E1-EE4E1AEEB6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A21AC7-FEBC-7E67-DD63-72EA94116DA2}"/>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5" name="Footer Placeholder 4">
            <a:extLst>
              <a:ext uri="{FF2B5EF4-FFF2-40B4-BE49-F238E27FC236}">
                <a16:creationId xmlns:a16="http://schemas.microsoft.com/office/drawing/2014/main" id="{E79ABFE6-A58A-5689-9989-54D2BA572B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88D59-164A-4C4F-1F2F-AD1E4DB43826}"/>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2432737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3E90D5-C644-E20D-BE93-60F54D2733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F2A0E1-994B-F4FA-8AD8-C0332DB4E1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57DD6E-F9A7-628A-BC48-DC270033CD5E}"/>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5" name="Footer Placeholder 4">
            <a:extLst>
              <a:ext uri="{FF2B5EF4-FFF2-40B4-BE49-F238E27FC236}">
                <a16:creationId xmlns:a16="http://schemas.microsoft.com/office/drawing/2014/main" id="{AD1C559B-DB2B-1720-C80E-CC5B68F2EA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FA52AD-BC62-E192-680F-FDC68EDCB2FB}"/>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3359926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E8626-0F83-0765-0829-531F210BE5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8FB3D2-4BCA-EB40-A660-EE668FE479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0069A-386A-00AF-8F58-0AE9A816DCB1}"/>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5" name="Footer Placeholder 4">
            <a:extLst>
              <a:ext uri="{FF2B5EF4-FFF2-40B4-BE49-F238E27FC236}">
                <a16:creationId xmlns:a16="http://schemas.microsoft.com/office/drawing/2014/main" id="{D7F61C2E-0B5C-AEBA-3299-AA79DB7F63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1E5AD2-C02D-6071-E885-6009D68293A2}"/>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4262153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C5D7B-69FD-71FF-2FE1-69B77DF7F3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A6BC3D-EBEF-4174-AD68-C600D099B92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6E88E49-447F-6C90-8BAB-F0D67B5A32E8}"/>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5" name="Footer Placeholder 4">
            <a:extLst>
              <a:ext uri="{FF2B5EF4-FFF2-40B4-BE49-F238E27FC236}">
                <a16:creationId xmlns:a16="http://schemas.microsoft.com/office/drawing/2014/main" id="{5F3E9133-D864-D178-C28A-C98E15136A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266718-8B3A-61B8-DF00-F31A5D9AEA98}"/>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3023062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8D32B-2452-0280-0952-0ECD77F0B7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85034C-7346-7560-6B55-FDF2E07498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DC80B5-2053-D01D-34A7-AA01282275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52ECEC-0CDF-7A2E-D5AB-0A757F1E93C1}"/>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6" name="Footer Placeholder 5">
            <a:extLst>
              <a:ext uri="{FF2B5EF4-FFF2-40B4-BE49-F238E27FC236}">
                <a16:creationId xmlns:a16="http://schemas.microsoft.com/office/drawing/2014/main" id="{157285B1-C507-98CA-6A2B-2990FE354D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9E7F10-95C6-3089-946F-6EB42CAA08DF}"/>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2299487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A6CA7-C32C-D389-4B04-70B604ECDF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5E7CE9-A38B-B02A-FC2E-0BA61189BE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8FC2BD-DFC7-5CAF-765F-1519827633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CDB6A1-0F77-4A55-2A65-F2E1EC98FE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4FE37A-E9D1-E99D-4B43-197009E05C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F773B32-43C7-93A4-7F61-B7E502C01D50}"/>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8" name="Footer Placeholder 7">
            <a:extLst>
              <a:ext uri="{FF2B5EF4-FFF2-40B4-BE49-F238E27FC236}">
                <a16:creationId xmlns:a16="http://schemas.microsoft.com/office/drawing/2014/main" id="{8403A35D-46BC-FC1E-88A0-67F7B6C893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F4F21FC-733F-2190-F873-463ABC21BFBD}"/>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1398623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A06FB-7366-87D2-C419-5E4CF0C2A3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941CFA-0ED5-D43A-DB3B-5DE420DFE098}"/>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4" name="Footer Placeholder 3">
            <a:extLst>
              <a:ext uri="{FF2B5EF4-FFF2-40B4-BE49-F238E27FC236}">
                <a16:creationId xmlns:a16="http://schemas.microsoft.com/office/drawing/2014/main" id="{BBC0D802-96E4-1192-4EE4-AC2912F3C6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764781-6A7C-DF87-7A23-9C2047E8FA10}"/>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208122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B42A40-5143-EC97-D2D1-ECFC88984B8B}"/>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3" name="Footer Placeholder 2">
            <a:extLst>
              <a:ext uri="{FF2B5EF4-FFF2-40B4-BE49-F238E27FC236}">
                <a16:creationId xmlns:a16="http://schemas.microsoft.com/office/drawing/2014/main" id="{AC7196F7-2B55-8FC3-3918-EBF6B8EDAC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30294B-D834-4DE4-994E-B99F44D2C144}"/>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4014261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87DE5-1B5F-43F5-177C-AB1A632A3A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B465FC-1C81-ADE4-F6EC-EF40FA9ED1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83270A-D942-037D-6DE5-4887E7F105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A2E420-3D5C-68EE-9D4B-622E88FACAB6}"/>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6" name="Footer Placeholder 5">
            <a:extLst>
              <a:ext uri="{FF2B5EF4-FFF2-40B4-BE49-F238E27FC236}">
                <a16:creationId xmlns:a16="http://schemas.microsoft.com/office/drawing/2014/main" id="{4FB10297-721A-6796-D5E7-DD6C810984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720F6C-83A3-74F2-0036-66BC307798B1}"/>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598493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8782D-9281-2DD9-7F62-FE14CEA4A4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FB5EE0-B134-15A2-43E4-C95A1EB930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3F86EB-405D-29FE-2356-55FEF1F240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5B1B83-0CEB-8DD9-72E3-1271E522296D}"/>
              </a:ext>
            </a:extLst>
          </p:cNvPr>
          <p:cNvSpPr>
            <a:spLocks noGrp="1"/>
          </p:cNvSpPr>
          <p:nvPr>
            <p:ph type="dt" sz="half" idx="10"/>
          </p:nvPr>
        </p:nvSpPr>
        <p:spPr/>
        <p:txBody>
          <a:bodyPr/>
          <a:lstStyle/>
          <a:p>
            <a:fld id="{3326D274-1C05-4069-9D09-E61E32CA00B9}" type="datetimeFigureOut">
              <a:rPr lang="en-US" smtClean="0"/>
              <a:t>7/31/2024</a:t>
            </a:fld>
            <a:endParaRPr lang="en-US"/>
          </a:p>
        </p:txBody>
      </p:sp>
      <p:sp>
        <p:nvSpPr>
          <p:cNvPr id="6" name="Footer Placeholder 5">
            <a:extLst>
              <a:ext uri="{FF2B5EF4-FFF2-40B4-BE49-F238E27FC236}">
                <a16:creationId xmlns:a16="http://schemas.microsoft.com/office/drawing/2014/main" id="{B01CF21A-A82E-83E2-7A38-407C5ED32F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240DF5-AAF3-75BE-73B8-FF3AFC3C539B}"/>
              </a:ext>
            </a:extLst>
          </p:cNvPr>
          <p:cNvSpPr>
            <a:spLocks noGrp="1"/>
          </p:cNvSpPr>
          <p:nvPr>
            <p:ph type="sldNum" sz="quarter" idx="12"/>
          </p:nvPr>
        </p:nvSpPr>
        <p:spPr/>
        <p:txBody>
          <a:bodyPr/>
          <a:lstStyle/>
          <a:p>
            <a:fld id="{81412406-A1F2-495E-84C4-FB4E9E90BF22}" type="slidenum">
              <a:rPr lang="en-US" smtClean="0"/>
              <a:t>‹#›</a:t>
            </a:fld>
            <a:endParaRPr lang="en-US"/>
          </a:p>
        </p:txBody>
      </p:sp>
    </p:spTree>
    <p:extLst>
      <p:ext uri="{BB962C8B-B14F-4D97-AF65-F5344CB8AC3E}">
        <p14:creationId xmlns:p14="http://schemas.microsoft.com/office/powerpoint/2010/main" val="2429262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6E8C8F-5D4F-661C-AB33-96ECDA3C95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06AB7C-88F1-F6BD-FCC9-0A9BE2F882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38B541-A546-CFB1-B026-51AC5D55FD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326D274-1C05-4069-9D09-E61E32CA00B9}" type="datetimeFigureOut">
              <a:rPr lang="en-US" smtClean="0"/>
              <a:t>7/31/2024</a:t>
            </a:fld>
            <a:endParaRPr lang="en-US"/>
          </a:p>
        </p:txBody>
      </p:sp>
      <p:sp>
        <p:nvSpPr>
          <p:cNvPr id="5" name="Footer Placeholder 4">
            <a:extLst>
              <a:ext uri="{FF2B5EF4-FFF2-40B4-BE49-F238E27FC236}">
                <a16:creationId xmlns:a16="http://schemas.microsoft.com/office/drawing/2014/main" id="{B2DB2E57-B928-54AE-B323-25F15E882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2D731FC-CC94-F602-2484-96F2FABC4E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412406-A1F2-495E-84C4-FB4E9E90BF22}" type="slidenum">
              <a:rPr lang="en-US" smtClean="0"/>
              <a:t>‹#›</a:t>
            </a:fld>
            <a:endParaRPr lang="en-US"/>
          </a:p>
        </p:txBody>
      </p:sp>
    </p:spTree>
    <p:extLst>
      <p:ext uri="{BB962C8B-B14F-4D97-AF65-F5344CB8AC3E}">
        <p14:creationId xmlns:p14="http://schemas.microsoft.com/office/powerpoint/2010/main" val="4060023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flickr.com/photos/homegrowndotorg/3992689339/" TargetMode="External"/><Relationship Id="rId13" Type="http://schemas.openxmlformats.org/officeDocument/2006/relationships/hyperlink" Target="https://creativecommons.org/licenses/by/3.0/" TargetMode="External"/><Relationship Id="rId3" Type="http://schemas.openxmlformats.org/officeDocument/2006/relationships/image" Target="../media/image21.jpg"/><Relationship Id="rId7" Type="http://schemas.openxmlformats.org/officeDocument/2006/relationships/image" Target="../media/image23.jpg"/><Relationship Id="rId12" Type="http://schemas.openxmlformats.org/officeDocument/2006/relationships/hyperlink" Target="https://gardenfancy.blogspot.com/2014/07/midsummer-days.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en.wikipedia.org/wiki/Raised-bed_gardening" TargetMode="External"/><Relationship Id="rId11" Type="http://schemas.openxmlformats.org/officeDocument/2006/relationships/image" Target="../media/image25.jpg"/><Relationship Id="rId5" Type="http://schemas.openxmlformats.org/officeDocument/2006/relationships/image" Target="../media/image22.jpg"/><Relationship Id="rId15" Type="http://schemas.openxmlformats.org/officeDocument/2006/relationships/hyperlink" Target="https://creativecommons.org/licenses/by-sa/3.0/" TargetMode="External"/><Relationship Id="rId10" Type="http://schemas.openxmlformats.org/officeDocument/2006/relationships/hyperlink" Target="https://www.flickr.com/photos/oregonstateuniversity/33313395775" TargetMode="External"/><Relationship Id="rId4" Type="http://schemas.openxmlformats.org/officeDocument/2006/relationships/hyperlink" Target="http://www.flickr.com/photos/happy_sleepy/827459282/" TargetMode="External"/><Relationship Id="rId9" Type="http://schemas.openxmlformats.org/officeDocument/2006/relationships/image" Target="../media/image24.jpg"/><Relationship Id="rId14" Type="http://schemas.openxmlformats.org/officeDocument/2006/relationships/hyperlink" Target="https://creativecommons.org/licenses/by-nc-sa/3.0/" TargetMode="External"/></Relationships>
</file>

<file path=ppt/slides/_rels/slide1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6.jpg"/><Relationship Id="rId7" Type="http://schemas.openxmlformats.org/officeDocument/2006/relationships/diagramColors" Target="../diagrams/colors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6.xml.rels><?xml version="1.0" encoding="UTF-8" standalone="yes"?>
<Relationships xmlns="http://schemas.openxmlformats.org/package/2006/relationships"><Relationship Id="rId8" Type="http://schemas.openxmlformats.org/officeDocument/2006/relationships/hyperlink" Target="https://creativecommons.org/licenses/by-nc-sa/3.0/" TargetMode="External"/><Relationship Id="rId3" Type="http://schemas.openxmlformats.org/officeDocument/2006/relationships/image" Target="../media/image27.png"/><Relationship Id="rId7" Type="http://schemas.openxmlformats.org/officeDocument/2006/relationships/hyperlink" Target="http://www.flickr.com/photos/charmers/6949027695/"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hyperlink" Target="https://pauljunggardening.blogspot.com/2015/11/" TargetMode="External"/><Relationship Id="rId4" Type="http://schemas.openxmlformats.org/officeDocument/2006/relationships/image" Target="../media/image28.JPG"/><Relationship Id="rId9" Type="http://schemas.openxmlformats.org/officeDocument/2006/relationships/hyperlink" Target="https://creativecommons.org/licenses/by-nc-nd/3.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hyperlink" Target="http://www.haveyoueverpickedacarrot.com/2012/05/hoop-houses-for-summer-field-tomatoes.html" TargetMode="External"/><Relationship Id="rId3" Type="http://schemas.openxmlformats.org/officeDocument/2006/relationships/image" Target="../media/image34.jpg"/><Relationship Id="rId7" Type="http://schemas.openxmlformats.org/officeDocument/2006/relationships/image" Target="../media/image36.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onecommunityglobal.org/hoop-houses/" TargetMode="External"/><Relationship Id="rId11" Type="http://schemas.openxmlformats.org/officeDocument/2006/relationships/hyperlink" Target="https://creativecommons.org/licenses/by-nc-sa/3.0/" TargetMode="External"/><Relationship Id="rId5" Type="http://schemas.openxmlformats.org/officeDocument/2006/relationships/image" Target="../media/image35.jpg"/><Relationship Id="rId10" Type="http://schemas.openxmlformats.org/officeDocument/2006/relationships/hyperlink" Target="https://creativecommons.org/licenses/by/3.0/" TargetMode="External"/><Relationship Id="rId4" Type="http://schemas.openxmlformats.org/officeDocument/2006/relationships/hyperlink" Target="https://www.flickr.com/photos/tcd123/6540334729" TargetMode="External"/><Relationship Id="rId9" Type="http://schemas.openxmlformats.org/officeDocument/2006/relationships/hyperlink" Target="https://creativecommons.org/licenses/by-nc-nd/3.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hyperlink" Target="https://creativecommons.org/licenses/by/3.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flickr.com/photos/d-olwen-dee/8202779802/in/photolist-duRoDY-duKPkB-duRnbE-4zTFuE-4zPmx6-4zTCLq-4zPn1Z-4zTFVm-4zPnuH-sjys7p-4zPnWT-4zTDhN-4zTF85-cmvjQq-87ySF-4zTEFd-87Aft-87ywP-87yej-87ARx-87yGN-6RTKwV-87zvX-87Bwr-87zEK-87B7S-87z3r-87zNV-87B15-87zne-87xLA-87Bmo-87Bed-87zdy-87AFJ-87C34-87zXC-87BKx-87ApK-wjHCdn-apyLt6-ok8bxA-8uxLyb-apyLoD-oEJPj7-87yob-aCU7qS-87BUi-87A7M-87Cae" TargetMode="External"/><Relationship Id="rId5" Type="http://schemas.openxmlformats.org/officeDocument/2006/relationships/image" Target="../media/image39.jpg"/><Relationship Id="rId4" Type="http://schemas.openxmlformats.org/officeDocument/2006/relationships/image" Target="../media/image38.jp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hyperlink" Target="http://flickr.com/photos/25802865@n08/3834662519" TargetMode="External"/><Relationship Id="rId2" Type="http://schemas.openxmlformats.org/officeDocument/2006/relationships/image" Target="../media/image40.jpeg"/><Relationship Id="rId1" Type="http://schemas.openxmlformats.org/officeDocument/2006/relationships/slideLayout" Target="../slideLayouts/slideLayout6.xml"/><Relationship Id="rId4" Type="http://schemas.openxmlformats.org/officeDocument/2006/relationships/hyperlink" Target="https://creativecommons.org/licenses/by-nc-sa/3.0/"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6.xml"/><Relationship Id="rId1" Type="http://schemas.openxmlformats.org/officeDocument/2006/relationships/video" Target="https://www.youtube.com/embed/nAKj2rVGsFQ?feature=oembed"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6.xml"/><Relationship Id="rId1" Type="http://schemas.openxmlformats.org/officeDocument/2006/relationships/video" Target="https://www.youtube.com/embed/7HNFaYByQlg?feature=oembed" TargetMode="Externa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48.sv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hyperlink" Target="https://creativecommons.org/licenses/by-nc-nd/3.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researchoutreach.org/articles/poultry-science-chicken-egg/" TargetMode="External"/><Relationship Id="rId5" Type="http://schemas.openxmlformats.org/officeDocument/2006/relationships/image" Target="../media/image50.jpg"/><Relationship Id="rId4" Type="http://schemas.openxmlformats.org/officeDocument/2006/relationships/hyperlink" Target="https://pxhere.com/en/photo/1043824"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www.forestryimages.org/browse/detail.cfm?imgnum=5444659"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7.jp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ideo" Target="https://www.youtube.com/embed/rq1fp_ioBGM?feature=oembed" TargetMode="External"/><Relationship Id="rId4" Type="http://schemas.openxmlformats.org/officeDocument/2006/relationships/image" Target="../media/image68.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arden vegetables harvest">
            <a:extLst>
              <a:ext uri="{FF2B5EF4-FFF2-40B4-BE49-F238E27FC236}">
                <a16:creationId xmlns:a16="http://schemas.microsoft.com/office/drawing/2014/main" id="{A414DFDB-BEF8-D060-96A5-D5630A36D86A}"/>
              </a:ext>
            </a:extLst>
          </p:cNvPr>
          <p:cNvPicPr>
            <a:picLocks noChangeAspect="1"/>
          </p:cNvPicPr>
          <p:nvPr/>
        </p:nvPicPr>
        <p:blipFill rotWithShape="1">
          <a:blip r:embed="rId2">
            <a:extLst>
              <a:ext uri="{28A0092B-C50C-407E-A947-70E740481C1C}">
                <a14:useLocalDpi xmlns:a14="http://schemas.microsoft.com/office/drawing/2010/main" val="0"/>
              </a:ext>
            </a:extLst>
          </a:blip>
          <a:srcRect t="1981" b="13749"/>
          <a:stretch/>
        </p:blipFill>
        <p:spPr>
          <a:xfrm>
            <a:off x="-3047" y="10"/>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E77563-9D8A-FBC1-11CD-8A85B13FEFDB}"/>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Urban Agriculture</a:t>
            </a:r>
          </a:p>
        </p:txBody>
      </p:sp>
      <p:sp>
        <p:nvSpPr>
          <p:cNvPr id="3" name="Subtitle 2">
            <a:extLst>
              <a:ext uri="{FF2B5EF4-FFF2-40B4-BE49-F238E27FC236}">
                <a16:creationId xmlns:a16="http://schemas.microsoft.com/office/drawing/2014/main" id="{1E406A44-F081-C45E-333D-0C31CBCB0B62}"/>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endParaRPr lang="en-US">
              <a:solidFill>
                <a:srgbClr val="FFFFFF"/>
              </a:solidFill>
            </a:endParaRPr>
          </a:p>
        </p:txBody>
      </p:sp>
    </p:spTree>
    <p:extLst>
      <p:ext uri="{BB962C8B-B14F-4D97-AF65-F5344CB8AC3E}">
        <p14:creationId xmlns:p14="http://schemas.microsoft.com/office/powerpoint/2010/main" val="1782040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7A99-62E1-343D-86B2-DD2A9DD27520}"/>
              </a:ext>
            </a:extLst>
          </p:cNvPr>
          <p:cNvSpPr>
            <a:spLocks noGrp="1"/>
          </p:cNvSpPr>
          <p:nvPr>
            <p:ph type="title"/>
          </p:nvPr>
        </p:nvSpPr>
        <p:spPr/>
        <p:txBody>
          <a:bodyPr/>
          <a:lstStyle/>
          <a:p>
            <a:r>
              <a:rPr lang="en-US"/>
              <a:t>Soil Contamination</a:t>
            </a:r>
            <a:endParaRPr lang="en-US" dirty="0"/>
          </a:p>
        </p:txBody>
      </p:sp>
      <p:graphicFrame>
        <p:nvGraphicFramePr>
          <p:cNvPr id="5" name="Content Placeholder 2">
            <a:extLst>
              <a:ext uri="{FF2B5EF4-FFF2-40B4-BE49-F238E27FC236}">
                <a16:creationId xmlns:a16="http://schemas.microsoft.com/office/drawing/2014/main" id="{419B8625-E3B0-7CFE-CEBD-4B58EAE25E3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3965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Vegetables on display at a market">
            <a:extLst>
              <a:ext uri="{FF2B5EF4-FFF2-40B4-BE49-F238E27FC236}">
                <a16:creationId xmlns:a16="http://schemas.microsoft.com/office/drawing/2014/main" id="{B52FDB8E-08BD-47EF-5CD1-CBEB88ED28EC}"/>
              </a:ext>
            </a:extLst>
          </p:cNvPr>
          <p:cNvPicPr>
            <a:picLocks noChangeAspect="1"/>
          </p:cNvPicPr>
          <p:nvPr/>
        </p:nvPicPr>
        <p:blipFill>
          <a:blip r:embed="rId3"/>
          <a:srcRect l="26813" r="13921" b="-1"/>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11566E-9B67-9D1D-DBBB-0824309B4DAD}"/>
              </a:ext>
            </a:extLst>
          </p:cNvPr>
          <p:cNvSpPr>
            <a:spLocks noGrp="1"/>
          </p:cNvSpPr>
          <p:nvPr>
            <p:ph type="title"/>
          </p:nvPr>
        </p:nvSpPr>
        <p:spPr>
          <a:xfrm>
            <a:off x="761801" y="328512"/>
            <a:ext cx="4778387" cy="1628970"/>
          </a:xfrm>
        </p:spPr>
        <p:txBody>
          <a:bodyPr anchor="ctr">
            <a:normAutofit/>
          </a:bodyPr>
          <a:lstStyle/>
          <a:p>
            <a:r>
              <a:rPr lang="en-US" sz="4000"/>
              <a:t>Activity!</a:t>
            </a:r>
          </a:p>
        </p:txBody>
      </p:sp>
      <p:sp>
        <p:nvSpPr>
          <p:cNvPr id="3" name="Content Placeholder 2">
            <a:extLst>
              <a:ext uri="{FF2B5EF4-FFF2-40B4-BE49-F238E27FC236}">
                <a16:creationId xmlns:a16="http://schemas.microsoft.com/office/drawing/2014/main" id="{7B6BB8B5-8A7A-0820-4167-9AB34C84F1D1}"/>
              </a:ext>
            </a:extLst>
          </p:cNvPr>
          <p:cNvSpPr>
            <a:spLocks noGrp="1"/>
          </p:cNvSpPr>
          <p:nvPr>
            <p:ph idx="1"/>
          </p:nvPr>
        </p:nvSpPr>
        <p:spPr>
          <a:xfrm>
            <a:off x="761801" y="2884929"/>
            <a:ext cx="4659756" cy="3374137"/>
          </a:xfrm>
        </p:spPr>
        <p:txBody>
          <a:bodyPr anchor="ctr">
            <a:normAutofit/>
          </a:bodyPr>
          <a:lstStyle/>
          <a:p>
            <a:r>
              <a:rPr lang="en-US" sz="2000"/>
              <a:t>Farmers market Search</a:t>
            </a:r>
          </a:p>
          <a:p>
            <a:r>
              <a:rPr lang="en-US" sz="2000"/>
              <a:t>See how many farmers markets are around you!</a:t>
            </a:r>
          </a:p>
        </p:txBody>
      </p:sp>
    </p:spTree>
    <p:extLst>
      <p:ext uri="{BB962C8B-B14F-4D97-AF65-F5344CB8AC3E}">
        <p14:creationId xmlns:p14="http://schemas.microsoft.com/office/powerpoint/2010/main" val="1953174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68FDBD1-6CCB-D3DD-0040-BD8D6EA21F2D}"/>
              </a:ext>
            </a:extLst>
          </p:cNvPr>
          <p:cNvSpPr>
            <a:spLocks noGrp="1"/>
          </p:cNvSpPr>
          <p:nvPr>
            <p:ph type="title"/>
          </p:nvPr>
        </p:nvSpPr>
        <p:spPr>
          <a:xfrm>
            <a:off x="1524003" y="1999615"/>
            <a:ext cx="9144000" cy="2764028"/>
          </a:xfrm>
        </p:spPr>
        <p:txBody>
          <a:bodyPr vert="horz" lIns="91440" tIns="45720" rIns="91440" bIns="45720" rtlCol="0" anchor="ctr">
            <a:normAutofit fontScale="90000"/>
          </a:bodyPr>
          <a:lstStyle/>
          <a:p>
            <a:pPr algn="ctr"/>
            <a:r>
              <a:rPr lang="en-US" sz="6700" kern="1200" dirty="0">
                <a:solidFill>
                  <a:schemeClr val="tx1"/>
                </a:solidFill>
                <a:latin typeface="+mj-lt"/>
                <a:ea typeface="+mj-ea"/>
                <a:cs typeface="+mj-cs"/>
              </a:rPr>
              <a:t>Interest Approach: Conservation Practice for Soil Health in Urban and Small-Scale Agriculture</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754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4C3C4-2C12-C986-9CED-1BFECAAE7919}"/>
              </a:ext>
            </a:extLst>
          </p:cNvPr>
          <p:cNvSpPr>
            <a:spLocks noGrp="1"/>
          </p:cNvSpPr>
          <p:nvPr>
            <p:ph type="title"/>
          </p:nvPr>
        </p:nvSpPr>
        <p:spPr>
          <a:xfrm>
            <a:off x="402265" y="2766218"/>
            <a:ext cx="3467986" cy="1325563"/>
          </a:xfrm>
        </p:spPr>
        <p:txBody>
          <a:bodyPr>
            <a:normAutofit fontScale="90000"/>
          </a:bodyPr>
          <a:lstStyle/>
          <a:p>
            <a:pPr algn="ctr"/>
            <a:r>
              <a:rPr lang="en-US" dirty="0"/>
              <a:t>Ways to Address Urban Ag Resource Concerns</a:t>
            </a:r>
          </a:p>
        </p:txBody>
      </p:sp>
      <p:pic>
        <p:nvPicPr>
          <p:cNvPr id="5" name="Picture 4">
            <a:extLst>
              <a:ext uri="{FF2B5EF4-FFF2-40B4-BE49-F238E27FC236}">
                <a16:creationId xmlns:a16="http://schemas.microsoft.com/office/drawing/2014/main" id="{9258D299-3966-2F1B-5A78-BC5F0D1548A5}"/>
              </a:ext>
            </a:extLst>
          </p:cNvPr>
          <p:cNvPicPr>
            <a:picLocks noChangeAspect="1"/>
          </p:cNvPicPr>
          <p:nvPr/>
        </p:nvPicPr>
        <p:blipFill>
          <a:blip r:embed="rId3"/>
          <a:stretch>
            <a:fillRect/>
          </a:stretch>
        </p:blipFill>
        <p:spPr>
          <a:xfrm>
            <a:off x="4444409" y="-763"/>
            <a:ext cx="7747592" cy="6860761"/>
          </a:xfrm>
          <a:prstGeom prst="rect">
            <a:avLst/>
          </a:prstGeom>
        </p:spPr>
      </p:pic>
    </p:spTree>
    <p:extLst>
      <p:ext uri="{BB962C8B-B14F-4D97-AF65-F5344CB8AC3E}">
        <p14:creationId xmlns:p14="http://schemas.microsoft.com/office/powerpoint/2010/main" val="2442522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9C94ACE-3034-B474-9E2E-FF7EB2A6D49A}"/>
              </a:ext>
            </a:extLst>
          </p:cNvPr>
          <p:cNvSpPr>
            <a:spLocks noGrp="1"/>
          </p:cNvSpPr>
          <p:nvPr>
            <p:ph type="title"/>
          </p:nvPr>
        </p:nvSpPr>
        <p:spPr>
          <a:xfrm>
            <a:off x="4603468" y="4741948"/>
            <a:ext cx="6829520" cy="862031"/>
          </a:xfrm>
        </p:spPr>
        <p:txBody>
          <a:bodyPr vert="horz" lIns="91440" tIns="45720" rIns="91440" bIns="45720" rtlCol="0" anchor="b">
            <a:normAutofit/>
          </a:bodyPr>
          <a:lstStyle/>
          <a:p>
            <a:r>
              <a:rPr lang="en-US" sz="4000" kern="1200" dirty="0">
                <a:solidFill>
                  <a:srgbClr val="FFFFFF"/>
                </a:solidFill>
                <a:latin typeface="+mj-lt"/>
                <a:ea typeface="+mj-ea"/>
                <a:cs typeface="+mj-cs"/>
              </a:rPr>
              <a:t>Types of Urban Agriculture</a:t>
            </a:r>
          </a:p>
        </p:txBody>
      </p:sp>
      <p:pic>
        <p:nvPicPr>
          <p:cNvPr id="8" name="Picture 7" descr="A group of blue pots with white flowers&#10;&#10;Description automatically generated">
            <a:extLst>
              <a:ext uri="{FF2B5EF4-FFF2-40B4-BE49-F238E27FC236}">
                <a16:creationId xmlns:a16="http://schemas.microsoft.com/office/drawing/2014/main" id="{C1559678-F3EF-9715-0536-5045EB3572A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751" r="27045" b="-3"/>
          <a:stretch/>
        </p:blipFill>
        <p:spPr>
          <a:xfrm>
            <a:off x="307840" y="321732"/>
            <a:ext cx="3793472" cy="4111323"/>
          </a:xfrm>
          <a:prstGeom prst="rect">
            <a:avLst/>
          </a:prstGeom>
        </p:spPr>
      </p:pic>
      <p:pic>
        <p:nvPicPr>
          <p:cNvPr id="11" name="Picture 10" descr="A garden with many plants&#10;&#10;Description automatically generated">
            <a:extLst>
              <a:ext uri="{FF2B5EF4-FFF2-40B4-BE49-F238E27FC236}">
                <a16:creationId xmlns:a16="http://schemas.microsoft.com/office/drawing/2014/main" id="{9C7BC8DC-17AD-618B-0BD7-324D63132FF1}"/>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5525" r="1" b="8843"/>
          <a:stretch/>
        </p:blipFill>
        <p:spPr>
          <a:xfrm>
            <a:off x="4194959" y="321734"/>
            <a:ext cx="3797570" cy="2010551"/>
          </a:xfrm>
          <a:prstGeom prst="rect">
            <a:avLst/>
          </a:prstGeom>
        </p:spPr>
      </p:pic>
      <p:pic>
        <p:nvPicPr>
          <p:cNvPr id="14" name="Picture 13" descr="A garden on a rooftop&#10;&#10;Description automatically generated">
            <a:extLst>
              <a:ext uri="{FF2B5EF4-FFF2-40B4-BE49-F238E27FC236}">
                <a16:creationId xmlns:a16="http://schemas.microsoft.com/office/drawing/2014/main" id="{ACDB440B-18A2-58FC-B8F4-6689C5281654}"/>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t="20198" r="1" b="1"/>
          <a:stretch/>
        </p:blipFill>
        <p:spPr>
          <a:xfrm>
            <a:off x="4190180" y="2422097"/>
            <a:ext cx="3794760" cy="2013804"/>
          </a:xfrm>
          <a:prstGeom prst="rect">
            <a:avLst/>
          </a:prstGeom>
        </p:spPr>
      </p:pic>
      <p:pic>
        <p:nvPicPr>
          <p:cNvPr id="17" name="Picture 16" descr="A group of plants in a garden&#10;&#10;Description automatically generated">
            <a:extLst>
              <a:ext uri="{FF2B5EF4-FFF2-40B4-BE49-F238E27FC236}">
                <a16:creationId xmlns:a16="http://schemas.microsoft.com/office/drawing/2014/main" id="{725956CE-0CFF-CC37-1807-24AD966EBE9E}"/>
              </a:ext>
            </a:extLst>
          </p:cNvPr>
          <p:cNvPicPr>
            <a:picLocks noChangeAspect="1"/>
          </p:cNvPicPr>
          <p:nvPr/>
        </p:nvPicPr>
        <p:blipFill rotWithShape="1">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l="18245" r="12701" b="-2"/>
          <a:stretch/>
        </p:blipFill>
        <p:spPr>
          <a:xfrm>
            <a:off x="8086176" y="321733"/>
            <a:ext cx="3797984" cy="4111321"/>
          </a:xfrm>
          <a:prstGeom prst="rect">
            <a:avLst/>
          </a:prstGeom>
        </p:spPr>
      </p:pic>
      <p:pic>
        <p:nvPicPr>
          <p:cNvPr id="5" name="Content Placeholder 4" descr="A garden with white picket fence&#10;&#10;Description automatically generated">
            <a:extLst>
              <a:ext uri="{FF2B5EF4-FFF2-40B4-BE49-F238E27FC236}">
                <a16:creationId xmlns:a16="http://schemas.microsoft.com/office/drawing/2014/main" id="{2D8DD109-BF70-9681-F51D-CD291E936DC6}"/>
              </a:ext>
            </a:extLst>
          </p:cNvPr>
          <p:cNvPicPr>
            <a:picLocks noGrp="1" noChangeAspect="1"/>
          </p:cNvPicPr>
          <p:nvPr>
            <p:ph idx="1"/>
          </p:nvPr>
        </p:nvPicPr>
        <p:blipFill rotWithShape="1">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rcRect t="18315" r="1" b="11042"/>
          <a:stretch/>
        </p:blipFill>
        <p:spPr>
          <a:xfrm>
            <a:off x="307840" y="4525715"/>
            <a:ext cx="3794760" cy="2010551"/>
          </a:xfrm>
          <a:prstGeom prst="rect">
            <a:avLst/>
          </a:prstGeom>
        </p:spPr>
      </p:pic>
      <p:cxnSp>
        <p:nvCxnSpPr>
          <p:cNvPr id="25" name="Straight Connector 24">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D50B144-6F9E-4A24-3663-13F14BD4AAE3}"/>
              </a:ext>
            </a:extLst>
          </p:cNvPr>
          <p:cNvSpPr txBox="1"/>
          <p:nvPr/>
        </p:nvSpPr>
        <p:spPr>
          <a:xfrm>
            <a:off x="1805176" y="6336211"/>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12" tooltip="https://gardenfancy.blogspot.com/2014/07/midsummer-day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3"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
        <p:nvSpPr>
          <p:cNvPr id="9" name="TextBox 8">
            <a:extLst>
              <a:ext uri="{FF2B5EF4-FFF2-40B4-BE49-F238E27FC236}">
                <a16:creationId xmlns:a16="http://schemas.microsoft.com/office/drawing/2014/main" id="{BCAEC552-E770-90D8-AAFF-93A4C3B26246}"/>
              </a:ext>
            </a:extLst>
          </p:cNvPr>
          <p:cNvSpPr txBox="1"/>
          <p:nvPr/>
        </p:nvSpPr>
        <p:spPr>
          <a:xfrm>
            <a:off x="1512142" y="4233000"/>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www.flickr.com/photos/happy_sleepy/827459282/">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
        <p:nvSpPr>
          <p:cNvPr id="12" name="TextBox 11">
            <a:extLst>
              <a:ext uri="{FF2B5EF4-FFF2-40B4-BE49-F238E27FC236}">
                <a16:creationId xmlns:a16="http://schemas.microsoft.com/office/drawing/2014/main" id="{22723E96-8CB4-9CCC-D0D2-6D5096DD49A2}"/>
              </a:ext>
            </a:extLst>
          </p:cNvPr>
          <p:cNvSpPr txBox="1"/>
          <p:nvPr/>
        </p:nvSpPr>
        <p:spPr>
          <a:xfrm>
            <a:off x="5560453" y="2132230"/>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6" tooltip="https://en.wikipedia.org/wiki/Raised-bed_gardenin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
        <p:nvSpPr>
          <p:cNvPr id="15" name="TextBox 14">
            <a:extLst>
              <a:ext uri="{FF2B5EF4-FFF2-40B4-BE49-F238E27FC236}">
                <a16:creationId xmlns:a16="http://schemas.microsoft.com/office/drawing/2014/main" id="{389DC6E2-07CB-D877-9E16-48ABD4294FEF}"/>
              </a:ext>
            </a:extLst>
          </p:cNvPr>
          <p:cNvSpPr txBox="1"/>
          <p:nvPr/>
        </p:nvSpPr>
        <p:spPr>
          <a:xfrm>
            <a:off x="5395770" y="4235846"/>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8" tooltip="https://www.flickr.com/photos/homegrowndotorg/3992689339/">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
        <p:nvSpPr>
          <p:cNvPr id="18" name="TextBox 17">
            <a:extLst>
              <a:ext uri="{FF2B5EF4-FFF2-40B4-BE49-F238E27FC236}">
                <a16:creationId xmlns:a16="http://schemas.microsoft.com/office/drawing/2014/main" id="{9C286860-3261-4701-B291-588920D270F5}"/>
              </a:ext>
            </a:extLst>
          </p:cNvPr>
          <p:cNvSpPr txBox="1"/>
          <p:nvPr/>
        </p:nvSpPr>
        <p:spPr>
          <a:xfrm>
            <a:off x="9452084" y="4232999"/>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10" tooltip="https://www.flickr.com/photos/oregonstateuniversity/33313395775">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2849670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C5368-C105-4963-2940-E14823562096}"/>
              </a:ext>
            </a:extLst>
          </p:cNvPr>
          <p:cNvSpPr>
            <a:spLocks noGrp="1"/>
          </p:cNvSpPr>
          <p:nvPr>
            <p:ph type="title"/>
          </p:nvPr>
        </p:nvSpPr>
        <p:spPr>
          <a:xfrm>
            <a:off x="481013" y="-488157"/>
            <a:ext cx="5324477" cy="1630363"/>
          </a:xfrm>
        </p:spPr>
        <p:txBody>
          <a:bodyPr anchor="b">
            <a:normAutofit/>
          </a:bodyPr>
          <a:lstStyle/>
          <a:p>
            <a:r>
              <a:rPr lang="en-US" sz="3600" dirty="0"/>
              <a:t>Container Gardening</a:t>
            </a:r>
          </a:p>
        </p:txBody>
      </p:sp>
      <p:pic>
        <p:nvPicPr>
          <p:cNvPr id="6" name="Picture 5" descr="Starter plants">
            <a:extLst>
              <a:ext uri="{FF2B5EF4-FFF2-40B4-BE49-F238E27FC236}">
                <a16:creationId xmlns:a16="http://schemas.microsoft.com/office/drawing/2014/main" id="{43FE44A4-9718-9531-7A7A-D7AE808BD733}"/>
              </a:ext>
            </a:extLst>
          </p:cNvPr>
          <p:cNvPicPr>
            <a:picLocks noChangeAspect="1"/>
          </p:cNvPicPr>
          <p:nvPr/>
        </p:nvPicPr>
        <p:blipFill>
          <a:blip r:embed="rId3">
            <a:extLst>
              <a:ext uri="{28A0092B-C50C-407E-A947-70E740481C1C}">
                <a14:useLocalDpi xmlns:a14="http://schemas.microsoft.com/office/drawing/2010/main" val="0"/>
              </a:ext>
            </a:extLst>
          </a:blip>
          <a:srcRect l="19271" r="19271"/>
          <a:stretch/>
        </p:blipFill>
        <p:spPr>
          <a:xfrm>
            <a:off x="7010400" y="622912"/>
            <a:ext cx="5095875" cy="5612176"/>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graphicFrame>
        <p:nvGraphicFramePr>
          <p:cNvPr id="5" name="Content Placeholder 2">
            <a:extLst>
              <a:ext uri="{FF2B5EF4-FFF2-40B4-BE49-F238E27FC236}">
                <a16:creationId xmlns:a16="http://schemas.microsoft.com/office/drawing/2014/main" id="{9BCE079B-58DA-61F5-62ED-B6A9F1BAF3DA}"/>
              </a:ext>
            </a:extLst>
          </p:cNvPr>
          <p:cNvGraphicFramePr>
            <a:graphicFrameLocks noGrp="1"/>
          </p:cNvGraphicFramePr>
          <p:nvPr>
            <p:ph idx="1"/>
            <p:extLst>
              <p:ext uri="{D42A27DB-BD31-4B8C-83A1-F6EECF244321}">
                <p14:modId xmlns:p14="http://schemas.microsoft.com/office/powerpoint/2010/main" val="3652218638"/>
              </p:ext>
            </p:extLst>
          </p:nvPr>
        </p:nvGraphicFramePr>
        <p:xfrm>
          <a:off x="481013" y="1676401"/>
          <a:ext cx="6043612" cy="42449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5482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7C98A213-5994-475E-B327-DC6EC27F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526A13-1BB4-1DE0-9FDA-2731E01FE18D}"/>
              </a:ext>
            </a:extLst>
          </p:cNvPr>
          <p:cNvSpPr>
            <a:spLocks noGrp="1"/>
          </p:cNvSpPr>
          <p:nvPr>
            <p:ph type="title"/>
          </p:nvPr>
        </p:nvSpPr>
        <p:spPr>
          <a:xfrm>
            <a:off x="638881" y="670218"/>
            <a:ext cx="10909640" cy="1065836"/>
          </a:xfrm>
        </p:spPr>
        <p:txBody>
          <a:bodyPr vert="horz" lIns="91440" tIns="45720" rIns="91440" bIns="45720" rtlCol="0" anchor="ctr">
            <a:normAutofit/>
          </a:bodyPr>
          <a:lstStyle/>
          <a:p>
            <a:pPr algn="ctr"/>
            <a:r>
              <a:rPr lang="en-US" sz="6600" dirty="0"/>
              <a:t>Container Gardening</a:t>
            </a:r>
          </a:p>
        </p:txBody>
      </p:sp>
      <p:sp>
        <p:nvSpPr>
          <p:cNvPr id="30" name="sketch line">
            <a:extLst>
              <a:ext uri="{FF2B5EF4-FFF2-40B4-BE49-F238E27FC236}">
                <a16:creationId xmlns:a16="http://schemas.microsoft.com/office/drawing/2014/main" id="{4B030A0D-0DAD-4A99-89BB-419527D6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376" y="1800088"/>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2D6CF1C-EF0E-EB26-3D74-DD2636FB4143}"/>
              </a:ext>
            </a:extLst>
          </p:cNvPr>
          <p:cNvPicPr>
            <a:picLocks noChangeAspect="1"/>
          </p:cNvPicPr>
          <p:nvPr/>
        </p:nvPicPr>
        <p:blipFill>
          <a:blip r:embed="rId3"/>
          <a:stretch>
            <a:fillRect/>
          </a:stretch>
        </p:blipFill>
        <p:spPr>
          <a:xfrm>
            <a:off x="970186" y="2619784"/>
            <a:ext cx="2403027" cy="3600041"/>
          </a:xfrm>
          <a:prstGeom prst="rect">
            <a:avLst/>
          </a:prstGeom>
        </p:spPr>
      </p:pic>
      <p:pic>
        <p:nvPicPr>
          <p:cNvPr id="5" name="Content Placeholder 4" descr="A bucket full of flowers&#10;&#10;Description automatically generated">
            <a:extLst>
              <a:ext uri="{FF2B5EF4-FFF2-40B4-BE49-F238E27FC236}">
                <a16:creationId xmlns:a16="http://schemas.microsoft.com/office/drawing/2014/main" id="{3BFF667F-1496-4B78-C773-B09411EAFB61}"/>
              </a:ext>
            </a:extLst>
          </p:cNvPr>
          <p:cNvPicPr>
            <a:picLocks noGrp="1" noChangeAspect="1"/>
          </p:cNvPicPr>
          <p:nvPr>
            <p:ph idx="1"/>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745985" y="2619784"/>
            <a:ext cx="2700030" cy="3600041"/>
          </a:xfrm>
          <a:prstGeom prst="rect">
            <a:avLst/>
          </a:prstGeom>
        </p:spPr>
      </p:pic>
      <p:pic>
        <p:nvPicPr>
          <p:cNvPr id="8" name="Picture 7" descr="A shopping cart filled with plants&#10;&#10;Description automatically generated">
            <a:extLst>
              <a:ext uri="{FF2B5EF4-FFF2-40B4-BE49-F238E27FC236}">
                <a16:creationId xmlns:a16="http://schemas.microsoft.com/office/drawing/2014/main" id="{4EC40A89-0A34-3107-9DA5-E9265A7A023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8398660" y="2619784"/>
            <a:ext cx="3243280" cy="3600041"/>
          </a:xfrm>
          <a:prstGeom prst="rect">
            <a:avLst/>
          </a:prstGeom>
        </p:spPr>
      </p:pic>
      <p:sp>
        <p:nvSpPr>
          <p:cNvPr id="6" name="TextBox 5">
            <a:extLst>
              <a:ext uri="{FF2B5EF4-FFF2-40B4-BE49-F238E27FC236}">
                <a16:creationId xmlns:a16="http://schemas.microsoft.com/office/drawing/2014/main" id="{2AB9DC71-89F2-0D67-B232-3216321FEA70}"/>
              </a:ext>
            </a:extLst>
          </p:cNvPr>
          <p:cNvSpPr txBox="1"/>
          <p:nvPr/>
        </p:nvSpPr>
        <p:spPr>
          <a:xfrm>
            <a:off x="4856845" y="6019770"/>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pauljunggardening.blogspot.com/2015/11/">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8"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
        <p:nvSpPr>
          <p:cNvPr id="9" name="TextBox 8">
            <a:extLst>
              <a:ext uri="{FF2B5EF4-FFF2-40B4-BE49-F238E27FC236}">
                <a16:creationId xmlns:a16="http://schemas.microsoft.com/office/drawing/2014/main" id="{7290E394-073B-4465-0701-627A421C7880}"/>
              </a:ext>
            </a:extLst>
          </p:cNvPr>
          <p:cNvSpPr txBox="1"/>
          <p:nvPr/>
        </p:nvSpPr>
        <p:spPr>
          <a:xfrm>
            <a:off x="9031931" y="6019770"/>
            <a:ext cx="261000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7" tooltip="http://www.flickr.com/photos/charmers/6949027695/">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9"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787939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3FEFB99-DF02-4074-979F-B369C314F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989C8D-BA86-2883-C3A6-7F9109FE7A4A}"/>
              </a:ext>
            </a:extLst>
          </p:cNvPr>
          <p:cNvSpPr>
            <a:spLocks noGrp="1"/>
          </p:cNvSpPr>
          <p:nvPr>
            <p:ph type="title"/>
          </p:nvPr>
        </p:nvSpPr>
        <p:spPr>
          <a:xfrm>
            <a:off x="4966012" y="5059192"/>
            <a:ext cx="6425867" cy="1160633"/>
          </a:xfrm>
        </p:spPr>
        <p:txBody>
          <a:bodyPr vert="horz" lIns="91440" tIns="45720" rIns="91440" bIns="45720" rtlCol="0" anchor="t">
            <a:normAutofit/>
          </a:bodyPr>
          <a:lstStyle/>
          <a:p>
            <a:pPr algn="r"/>
            <a:r>
              <a:rPr lang="en-US" sz="3600" kern="1200">
                <a:solidFill>
                  <a:schemeClr val="tx2"/>
                </a:solidFill>
                <a:latin typeface="+mj-lt"/>
                <a:ea typeface="+mj-ea"/>
                <a:cs typeface="+mj-cs"/>
              </a:rPr>
              <a:t>Raised Beds</a:t>
            </a:r>
          </a:p>
        </p:txBody>
      </p:sp>
      <p:pic>
        <p:nvPicPr>
          <p:cNvPr id="6" name="Picture 5">
            <a:extLst>
              <a:ext uri="{FF2B5EF4-FFF2-40B4-BE49-F238E27FC236}">
                <a16:creationId xmlns:a16="http://schemas.microsoft.com/office/drawing/2014/main" id="{87254898-0E93-0CE4-77B7-803E838D213D}"/>
              </a:ext>
            </a:extLst>
          </p:cNvPr>
          <p:cNvPicPr>
            <a:picLocks noChangeAspect="1"/>
          </p:cNvPicPr>
          <p:nvPr/>
        </p:nvPicPr>
        <p:blipFill rotWithShape="1">
          <a:blip r:embed="rId3">
            <a:alphaModFix/>
          </a:blip>
          <a:srcRect l="9767" r="14484" b="1"/>
          <a:stretch/>
        </p:blipFill>
        <p:spPr>
          <a:xfrm>
            <a:off x="4966006" y="198381"/>
            <a:ext cx="3765946" cy="3765946"/>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9" name="Picture 8">
            <a:extLst>
              <a:ext uri="{FF2B5EF4-FFF2-40B4-BE49-F238E27FC236}">
                <a16:creationId xmlns:a16="http://schemas.microsoft.com/office/drawing/2014/main" id="{4D712EAC-2A92-D2FB-44FF-F1A7BCC2E6D5}"/>
              </a:ext>
            </a:extLst>
          </p:cNvPr>
          <p:cNvPicPr>
            <a:picLocks noChangeAspect="1"/>
          </p:cNvPicPr>
          <p:nvPr/>
        </p:nvPicPr>
        <p:blipFill rotWithShape="1">
          <a:blip r:embed="rId4">
            <a:alphaModFix/>
          </a:blip>
          <a:srcRect r="2" b="15893"/>
          <a:stretch/>
        </p:blipFill>
        <p:spPr>
          <a:xfrm>
            <a:off x="1199083" y="10"/>
            <a:ext cx="4125131" cy="2489417"/>
          </a:xfrm>
          <a:custGeom>
            <a:avLst/>
            <a:gdLst/>
            <a:ahLst/>
            <a:cxnLst/>
            <a:rect l="l" t="t" r="r" b="b"/>
            <a:pathLst>
              <a:path w="4125131" h="2489417">
                <a:moveTo>
                  <a:pt x="44777" y="0"/>
                </a:moveTo>
                <a:lnTo>
                  <a:pt x="4080354" y="0"/>
                </a:lnTo>
                <a:lnTo>
                  <a:pt x="4083227" y="11173"/>
                </a:lnTo>
                <a:cubicBezTo>
                  <a:pt x="4110702" y="145441"/>
                  <a:pt x="4125131" y="284462"/>
                  <a:pt x="4125131" y="426852"/>
                </a:cubicBezTo>
                <a:cubicBezTo>
                  <a:pt x="4125131" y="1565976"/>
                  <a:pt x="3201689" y="2489417"/>
                  <a:pt x="2062565" y="2489417"/>
                </a:cubicBezTo>
                <a:cubicBezTo>
                  <a:pt x="923442" y="2489417"/>
                  <a:pt x="0" y="1565976"/>
                  <a:pt x="0" y="426852"/>
                </a:cubicBezTo>
                <a:cubicBezTo>
                  <a:pt x="0" y="284462"/>
                  <a:pt x="14429" y="145441"/>
                  <a:pt x="41904" y="11173"/>
                </a:cubicBezTo>
                <a:close/>
              </a:path>
            </a:pathLst>
          </a:custGeom>
          <a:effectLst>
            <a:softEdge rad="0"/>
          </a:effectLst>
        </p:spPr>
      </p:pic>
      <p:pic>
        <p:nvPicPr>
          <p:cNvPr id="5" name="Picture 4">
            <a:extLst>
              <a:ext uri="{FF2B5EF4-FFF2-40B4-BE49-F238E27FC236}">
                <a16:creationId xmlns:a16="http://schemas.microsoft.com/office/drawing/2014/main" id="{85701921-8E43-0BAD-8BD6-2A396ECCD550}"/>
              </a:ext>
            </a:extLst>
          </p:cNvPr>
          <p:cNvPicPr>
            <a:picLocks noChangeAspect="1"/>
          </p:cNvPicPr>
          <p:nvPr/>
        </p:nvPicPr>
        <p:blipFill rotWithShape="1">
          <a:blip r:embed="rId5">
            <a:alphaModFix/>
          </a:blip>
          <a:srcRect l="26618" r="27668" b="1"/>
          <a:stretch/>
        </p:blipFill>
        <p:spPr>
          <a:xfrm>
            <a:off x="-7" y="2090403"/>
            <a:ext cx="4151360" cy="4767590"/>
          </a:xfrm>
          <a:custGeom>
            <a:avLst/>
            <a:gdLst/>
            <a:ahLst/>
            <a:cxnLst/>
            <a:rect l="l" t="t" r="r" b="b"/>
            <a:pathLst>
              <a:path w="4231752" h="4859916">
                <a:moveTo>
                  <a:pt x="1051869" y="0"/>
                </a:moveTo>
                <a:cubicBezTo>
                  <a:pt x="2808070" y="0"/>
                  <a:pt x="4231752" y="1423682"/>
                  <a:pt x="4231752" y="3179883"/>
                </a:cubicBezTo>
                <a:cubicBezTo>
                  <a:pt x="4231752" y="3728696"/>
                  <a:pt x="4092721" y="4245036"/>
                  <a:pt x="3847958" y="4695604"/>
                </a:cubicBezTo>
                <a:lnTo>
                  <a:pt x="3748135" y="4859916"/>
                </a:lnTo>
                <a:lnTo>
                  <a:pt x="0" y="4859916"/>
                </a:lnTo>
                <a:lnTo>
                  <a:pt x="0" y="181856"/>
                </a:lnTo>
                <a:lnTo>
                  <a:pt x="106268" y="142962"/>
                </a:lnTo>
                <a:cubicBezTo>
                  <a:pt x="404983" y="50052"/>
                  <a:pt x="722581" y="0"/>
                  <a:pt x="1051869" y="0"/>
                </a:cubicBezTo>
                <a:close/>
              </a:path>
            </a:pathLst>
          </a:custGeom>
          <a:effectLst>
            <a:softEdge rad="0"/>
          </a:effectLst>
        </p:spPr>
      </p:pic>
      <p:grpSp>
        <p:nvGrpSpPr>
          <p:cNvPr id="15" name="Group 14">
            <a:extLst>
              <a:ext uri="{FF2B5EF4-FFF2-40B4-BE49-F238E27FC236}">
                <a16:creationId xmlns:a16="http://schemas.microsoft.com/office/drawing/2014/main" id="{B690E963-1C95-47AD-B5D6-1D75F938E1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966008" y="178095"/>
            <a:ext cx="3806641" cy="3806637"/>
            <a:chOff x="4966008" y="178095"/>
            <a:chExt cx="3806641" cy="3806637"/>
          </a:xfrm>
        </p:grpSpPr>
        <p:sp>
          <p:nvSpPr>
            <p:cNvPr id="17" name="Freeform: Shape 16">
              <a:extLst>
                <a:ext uri="{FF2B5EF4-FFF2-40B4-BE49-F238E27FC236}">
                  <a16:creationId xmlns:a16="http://schemas.microsoft.com/office/drawing/2014/main" id="{4015C684-F358-4950-AC5D-B07CC800F8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2587" y="297799"/>
              <a:ext cx="3707369" cy="3567230"/>
            </a:xfrm>
            <a:custGeom>
              <a:avLst/>
              <a:gdLst>
                <a:gd name="connsiteX0" fmla="*/ 3016472 w 5391150"/>
                <a:gd name="connsiteY0" fmla="*/ 571500 h 5123497"/>
                <a:gd name="connsiteX1" fmla="*/ 3774758 w 5391150"/>
                <a:gd name="connsiteY1" fmla="*/ 729234 h 5123497"/>
                <a:gd name="connsiteX2" fmla="*/ 4324255 w 5391150"/>
                <a:gd name="connsiteY2" fmla="*/ 1153573 h 5123497"/>
                <a:gd name="connsiteX3" fmla="*/ 4819650 w 5391150"/>
                <a:gd name="connsiteY3" fmla="*/ 2684336 h 5123497"/>
                <a:gd name="connsiteX4" fmla="*/ 4609719 w 5391150"/>
                <a:gd name="connsiteY4" fmla="*/ 3278029 h 5123497"/>
                <a:gd name="connsiteX5" fmla="*/ 3943350 w 5391150"/>
                <a:gd name="connsiteY5" fmla="*/ 3869912 h 5123497"/>
                <a:gd name="connsiteX6" fmla="*/ 3792760 w 5391150"/>
                <a:gd name="connsiteY6" fmla="*/ 3986594 h 5123497"/>
                <a:gd name="connsiteX7" fmla="*/ 3182779 w 5391150"/>
                <a:gd name="connsiteY7" fmla="*/ 4406551 h 5123497"/>
                <a:gd name="connsiteX8" fmla="*/ 2617946 w 5391150"/>
                <a:gd name="connsiteY8" fmla="*/ 4551998 h 5123497"/>
                <a:gd name="connsiteX9" fmla="*/ 1739837 w 5391150"/>
                <a:gd name="connsiteY9" fmla="*/ 4323588 h 5123497"/>
                <a:gd name="connsiteX10" fmla="*/ 1071944 w 5391150"/>
                <a:gd name="connsiteY10" fmla="*/ 3641789 h 5123497"/>
                <a:gd name="connsiteX11" fmla="*/ 896874 w 5391150"/>
                <a:gd name="connsiteY11" fmla="*/ 3395567 h 5123497"/>
                <a:gd name="connsiteX12" fmla="*/ 571500 w 5391150"/>
                <a:gd name="connsiteY12" fmla="*/ 2684336 h 5123497"/>
                <a:gd name="connsiteX13" fmla="*/ 768572 w 5391150"/>
                <a:gd name="connsiteY13" fmla="*/ 1901571 h 5123497"/>
                <a:gd name="connsiteX14" fmla="*/ 1318546 w 5391150"/>
                <a:gd name="connsiteY14" fmla="*/ 1220153 h 5123497"/>
                <a:gd name="connsiteX15" fmla="*/ 2118646 w 5391150"/>
                <a:gd name="connsiteY15" fmla="*/ 744284 h 5123497"/>
                <a:gd name="connsiteX16" fmla="*/ 3016472 w 5391150"/>
                <a:gd name="connsiteY16" fmla="*/ 571500 h 5123497"/>
                <a:gd name="connsiteX17" fmla="*/ 3016472 w 5391150"/>
                <a:gd name="connsiteY17" fmla="*/ 0 h 5123497"/>
                <a:gd name="connsiteX18" fmla="*/ 0 w 5391150"/>
                <a:gd name="connsiteY18" fmla="*/ 2684336 h 5123497"/>
                <a:gd name="connsiteX19" fmla="*/ 599027 w 5391150"/>
                <a:gd name="connsiteY19" fmla="*/ 3962591 h 5123497"/>
                <a:gd name="connsiteX20" fmla="*/ 2617946 w 5391150"/>
                <a:gd name="connsiteY20" fmla="*/ 5123498 h 5123497"/>
                <a:gd name="connsiteX21" fmla="*/ 4144709 w 5391150"/>
                <a:gd name="connsiteY21" fmla="*/ 4436840 h 5123497"/>
                <a:gd name="connsiteX22" fmla="*/ 5391150 w 5391150"/>
                <a:gd name="connsiteY22" fmla="*/ 2684336 h 5123497"/>
                <a:gd name="connsiteX23" fmla="*/ 3016472 w 5391150"/>
                <a:gd name="connsiteY23" fmla="*/ 0 h 5123497"/>
                <a:gd name="connsiteX24" fmla="*/ 3016472 w 5391150"/>
                <a:gd name="connsiteY24" fmla="*/ 0 h 512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91150" h="5123497">
                  <a:moveTo>
                    <a:pt x="3016472" y="571500"/>
                  </a:moveTo>
                  <a:cubicBezTo>
                    <a:pt x="3294316" y="571500"/>
                    <a:pt x="3549491" y="624554"/>
                    <a:pt x="3774758" y="729234"/>
                  </a:cubicBezTo>
                  <a:cubicBezTo>
                    <a:pt x="3985165" y="826961"/>
                    <a:pt x="4169950" y="969740"/>
                    <a:pt x="4324255" y="1153573"/>
                  </a:cubicBezTo>
                  <a:cubicBezTo>
                    <a:pt x="4643723" y="1534287"/>
                    <a:pt x="4819650" y="2077974"/>
                    <a:pt x="4819650" y="2684336"/>
                  </a:cubicBezTo>
                  <a:cubicBezTo>
                    <a:pt x="4819650" y="2915317"/>
                    <a:pt x="4756881" y="3092863"/>
                    <a:pt x="4609719" y="3278029"/>
                  </a:cubicBezTo>
                  <a:cubicBezTo>
                    <a:pt x="4450080" y="3478911"/>
                    <a:pt x="4203954" y="3668840"/>
                    <a:pt x="3943350" y="3869912"/>
                  </a:cubicBezTo>
                  <a:cubicBezTo>
                    <a:pt x="3894296" y="3907727"/>
                    <a:pt x="3843623" y="3946875"/>
                    <a:pt x="3792760" y="3986594"/>
                  </a:cubicBezTo>
                  <a:cubicBezTo>
                    <a:pt x="3575876" y="4156043"/>
                    <a:pt x="3380328" y="4304634"/>
                    <a:pt x="3182779" y="4406551"/>
                  </a:cubicBezTo>
                  <a:cubicBezTo>
                    <a:pt x="2990374" y="4505802"/>
                    <a:pt x="2810923" y="4551998"/>
                    <a:pt x="2617946" y="4551998"/>
                  </a:cubicBezTo>
                  <a:cubicBezTo>
                    <a:pt x="2277904" y="4551998"/>
                    <a:pt x="1990630" y="4477322"/>
                    <a:pt x="1739837" y="4323588"/>
                  </a:cubicBezTo>
                  <a:cubicBezTo>
                    <a:pt x="1503236" y="4178618"/>
                    <a:pt x="1284827" y="3955542"/>
                    <a:pt x="1071944" y="3641789"/>
                  </a:cubicBezTo>
                  <a:cubicBezTo>
                    <a:pt x="1011746" y="3553111"/>
                    <a:pt x="953357" y="3473006"/>
                    <a:pt x="896874" y="3395567"/>
                  </a:cubicBezTo>
                  <a:cubicBezTo>
                    <a:pt x="671227" y="3086195"/>
                    <a:pt x="571500" y="2938653"/>
                    <a:pt x="571500" y="2684336"/>
                  </a:cubicBezTo>
                  <a:cubicBezTo>
                    <a:pt x="571500" y="2418207"/>
                    <a:pt x="637794" y="2154841"/>
                    <a:pt x="768572" y="1901571"/>
                  </a:cubicBezTo>
                  <a:cubicBezTo>
                    <a:pt x="895922" y="1654969"/>
                    <a:pt x="1086041" y="1419320"/>
                    <a:pt x="1318546" y="1220153"/>
                  </a:cubicBezTo>
                  <a:cubicBezTo>
                    <a:pt x="1551337" y="1020699"/>
                    <a:pt x="1828038" y="856107"/>
                    <a:pt x="2118646" y="744284"/>
                  </a:cubicBezTo>
                  <a:cubicBezTo>
                    <a:pt x="2412397" y="631222"/>
                    <a:pt x="2722912" y="571500"/>
                    <a:pt x="3016472" y="571500"/>
                  </a:cubicBezTo>
                  <a:moveTo>
                    <a:pt x="3016472" y="0"/>
                  </a:moveTo>
                  <a:cubicBezTo>
                    <a:pt x="1518952" y="0"/>
                    <a:pt x="0" y="1201769"/>
                    <a:pt x="0" y="2684336"/>
                  </a:cubicBezTo>
                  <a:cubicBezTo>
                    <a:pt x="0" y="3240310"/>
                    <a:pt x="308324" y="3534156"/>
                    <a:pt x="599027" y="3962591"/>
                  </a:cubicBezTo>
                  <a:cubicBezTo>
                    <a:pt x="1083469" y="4676680"/>
                    <a:pt x="1687544" y="5123498"/>
                    <a:pt x="2617946" y="5123498"/>
                  </a:cubicBezTo>
                  <a:cubicBezTo>
                    <a:pt x="3245358" y="5123498"/>
                    <a:pt x="3686651" y="4794790"/>
                    <a:pt x="4144709" y="4436840"/>
                  </a:cubicBezTo>
                  <a:cubicBezTo>
                    <a:pt x="4773549" y="3945446"/>
                    <a:pt x="5391150" y="3542157"/>
                    <a:pt x="5391150" y="2684336"/>
                  </a:cubicBezTo>
                  <a:cubicBezTo>
                    <a:pt x="5391150" y="1201769"/>
                    <a:pt x="4505230" y="0"/>
                    <a:pt x="3016472" y="0"/>
                  </a:cubicBezTo>
                  <a:lnTo>
                    <a:pt x="3016472" y="0"/>
                  </a:lnTo>
                  <a:close/>
                </a:path>
              </a:pathLst>
            </a:custGeom>
            <a:solidFill>
              <a:schemeClr val="bg1">
                <a:alpha val="20000"/>
              </a:schemeClr>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997ABC0-08BD-4A6F-8238-C14E24903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2587" y="297799"/>
              <a:ext cx="3707369" cy="3567230"/>
            </a:xfrm>
            <a:custGeom>
              <a:avLst/>
              <a:gdLst>
                <a:gd name="connsiteX0" fmla="*/ 3016472 w 5391150"/>
                <a:gd name="connsiteY0" fmla="*/ 476250 h 5123497"/>
                <a:gd name="connsiteX1" fmla="*/ 3814953 w 5391150"/>
                <a:gd name="connsiteY1" fmla="*/ 642842 h 5123497"/>
                <a:gd name="connsiteX2" fmla="*/ 4397312 w 5391150"/>
                <a:gd name="connsiteY2" fmla="*/ 1092327 h 5123497"/>
                <a:gd name="connsiteX3" fmla="*/ 4914900 w 5391150"/>
                <a:gd name="connsiteY3" fmla="*/ 2684336 h 5123497"/>
                <a:gd name="connsiteX4" fmla="*/ 4684300 w 5391150"/>
                <a:gd name="connsiteY4" fmla="*/ 3337275 h 5123497"/>
                <a:gd name="connsiteX5" fmla="*/ 4001548 w 5391150"/>
                <a:gd name="connsiteY5" fmla="*/ 3945255 h 5123497"/>
                <a:gd name="connsiteX6" fmla="*/ 3851434 w 5391150"/>
                <a:gd name="connsiteY6" fmla="*/ 4061555 h 5123497"/>
                <a:gd name="connsiteX7" fmla="*/ 2617946 w 5391150"/>
                <a:gd name="connsiteY7" fmla="*/ 4647248 h 5123497"/>
                <a:gd name="connsiteX8" fmla="*/ 993077 w 5391150"/>
                <a:gd name="connsiteY8" fmla="*/ 3695224 h 5123497"/>
                <a:gd name="connsiteX9" fmla="*/ 819912 w 5391150"/>
                <a:gd name="connsiteY9" fmla="*/ 3451670 h 5123497"/>
                <a:gd name="connsiteX10" fmla="*/ 476250 w 5391150"/>
                <a:gd name="connsiteY10" fmla="*/ 2684336 h 5123497"/>
                <a:gd name="connsiteX11" fmla="*/ 683895 w 5391150"/>
                <a:gd name="connsiteY11" fmla="*/ 1857947 h 5123497"/>
                <a:gd name="connsiteX12" fmla="*/ 1256538 w 5391150"/>
                <a:gd name="connsiteY12" fmla="*/ 1147858 h 5123497"/>
                <a:gd name="connsiteX13" fmla="*/ 2084451 w 5391150"/>
                <a:gd name="connsiteY13" fmla="*/ 655415 h 5123497"/>
                <a:gd name="connsiteX14" fmla="*/ 3016472 w 5391150"/>
                <a:gd name="connsiteY14" fmla="*/ 476250 h 5123497"/>
                <a:gd name="connsiteX15" fmla="*/ 3016472 w 5391150"/>
                <a:gd name="connsiteY15" fmla="*/ 0 h 5123497"/>
                <a:gd name="connsiteX16" fmla="*/ 0 w 5391150"/>
                <a:gd name="connsiteY16" fmla="*/ 2684336 h 5123497"/>
                <a:gd name="connsiteX17" fmla="*/ 599027 w 5391150"/>
                <a:gd name="connsiteY17" fmla="*/ 3962591 h 5123497"/>
                <a:gd name="connsiteX18" fmla="*/ 2617946 w 5391150"/>
                <a:gd name="connsiteY18" fmla="*/ 5123498 h 5123497"/>
                <a:gd name="connsiteX19" fmla="*/ 4144709 w 5391150"/>
                <a:gd name="connsiteY19" fmla="*/ 4436840 h 5123497"/>
                <a:gd name="connsiteX20" fmla="*/ 5391150 w 5391150"/>
                <a:gd name="connsiteY20" fmla="*/ 2684336 h 5123497"/>
                <a:gd name="connsiteX21" fmla="*/ 3016472 w 5391150"/>
                <a:gd name="connsiteY21" fmla="*/ 0 h 5123497"/>
                <a:gd name="connsiteX22" fmla="*/ 3016472 w 5391150"/>
                <a:gd name="connsiteY22" fmla="*/ 0 h 512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391150" h="5123497">
                  <a:moveTo>
                    <a:pt x="3016472" y="476250"/>
                  </a:moveTo>
                  <a:cubicBezTo>
                    <a:pt x="3308318" y="476250"/>
                    <a:pt x="3576923" y="532352"/>
                    <a:pt x="3814953" y="642842"/>
                  </a:cubicBezTo>
                  <a:cubicBezTo>
                    <a:pt x="4038029" y="746474"/>
                    <a:pt x="4233958" y="897731"/>
                    <a:pt x="4397312" y="1092327"/>
                  </a:cubicBezTo>
                  <a:cubicBezTo>
                    <a:pt x="4731068" y="1490186"/>
                    <a:pt x="4914900" y="2055590"/>
                    <a:pt x="4914900" y="2684336"/>
                  </a:cubicBezTo>
                  <a:cubicBezTo>
                    <a:pt x="4914900" y="2935224"/>
                    <a:pt x="4843749" y="3136583"/>
                    <a:pt x="4684300" y="3337275"/>
                  </a:cubicBezTo>
                  <a:cubicBezTo>
                    <a:pt x="4517517" y="3547205"/>
                    <a:pt x="4266915" y="3740563"/>
                    <a:pt x="4001548" y="3945255"/>
                  </a:cubicBezTo>
                  <a:cubicBezTo>
                    <a:pt x="3952589" y="3982974"/>
                    <a:pt x="3902012" y="4022027"/>
                    <a:pt x="3851434" y="4061555"/>
                  </a:cubicBezTo>
                  <a:cubicBezTo>
                    <a:pt x="3398711" y="4415314"/>
                    <a:pt x="3068288" y="4647248"/>
                    <a:pt x="2617946" y="4647248"/>
                  </a:cubicBezTo>
                  <a:cubicBezTo>
                    <a:pt x="1931765" y="4647248"/>
                    <a:pt x="1445800" y="4362545"/>
                    <a:pt x="993077" y="3695224"/>
                  </a:cubicBezTo>
                  <a:cubicBezTo>
                    <a:pt x="933831" y="3607880"/>
                    <a:pt x="875919" y="3528441"/>
                    <a:pt x="819912" y="3451670"/>
                  </a:cubicBezTo>
                  <a:cubicBezTo>
                    <a:pt x="587788" y="3133439"/>
                    <a:pt x="476250" y="2967895"/>
                    <a:pt x="476250" y="2684336"/>
                  </a:cubicBezTo>
                  <a:cubicBezTo>
                    <a:pt x="476250" y="2402872"/>
                    <a:pt x="546164" y="2124837"/>
                    <a:pt x="683895" y="1857947"/>
                  </a:cubicBezTo>
                  <a:cubicBezTo>
                    <a:pt x="818674" y="1596866"/>
                    <a:pt x="1011365" y="1357884"/>
                    <a:pt x="1256538" y="1147858"/>
                  </a:cubicBezTo>
                  <a:cubicBezTo>
                    <a:pt x="1497521" y="941356"/>
                    <a:pt x="1783747" y="771049"/>
                    <a:pt x="2084451" y="655415"/>
                  </a:cubicBezTo>
                  <a:cubicBezTo>
                    <a:pt x="2393347" y="536448"/>
                    <a:pt x="2707005" y="476250"/>
                    <a:pt x="3016472" y="476250"/>
                  </a:cubicBezTo>
                  <a:moveTo>
                    <a:pt x="3016472" y="0"/>
                  </a:moveTo>
                  <a:cubicBezTo>
                    <a:pt x="1518952" y="0"/>
                    <a:pt x="0" y="1201769"/>
                    <a:pt x="0" y="2684336"/>
                  </a:cubicBezTo>
                  <a:cubicBezTo>
                    <a:pt x="0" y="3240310"/>
                    <a:pt x="308324" y="3534156"/>
                    <a:pt x="599027" y="3962591"/>
                  </a:cubicBezTo>
                  <a:cubicBezTo>
                    <a:pt x="1083469" y="4676680"/>
                    <a:pt x="1687544" y="5123498"/>
                    <a:pt x="2617946" y="5123498"/>
                  </a:cubicBezTo>
                  <a:cubicBezTo>
                    <a:pt x="3245358" y="5123498"/>
                    <a:pt x="3686651" y="4794790"/>
                    <a:pt x="4144709" y="4436840"/>
                  </a:cubicBezTo>
                  <a:cubicBezTo>
                    <a:pt x="4773549" y="3945446"/>
                    <a:pt x="5391150" y="3542157"/>
                    <a:pt x="5391150" y="2684336"/>
                  </a:cubicBezTo>
                  <a:cubicBezTo>
                    <a:pt x="5391150" y="1201769"/>
                    <a:pt x="4505230" y="0"/>
                    <a:pt x="3016472" y="0"/>
                  </a:cubicBezTo>
                  <a:lnTo>
                    <a:pt x="3016472" y="0"/>
                  </a:lnTo>
                  <a:close/>
                </a:path>
              </a:pathLst>
            </a:custGeom>
            <a:solidFill>
              <a:schemeClr val="bg1">
                <a:alpha val="20000"/>
              </a:schemeClr>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855139CD-4815-48FB-9768-9DF081A491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82588" y="273205"/>
              <a:ext cx="3727034" cy="3616507"/>
            </a:xfrm>
            <a:custGeom>
              <a:avLst/>
              <a:gdLst>
                <a:gd name="connsiteX0" fmla="*/ 0 w 5419747"/>
                <a:gd name="connsiteY0" fmla="*/ 2700514 h 5194273"/>
                <a:gd name="connsiteX1" fmla="*/ 52864 w 5419747"/>
                <a:gd name="connsiteY1" fmla="*/ 2193498 h 5194273"/>
                <a:gd name="connsiteX2" fmla="*/ 211741 w 5419747"/>
                <a:gd name="connsiteY2" fmla="*/ 1707723 h 5194273"/>
                <a:gd name="connsiteX3" fmla="*/ 807434 w 5419747"/>
                <a:gd name="connsiteY3" fmla="*/ 882763 h 5194273"/>
                <a:gd name="connsiteX4" fmla="*/ 1202436 w 5419747"/>
                <a:gd name="connsiteY4" fmla="*/ 559580 h 5194273"/>
                <a:gd name="connsiteX5" fmla="*/ 1643920 w 5419747"/>
                <a:gd name="connsiteY5" fmla="*/ 302976 h 5194273"/>
                <a:gd name="connsiteX6" fmla="*/ 2623947 w 5419747"/>
                <a:gd name="connsiteY6" fmla="*/ 19989 h 5194273"/>
                <a:gd name="connsiteX7" fmla="*/ 3136868 w 5419747"/>
                <a:gd name="connsiteY7" fmla="*/ 5034 h 5194273"/>
                <a:gd name="connsiteX8" fmla="*/ 3645408 w 5419747"/>
                <a:gd name="connsiteY8" fmla="*/ 83997 h 5194273"/>
                <a:gd name="connsiteX9" fmla="*/ 4129278 w 5419747"/>
                <a:gd name="connsiteY9" fmla="*/ 267258 h 5194273"/>
                <a:gd name="connsiteX10" fmla="*/ 4557998 w 5419747"/>
                <a:gd name="connsiteY10" fmla="*/ 558627 h 5194273"/>
                <a:gd name="connsiteX11" fmla="*/ 4900803 w 5419747"/>
                <a:gd name="connsiteY11" fmla="*/ 944676 h 5194273"/>
                <a:gd name="connsiteX12" fmla="*/ 4937760 w 5419747"/>
                <a:gd name="connsiteY12" fmla="*/ 997444 h 5194273"/>
                <a:gd name="connsiteX13" fmla="*/ 4973193 w 5419747"/>
                <a:gd name="connsiteY13" fmla="*/ 1051165 h 5194273"/>
                <a:gd name="connsiteX14" fmla="*/ 5007578 w 5419747"/>
                <a:gd name="connsiteY14" fmla="*/ 1105458 h 5194273"/>
                <a:gd name="connsiteX15" fmla="*/ 5040726 w 5419747"/>
                <a:gd name="connsiteY15" fmla="*/ 1160512 h 5194273"/>
                <a:gd name="connsiteX16" fmla="*/ 5161788 w 5419747"/>
                <a:gd name="connsiteY16" fmla="*/ 1387017 h 5194273"/>
                <a:gd name="connsiteX17" fmla="*/ 5327523 w 5419747"/>
                <a:gd name="connsiteY17" fmla="*/ 1870887 h 5194273"/>
                <a:gd name="connsiteX18" fmla="*/ 5366385 w 5419747"/>
                <a:gd name="connsiteY18" fmla="*/ 2122632 h 5194273"/>
                <a:gd name="connsiteX19" fmla="*/ 5391626 w 5419747"/>
                <a:gd name="connsiteY19" fmla="*/ 2374569 h 5194273"/>
                <a:gd name="connsiteX20" fmla="*/ 5411724 w 5419747"/>
                <a:gd name="connsiteY20" fmla="*/ 2626505 h 5194273"/>
                <a:gd name="connsiteX21" fmla="*/ 5415820 w 5419747"/>
                <a:gd name="connsiteY21" fmla="*/ 2689656 h 5194273"/>
                <a:gd name="connsiteX22" fmla="*/ 5417630 w 5419747"/>
                <a:gd name="connsiteY22" fmla="*/ 2722136 h 5194273"/>
                <a:gd name="connsiteX23" fmla="*/ 5418963 w 5419747"/>
                <a:gd name="connsiteY23" fmla="*/ 2755188 h 5194273"/>
                <a:gd name="connsiteX24" fmla="*/ 5417153 w 5419747"/>
                <a:gd name="connsiteY24" fmla="*/ 2888347 h 5194273"/>
                <a:gd name="connsiteX25" fmla="*/ 5281517 w 5419747"/>
                <a:gd name="connsiteY25" fmla="*/ 3411365 h 5194273"/>
                <a:gd name="connsiteX26" fmla="*/ 4980052 w 5419747"/>
                <a:gd name="connsiteY26" fmla="*/ 3855516 h 5194273"/>
                <a:gd name="connsiteX27" fmla="*/ 4796314 w 5419747"/>
                <a:gd name="connsiteY27" fmla="*/ 4040682 h 5194273"/>
                <a:gd name="connsiteX28" fmla="*/ 4604766 w 5419747"/>
                <a:gd name="connsiteY28" fmla="*/ 4208989 h 5194273"/>
                <a:gd name="connsiteX29" fmla="*/ 4215670 w 5419747"/>
                <a:gd name="connsiteY29" fmla="*/ 4512265 h 5194273"/>
                <a:gd name="connsiteX30" fmla="*/ 4117753 w 5419747"/>
                <a:gd name="connsiteY30" fmla="*/ 4586274 h 5194273"/>
                <a:gd name="connsiteX31" fmla="*/ 4017169 w 5419747"/>
                <a:gd name="connsiteY31" fmla="*/ 4660759 h 5194273"/>
                <a:gd name="connsiteX32" fmla="*/ 3914108 w 5419747"/>
                <a:gd name="connsiteY32" fmla="*/ 4734292 h 5194273"/>
                <a:gd name="connsiteX33" fmla="*/ 3807809 w 5419747"/>
                <a:gd name="connsiteY33" fmla="*/ 4805730 h 5194273"/>
                <a:gd name="connsiteX34" fmla="*/ 3584639 w 5419747"/>
                <a:gd name="connsiteY34" fmla="*/ 4939842 h 5194273"/>
                <a:gd name="connsiteX35" fmla="*/ 3344609 w 5419747"/>
                <a:gd name="connsiteY35" fmla="*/ 5053856 h 5194273"/>
                <a:gd name="connsiteX36" fmla="*/ 2822258 w 5419747"/>
                <a:gd name="connsiteY36" fmla="*/ 5185015 h 5194273"/>
                <a:gd name="connsiteX37" fmla="*/ 2687765 w 5419747"/>
                <a:gd name="connsiteY37" fmla="*/ 5193493 h 5194273"/>
                <a:gd name="connsiteX38" fmla="*/ 2654141 w 5419747"/>
                <a:gd name="connsiteY38" fmla="*/ 5194254 h 5194273"/>
                <a:gd name="connsiteX39" fmla="*/ 2620613 w 5419747"/>
                <a:gd name="connsiteY39" fmla="*/ 5194064 h 5194273"/>
                <a:gd name="connsiteX40" fmla="*/ 2587181 w 5419747"/>
                <a:gd name="connsiteY40" fmla="*/ 5193683 h 5194273"/>
                <a:gd name="connsiteX41" fmla="*/ 2554700 w 5419747"/>
                <a:gd name="connsiteY41" fmla="*/ 5192445 h 5194273"/>
                <a:gd name="connsiteX42" fmla="*/ 2295239 w 5419747"/>
                <a:gd name="connsiteY42" fmla="*/ 5171776 h 5194273"/>
                <a:gd name="connsiteX43" fmla="*/ 2037398 w 5419747"/>
                <a:gd name="connsiteY43" fmla="*/ 5126246 h 5194273"/>
                <a:gd name="connsiteX44" fmla="*/ 1784128 w 5419747"/>
                <a:gd name="connsiteY44" fmla="*/ 5054904 h 5194273"/>
                <a:gd name="connsiteX45" fmla="*/ 1299305 w 5419747"/>
                <a:gd name="connsiteY45" fmla="*/ 4840401 h 5194273"/>
                <a:gd name="connsiteX46" fmla="*/ 890683 w 5419747"/>
                <a:gd name="connsiteY46" fmla="*/ 4506454 h 5194273"/>
                <a:gd name="connsiteX47" fmla="*/ 725043 w 5419747"/>
                <a:gd name="connsiteY47" fmla="*/ 4305477 h 5194273"/>
                <a:gd name="connsiteX48" fmla="*/ 580358 w 5419747"/>
                <a:gd name="connsiteY48" fmla="*/ 4092688 h 5194273"/>
                <a:gd name="connsiteX49" fmla="*/ 546545 w 5419747"/>
                <a:gd name="connsiteY49" fmla="*/ 4038491 h 5194273"/>
                <a:gd name="connsiteX50" fmla="*/ 514255 w 5419747"/>
                <a:gd name="connsiteY50" fmla="*/ 3985913 h 5194273"/>
                <a:gd name="connsiteX51" fmla="*/ 450533 w 5419747"/>
                <a:gd name="connsiteY51" fmla="*/ 3883995 h 5194273"/>
                <a:gd name="connsiteX52" fmla="*/ 318516 w 5419747"/>
                <a:gd name="connsiteY52" fmla="*/ 3675779 h 5194273"/>
                <a:gd name="connsiteX53" fmla="*/ 189643 w 5419747"/>
                <a:gd name="connsiteY53" fmla="*/ 3455656 h 5194273"/>
                <a:gd name="connsiteX54" fmla="*/ 131540 w 5419747"/>
                <a:gd name="connsiteY54" fmla="*/ 3338975 h 5194273"/>
                <a:gd name="connsiteX55" fmla="*/ 82201 w 5419747"/>
                <a:gd name="connsiteY55" fmla="*/ 3216864 h 5194273"/>
                <a:gd name="connsiteX56" fmla="*/ 44387 w 5419747"/>
                <a:gd name="connsiteY56" fmla="*/ 3090182 h 5194273"/>
                <a:gd name="connsiteX57" fmla="*/ 30289 w 5419747"/>
                <a:gd name="connsiteY57" fmla="*/ 3025602 h 5194273"/>
                <a:gd name="connsiteX58" fmla="*/ 24098 w 5419747"/>
                <a:gd name="connsiteY58" fmla="*/ 2993217 h 5194273"/>
                <a:gd name="connsiteX59" fmla="*/ 18955 w 5419747"/>
                <a:gd name="connsiteY59" fmla="*/ 2960737 h 5194273"/>
                <a:gd name="connsiteX60" fmla="*/ 0 w 5419747"/>
                <a:gd name="connsiteY60" fmla="*/ 2700514 h 5194273"/>
                <a:gd name="connsiteX61" fmla="*/ 155162 w 5419747"/>
                <a:gd name="connsiteY61" fmla="*/ 2700514 h 5194273"/>
                <a:gd name="connsiteX62" fmla="*/ 181642 w 5419747"/>
                <a:gd name="connsiteY62" fmla="*/ 2929305 h 5194273"/>
                <a:gd name="connsiteX63" fmla="*/ 259842 w 5419747"/>
                <a:gd name="connsiteY63" fmla="*/ 3143331 h 5194273"/>
                <a:gd name="connsiteX64" fmla="*/ 314420 w 5419747"/>
                <a:gd name="connsiteY64" fmla="*/ 3244106 h 5194273"/>
                <a:gd name="connsiteX65" fmla="*/ 377095 w 5419747"/>
                <a:gd name="connsiteY65" fmla="*/ 3341642 h 5194273"/>
                <a:gd name="connsiteX66" fmla="*/ 521875 w 5419747"/>
                <a:gd name="connsiteY66" fmla="*/ 3530142 h 5194273"/>
                <a:gd name="connsiteX67" fmla="*/ 678561 w 5419747"/>
                <a:gd name="connsiteY67" fmla="*/ 3720070 h 5194273"/>
                <a:gd name="connsiteX68" fmla="*/ 756476 w 5419747"/>
                <a:gd name="connsiteY68" fmla="*/ 3819225 h 5194273"/>
                <a:gd name="connsiteX69" fmla="*/ 793909 w 5419747"/>
                <a:gd name="connsiteY69" fmla="*/ 3867898 h 5194273"/>
                <a:gd name="connsiteX70" fmla="*/ 830580 w 5419747"/>
                <a:gd name="connsiteY70" fmla="*/ 3914475 h 5194273"/>
                <a:gd name="connsiteX71" fmla="*/ 1145667 w 5419747"/>
                <a:gd name="connsiteY71" fmla="*/ 4258709 h 5194273"/>
                <a:gd name="connsiteX72" fmla="*/ 1313212 w 5419747"/>
                <a:gd name="connsiteY72" fmla="*/ 4413585 h 5194273"/>
                <a:gd name="connsiteX73" fmla="*/ 1488662 w 5419747"/>
                <a:gd name="connsiteY73" fmla="*/ 4556365 h 5194273"/>
                <a:gd name="connsiteX74" fmla="*/ 1880616 w 5419747"/>
                <a:gd name="connsiteY74" fmla="*/ 4782203 h 5194273"/>
                <a:gd name="connsiteX75" fmla="*/ 2099882 w 5419747"/>
                <a:gd name="connsiteY75" fmla="*/ 4846020 h 5194273"/>
                <a:gd name="connsiteX76" fmla="*/ 2156079 w 5419747"/>
                <a:gd name="connsiteY76" fmla="*/ 4857260 h 5194273"/>
                <a:gd name="connsiteX77" fmla="*/ 2212753 w 5419747"/>
                <a:gd name="connsiteY77" fmla="*/ 4866690 h 5194273"/>
                <a:gd name="connsiteX78" fmla="*/ 2327148 w 5419747"/>
                <a:gd name="connsiteY78" fmla="*/ 4880215 h 5194273"/>
                <a:gd name="connsiteX79" fmla="*/ 2384679 w 5419747"/>
                <a:gd name="connsiteY79" fmla="*/ 4884597 h 5194273"/>
                <a:gd name="connsiteX80" fmla="*/ 2442401 w 5419747"/>
                <a:gd name="connsiteY80" fmla="*/ 4887645 h 5194273"/>
                <a:gd name="connsiteX81" fmla="*/ 2500313 w 5419747"/>
                <a:gd name="connsiteY81" fmla="*/ 4888978 h 5194273"/>
                <a:gd name="connsiteX82" fmla="*/ 2558320 w 5419747"/>
                <a:gd name="connsiteY82" fmla="*/ 4888693 h 5194273"/>
                <a:gd name="connsiteX83" fmla="*/ 2587371 w 5419747"/>
                <a:gd name="connsiteY83" fmla="*/ 4888407 h 5194273"/>
                <a:gd name="connsiteX84" fmla="*/ 2615374 w 5419747"/>
                <a:gd name="connsiteY84" fmla="*/ 4887168 h 5194273"/>
                <a:gd name="connsiteX85" fmla="*/ 2643283 w 5419747"/>
                <a:gd name="connsiteY85" fmla="*/ 4885740 h 5194273"/>
                <a:gd name="connsiteX86" fmla="*/ 2671096 w 5419747"/>
                <a:gd name="connsiteY86" fmla="*/ 4883454 h 5194273"/>
                <a:gd name="connsiteX87" fmla="*/ 2781395 w 5419747"/>
                <a:gd name="connsiteY87" fmla="*/ 4869833 h 5194273"/>
                <a:gd name="connsiteX88" fmla="*/ 3201543 w 5419747"/>
                <a:gd name="connsiteY88" fmla="*/ 4731911 h 5194273"/>
                <a:gd name="connsiteX89" fmla="*/ 3589687 w 5419747"/>
                <a:gd name="connsiteY89" fmla="*/ 4490071 h 5194273"/>
                <a:gd name="connsiteX90" fmla="*/ 3683794 w 5419747"/>
                <a:gd name="connsiteY90" fmla="*/ 4419015 h 5194273"/>
                <a:gd name="connsiteX91" fmla="*/ 3777901 w 5419747"/>
                <a:gd name="connsiteY91" fmla="*/ 4345577 h 5194273"/>
                <a:gd name="connsiteX92" fmla="*/ 3968496 w 5419747"/>
                <a:gd name="connsiteY92" fmla="*/ 4193177 h 5194273"/>
                <a:gd name="connsiteX93" fmla="*/ 4360259 w 5419747"/>
                <a:gd name="connsiteY93" fmla="*/ 3898188 h 5194273"/>
                <a:gd name="connsiteX94" fmla="*/ 4725257 w 5419747"/>
                <a:gd name="connsiteY94" fmla="*/ 3604818 h 5194273"/>
                <a:gd name="connsiteX95" fmla="*/ 5017103 w 5419747"/>
                <a:gd name="connsiteY95" fmla="*/ 3268585 h 5194273"/>
                <a:gd name="connsiteX96" fmla="*/ 5116544 w 5419747"/>
                <a:gd name="connsiteY96" fmla="*/ 3073132 h 5194273"/>
                <a:gd name="connsiteX97" fmla="*/ 5177124 w 5419747"/>
                <a:gd name="connsiteY97" fmla="*/ 2859582 h 5194273"/>
                <a:gd name="connsiteX98" fmla="*/ 5193887 w 5419747"/>
                <a:gd name="connsiteY98" fmla="*/ 2747568 h 5194273"/>
                <a:gd name="connsiteX99" fmla="*/ 5196650 w 5419747"/>
                <a:gd name="connsiteY99" fmla="*/ 2719183 h 5194273"/>
                <a:gd name="connsiteX100" fmla="*/ 5198745 w 5419747"/>
                <a:gd name="connsiteY100" fmla="*/ 2690227 h 5194273"/>
                <a:gd name="connsiteX101" fmla="*/ 5201793 w 5419747"/>
                <a:gd name="connsiteY101" fmla="*/ 2630410 h 5194273"/>
                <a:gd name="connsiteX102" fmla="*/ 5196555 w 5419747"/>
                <a:gd name="connsiteY102" fmla="*/ 2391238 h 5194273"/>
                <a:gd name="connsiteX103" fmla="*/ 5162931 w 5419747"/>
                <a:gd name="connsiteY103" fmla="*/ 2155017 h 5194273"/>
                <a:gd name="connsiteX104" fmla="*/ 5105876 w 5419747"/>
                <a:gd name="connsiteY104" fmla="*/ 1924512 h 5194273"/>
                <a:gd name="connsiteX105" fmla="*/ 4958525 w 5419747"/>
                <a:gd name="connsiteY105" fmla="*/ 1477314 h 5194273"/>
                <a:gd name="connsiteX106" fmla="*/ 4858131 w 5419747"/>
                <a:gd name="connsiteY106" fmla="*/ 1265001 h 5194273"/>
                <a:gd name="connsiteX107" fmla="*/ 4828890 w 5419747"/>
                <a:gd name="connsiteY107" fmla="*/ 1214138 h 5194273"/>
                <a:gd name="connsiteX108" fmla="*/ 4798124 w 5419747"/>
                <a:gd name="connsiteY108" fmla="*/ 1164227 h 5194273"/>
                <a:gd name="connsiteX109" fmla="*/ 4765548 w 5419747"/>
                <a:gd name="connsiteY109" fmla="*/ 1115459 h 5194273"/>
                <a:gd name="connsiteX110" fmla="*/ 4731544 w 5419747"/>
                <a:gd name="connsiteY110" fmla="*/ 1067739 h 5194273"/>
                <a:gd name="connsiteX111" fmla="*/ 4409599 w 5419747"/>
                <a:gd name="connsiteY111" fmla="*/ 731792 h 5194273"/>
                <a:gd name="connsiteX112" fmla="*/ 4022027 w 5419747"/>
                <a:gd name="connsiteY112" fmla="*/ 478617 h 5194273"/>
                <a:gd name="connsiteX113" fmla="*/ 3585877 w 5419747"/>
                <a:gd name="connsiteY113" fmla="*/ 319645 h 5194273"/>
                <a:gd name="connsiteX114" fmla="*/ 3123057 w 5419747"/>
                <a:gd name="connsiteY114" fmla="*/ 253732 h 5194273"/>
                <a:gd name="connsiteX115" fmla="*/ 2654046 w 5419747"/>
                <a:gd name="connsiteY115" fmla="*/ 270496 h 5194273"/>
                <a:gd name="connsiteX116" fmla="*/ 2193703 w 5419747"/>
                <a:gd name="connsiteY116" fmla="*/ 367270 h 5194273"/>
                <a:gd name="connsiteX117" fmla="*/ 1753362 w 5419747"/>
                <a:gd name="connsiteY117" fmla="*/ 535672 h 5194273"/>
                <a:gd name="connsiteX118" fmla="*/ 966502 w 5419747"/>
                <a:gd name="connsiteY118" fmla="*/ 1053070 h 5194273"/>
                <a:gd name="connsiteX119" fmla="*/ 644843 w 5419747"/>
                <a:gd name="connsiteY119" fmla="*/ 1398351 h 5194273"/>
                <a:gd name="connsiteX120" fmla="*/ 390525 w 5419747"/>
                <a:gd name="connsiteY120" fmla="*/ 1794877 h 5194273"/>
                <a:gd name="connsiteX121" fmla="*/ 217932 w 5419747"/>
                <a:gd name="connsiteY121" fmla="*/ 2233218 h 5194273"/>
                <a:gd name="connsiteX122" fmla="*/ 155162 w 5419747"/>
                <a:gd name="connsiteY122" fmla="*/ 2700514 h 5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5419747" h="5194273">
                  <a:moveTo>
                    <a:pt x="0" y="2700514"/>
                  </a:moveTo>
                  <a:cubicBezTo>
                    <a:pt x="476" y="2530493"/>
                    <a:pt x="18193" y="2360472"/>
                    <a:pt x="52864" y="2193498"/>
                  </a:cubicBezTo>
                  <a:cubicBezTo>
                    <a:pt x="87440" y="2026620"/>
                    <a:pt x="140399" y="1862981"/>
                    <a:pt x="211741" y="1707723"/>
                  </a:cubicBezTo>
                  <a:cubicBezTo>
                    <a:pt x="355092" y="1397208"/>
                    <a:pt x="562832" y="1119364"/>
                    <a:pt x="807434" y="882763"/>
                  </a:cubicBezTo>
                  <a:cubicBezTo>
                    <a:pt x="930021" y="764463"/>
                    <a:pt x="1062514" y="656544"/>
                    <a:pt x="1202436" y="559580"/>
                  </a:cubicBezTo>
                  <a:cubicBezTo>
                    <a:pt x="1342549" y="462711"/>
                    <a:pt x="1489996" y="376414"/>
                    <a:pt x="1643920" y="302976"/>
                  </a:cubicBezTo>
                  <a:cubicBezTo>
                    <a:pt x="1952149" y="157149"/>
                    <a:pt x="2284000" y="60756"/>
                    <a:pt x="2623947" y="19989"/>
                  </a:cubicBezTo>
                  <a:cubicBezTo>
                    <a:pt x="2793873" y="-109"/>
                    <a:pt x="2966276" y="-4967"/>
                    <a:pt x="3136868" y="5034"/>
                  </a:cubicBezTo>
                  <a:cubicBezTo>
                    <a:pt x="3307747" y="15417"/>
                    <a:pt x="3478530" y="40848"/>
                    <a:pt x="3645408" y="83997"/>
                  </a:cubicBezTo>
                  <a:cubicBezTo>
                    <a:pt x="3812286" y="127050"/>
                    <a:pt x="3975259" y="188010"/>
                    <a:pt x="4129278" y="267258"/>
                  </a:cubicBezTo>
                  <a:cubicBezTo>
                    <a:pt x="4283107" y="346506"/>
                    <a:pt x="4428744" y="443375"/>
                    <a:pt x="4557998" y="558627"/>
                  </a:cubicBezTo>
                  <a:cubicBezTo>
                    <a:pt x="4687348" y="673785"/>
                    <a:pt x="4801076" y="804944"/>
                    <a:pt x="4900803" y="944676"/>
                  </a:cubicBezTo>
                  <a:lnTo>
                    <a:pt x="4937760" y="997444"/>
                  </a:lnTo>
                  <a:lnTo>
                    <a:pt x="4973193" y="1051165"/>
                  </a:lnTo>
                  <a:cubicBezTo>
                    <a:pt x="4984623" y="1069263"/>
                    <a:pt x="4996339" y="1087265"/>
                    <a:pt x="5007578" y="1105458"/>
                  </a:cubicBezTo>
                  <a:lnTo>
                    <a:pt x="5040726" y="1160512"/>
                  </a:lnTo>
                  <a:cubicBezTo>
                    <a:pt x="5084064" y="1234426"/>
                    <a:pt x="5124926" y="1309769"/>
                    <a:pt x="5161788" y="1387017"/>
                  </a:cubicBezTo>
                  <a:cubicBezTo>
                    <a:pt x="5235702" y="1541512"/>
                    <a:pt x="5292661" y="1704104"/>
                    <a:pt x="5327523" y="1870887"/>
                  </a:cubicBezTo>
                  <a:cubicBezTo>
                    <a:pt x="5344859" y="1954326"/>
                    <a:pt x="5356955" y="2038431"/>
                    <a:pt x="5366385" y="2122632"/>
                  </a:cubicBezTo>
                  <a:cubicBezTo>
                    <a:pt x="5376005" y="2206738"/>
                    <a:pt x="5383720" y="2290749"/>
                    <a:pt x="5391626" y="2374569"/>
                  </a:cubicBezTo>
                  <a:cubicBezTo>
                    <a:pt x="5399152" y="2458484"/>
                    <a:pt x="5405819" y="2542399"/>
                    <a:pt x="5411724" y="2626505"/>
                  </a:cubicBezTo>
                  <a:lnTo>
                    <a:pt x="5415820" y="2689656"/>
                  </a:lnTo>
                  <a:cubicBezTo>
                    <a:pt x="5416582" y="2700038"/>
                    <a:pt x="5417058" y="2711182"/>
                    <a:pt x="5417630" y="2722136"/>
                  </a:cubicBezTo>
                  <a:cubicBezTo>
                    <a:pt x="5418202" y="2733090"/>
                    <a:pt x="5418773" y="2744139"/>
                    <a:pt x="5418963" y="2755188"/>
                  </a:cubicBezTo>
                  <a:cubicBezTo>
                    <a:pt x="5420392" y="2799289"/>
                    <a:pt x="5419916" y="2843770"/>
                    <a:pt x="5417153" y="2888347"/>
                  </a:cubicBezTo>
                  <a:cubicBezTo>
                    <a:pt x="5406867" y="3066750"/>
                    <a:pt x="5358956" y="3246487"/>
                    <a:pt x="5281517" y="3411365"/>
                  </a:cubicBezTo>
                  <a:cubicBezTo>
                    <a:pt x="5204270" y="3576719"/>
                    <a:pt x="5097780" y="3725118"/>
                    <a:pt x="4980052" y="3855516"/>
                  </a:cubicBezTo>
                  <a:cubicBezTo>
                    <a:pt x="4921186" y="3920952"/>
                    <a:pt x="4859369" y="3982293"/>
                    <a:pt x="4796314" y="4040682"/>
                  </a:cubicBezTo>
                  <a:cubicBezTo>
                    <a:pt x="4733258" y="4099070"/>
                    <a:pt x="4669346" y="4155267"/>
                    <a:pt x="4604766" y="4208989"/>
                  </a:cubicBezTo>
                  <a:cubicBezTo>
                    <a:pt x="4475893" y="4316907"/>
                    <a:pt x="4344162" y="4415300"/>
                    <a:pt x="4215670" y="4512265"/>
                  </a:cubicBezTo>
                  <a:lnTo>
                    <a:pt x="4117753" y="4586274"/>
                  </a:lnTo>
                  <a:cubicBezTo>
                    <a:pt x="4084606" y="4611134"/>
                    <a:pt x="4051173" y="4636185"/>
                    <a:pt x="4017169" y="4660759"/>
                  </a:cubicBezTo>
                  <a:cubicBezTo>
                    <a:pt x="3983260" y="4685429"/>
                    <a:pt x="3948970" y="4710003"/>
                    <a:pt x="3914108" y="4734292"/>
                  </a:cubicBezTo>
                  <a:cubicBezTo>
                    <a:pt x="3879152" y="4758390"/>
                    <a:pt x="3843909" y="4782298"/>
                    <a:pt x="3807809" y="4805730"/>
                  </a:cubicBezTo>
                  <a:cubicBezTo>
                    <a:pt x="3735991" y="4852688"/>
                    <a:pt x="3661886" y="4898218"/>
                    <a:pt x="3584639" y="4939842"/>
                  </a:cubicBezTo>
                  <a:cubicBezTo>
                    <a:pt x="3507486" y="4981656"/>
                    <a:pt x="3427666" y="5020518"/>
                    <a:pt x="3344609" y="5053856"/>
                  </a:cubicBezTo>
                  <a:cubicBezTo>
                    <a:pt x="3179255" y="5121484"/>
                    <a:pt x="3001613" y="5167108"/>
                    <a:pt x="2822258" y="5185015"/>
                  </a:cubicBezTo>
                  <a:cubicBezTo>
                    <a:pt x="2777395" y="5189302"/>
                    <a:pt x="2732532" y="5192540"/>
                    <a:pt x="2687765" y="5193493"/>
                  </a:cubicBezTo>
                  <a:lnTo>
                    <a:pt x="2654141" y="5194254"/>
                  </a:lnTo>
                  <a:cubicBezTo>
                    <a:pt x="2642997" y="5194350"/>
                    <a:pt x="2631758" y="5194064"/>
                    <a:pt x="2620613" y="5194064"/>
                  </a:cubicBezTo>
                  <a:lnTo>
                    <a:pt x="2587181" y="5193683"/>
                  </a:lnTo>
                  <a:lnTo>
                    <a:pt x="2554700" y="5192445"/>
                  </a:lnTo>
                  <a:cubicBezTo>
                    <a:pt x="2468213" y="5189683"/>
                    <a:pt x="2381536" y="5182824"/>
                    <a:pt x="2295239" y="5171776"/>
                  </a:cubicBezTo>
                  <a:cubicBezTo>
                    <a:pt x="2208848" y="5161298"/>
                    <a:pt x="2122646" y="5146249"/>
                    <a:pt x="2037398" y="5126246"/>
                  </a:cubicBezTo>
                  <a:cubicBezTo>
                    <a:pt x="1952244" y="5106053"/>
                    <a:pt x="1867757" y="5082146"/>
                    <a:pt x="1784128" y="5054904"/>
                  </a:cubicBezTo>
                  <a:cubicBezTo>
                    <a:pt x="1617155" y="4999945"/>
                    <a:pt x="1452086" y="4931555"/>
                    <a:pt x="1299305" y="4840401"/>
                  </a:cubicBezTo>
                  <a:cubicBezTo>
                    <a:pt x="1146429" y="4749437"/>
                    <a:pt x="1009936" y="4634089"/>
                    <a:pt x="890683" y="4506454"/>
                  </a:cubicBezTo>
                  <a:cubicBezTo>
                    <a:pt x="830771" y="4442732"/>
                    <a:pt x="776288" y="4374914"/>
                    <a:pt x="725043" y="4305477"/>
                  </a:cubicBezTo>
                  <a:cubicBezTo>
                    <a:pt x="674084" y="4235754"/>
                    <a:pt x="625602" y="4164983"/>
                    <a:pt x="580358" y="4092688"/>
                  </a:cubicBezTo>
                  <a:cubicBezTo>
                    <a:pt x="568738" y="4074781"/>
                    <a:pt x="557784" y="4056589"/>
                    <a:pt x="546545" y="4038491"/>
                  </a:cubicBezTo>
                  <a:lnTo>
                    <a:pt x="514255" y="3985913"/>
                  </a:lnTo>
                  <a:cubicBezTo>
                    <a:pt x="493586" y="3951909"/>
                    <a:pt x="472154" y="3918190"/>
                    <a:pt x="450533" y="3883995"/>
                  </a:cubicBezTo>
                  <a:lnTo>
                    <a:pt x="318516" y="3675779"/>
                  </a:lnTo>
                  <a:cubicBezTo>
                    <a:pt x="274225" y="3604818"/>
                    <a:pt x="230505" y="3531761"/>
                    <a:pt x="189643" y="3455656"/>
                  </a:cubicBezTo>
                  <a:cubicBezTo>
                    <a:pt x="169259" y="3417556"/>
                    <a:pt x="149543" y="3378789"/>
                    <a:pt x="131540" y="3338975"/>
                  </a:cubicBezTo>
                  <a:cubicBezTo>
                    <a:pt x="113633" y="3299065"/>
                    <a:pt x="96965" y="3258393"/>
                    <a:pt x="82201" y="3216864"/>
                  </a:cubicBezTo>
                  <a:cubicBezTo>
                    <a:pt x="67723" y="3175240"/>
                    <a:pt x="54864" y="3133044"/>
                    <a:pt x="44387" y="3090182"/>
                  </a:cubicBezTo>
                  <a:cubicBezTo>
                    <a:pt x="39434" y="3068751"/>
                    <a:pt x="34385" y="3047224"/>
                    <a:pt x="30289" y="3025602"/>
                  </a:cubicBezTo>
                  <a:lnTo>
                    <a:pt x="24098" y="2993217"/>
                  </a:lnTo>
                  <a:lnTo>
                    <a:pt x="18955" y="2960737"/>
                  </a:lnTo>
                  <a:cubicBezTo>
                    <a:pt x="5620" y="2874060"/>
                    <a:pt x="0" y="2786906"/>
                    <a:pt x="0" y="2700514"/>
                  </a:cubicBezTo>
                  <a:close/>
                  <a:moveTo>
                    <a:pt x="155162" y="2700514"/>
                  </a:moveTo>
                  <a:cubicBezTo>
                    <a:pt x="156019" y="2778048"/>
                    <a:pt x="163640" y="2855010"/>
                    <a:pt x="181642" y="2929305"/>
                  </a:cubicBezTo>
                  <a:cubicBezTo>
                    <a:pt x="199358" y="3003695"/>
                    <a:pt x="226886" y="3074847"/>
                    <a:pt x="259842" y="3143331"/>
                  </a:cubicBezTo>
                  <a:cubicBezTo>
                    <a:pt x="276511" y="3177526"/>
                    <a:pt x="294989" y="3211054"/>
                    <a:pt x="314420" y="3244106"/>
                  </a:cubicBezTo>
                  <a:cubicBezTo>
                    <a:pt x="334137" y="3277063"/>
                    <a:pt x="355187" y="3309543"/>
                    <a:pt x="377095" y="3341642"/>
                  </a:cubicBezTo>
                  <a:cubicBezTo>
                    <a:pt x="421481" y="3405650"/>
                    <a:pt x="470821" y="3467753"/>
                    <a:pt x="521875" y="3530142"/>
                  </a:cubicBezTo>
                  <a:cubicBezTo>
                    <a:pt x="572929" y="3592626"/>
                    <a:pt x="626269" y="3655110"/>
                    <a:pt x="678561" y="3720070"/>
                  </a:cubicBezTo>
                  <a:cubicBezTo>
                    <a:pt x="704755" y="3752455"/>
                    <a:pt x="730663" y="3785602"/>
                    <a:pt x="756476" y="3819225"/>
                  </a:cubicBezTo>
                  <a:lnTo>
                    <a:pt x="793909" y="3867898"/>
                  </a:lnTo>
                  <a:cubicBezTo>
                    <a:pt x="806196" y="3883424"/>
                    <a:pt x="817912" y="3899331"/>
                    <a:pt x="830580" y="3914475"/>
                  </a:cubicBezTo>
                  <a:cubicBezTo>
                    <a:pt x="929450" y="4037729"/>
                    <a:pt x="1036701" y="4151172"/>
                    <a:pt x="1145667" y="4258709"/>
                  </a:cubicBezTo>
                  <a:cubicBezTo>
                    <a:pt x="1200436" y="4312240"/>
                    <a:pt x="1256157" y="4363960"/>
                    <a:pt x="1313212" y="4413585"/>
                  </a:cubicBezTo>
                  <a:cubicBezTo>
                    <a:pt x="1370267" y="4463211"/>
                    <a:pt x="1428369" y="4511217"/>
                    <a:pt x="1488662" y="4556365"/>
                  </a:cubicBezTo>
                  <a:cubicBezTo>
                    <a:pt x="1608773" y="4646853"/>
                    <a:pt x="1738313" y="4727720"/>
                    <a:pt x="1880616" y="4782203"/>
                  </a:cubicBezTo>
                  <a:cubicBezTo>
                    <a:pt x="1951577" y="4809445"/>
                    <a:pt x="2025110" y="4830304"/>
                    <a:pt x="2099882" y="4846020"/>
                  </a:cubicBezTo>
                  <a:cubicBezTo>
                    <a:pt x="2118646" y="4849735"/>
                    <a:pt x="2137220" y="4854022"/>
                    <a:pt x="2156079" y="4857260"/>
                  </a:cubicBezTo>
                  <a:lnTo>
                    <a:pt x="2212753" y="4866690"/>
                  </a:lnTo>
                  <a:cubicBezTo>
                    <a:pt x="2250758" y="4871738"/>
                    <a:pt x="2288762" y="4877072"/>
                    <a:pt x="2327148" y="4880215"/>
                  </a:cubicBezTo>
                  <a:cubicBezTo>
                    <a:pt x="2346293" y="4882025"/>
                    <a:pt x="2365439" y="4883740"/>
                    <a:pt x="2384679" y="4884597"/>
                  </a:cubicBezTo>
                  <a:cubicBezTo>
                    <a:pt x="2403920" y="4885549"/>
                    <a:pt x="2423065" y="4887073"/>
                    <a:pt x="2442401" y="4887645"/>
                  </a:cubicBezTo>
                  <a:lnTo>
                    <a:pt x="2500313" y="4888978"/>
                  </a:lnTo>
                  <a:cubicBezTo>
                    <a:pt x="2519553" y="4889454"/>
                    <a:pt x="2538984" y="4888788"/>
                    <a:pt x="2558320" y="4888693"/>
                  </a:cubicBezTo>
                  <a:lnTo>
                    <a:pt x="2587371" y="4888407"/>
                  </a:lnTo>
                  <a:cubicBezTo>
                    <a:pt x="2596801" y="4888121"/>
                    <a:pt x="2606040" y="4887549"/>
                    <a:pt x="2615374" y="4887168"/>
                  </a:cubicBezTo>
                  <a:cubicBezTo>
                    <a:pt x="2624709" y="4886692"/>
                    <a:pt x="2634044" y="4886406"/>
                    <a:pt x="2643283" y="4885740"/>
                  </a:cubicBezTo>
                  <a:lnTo>
                    <a:pt x="2671096" y="4883454"/>
                  </a:lnTo>
                  <a:cubicBezTo>
                    <a:pt x="2708148" y="4880501"/>
                    <a:pt x="2744915" y="4875548"/>
                    <a:pt x="2781395" y="4869833"/>
                  </a:cubicBezTo>
                  <a:cubicBezTo>
                    <a:pt x="2927414" y="4845640"/>
                    <a:pt x="3067812" y="4798300"/>
                    <a:pt x="3201543" y="4731911"/>
                  </a:cubicBezTo>
                  <a:cubicBezTo>
                    <a:pt x="3335750" y="4666284"/>
                    <a:pt x="3463481" y="4582273"/>
                    <a:pt x="3589687" y="4490071"/>
                  </a:cubicBezTo>
                  <a:cubicBezTo>
                    <a:pt x="3621215" y="4467116"/>
                    <a:pt x="3652552" y="4443208"/>
                    <a:pt x="3683794" y="4419015"/>
                  </a:cubicBezTo>
                  <a:cubicBezTo>
                    <a:pt x="3715226" y="4394917"/>
                    <a:pt x="3746564" y="4370437"/>
                    <a:pt x="3777901" y="4345577"/>
                  </a:cubicBezTo>
                  <a:lnTo>
                    <a:pt x="3968496" y="4193177"/>
                  </a:lnTo>
                  <a:cubicBezTo>
                    <a:pt x="4099274" y="4089450"/>
                    <a:pt x="4231291" y="3992866"/>
                    <a:pt x="4360259" y="3898188"/>
                  </a:cubicBezTo>
                  <a:cubicBezTo>
                    <a:pt x="4489133" y="3803509"/>
                    <a:pt x="4613148" y="3707878"/>
                    <a:pt x="4725257" y="3604818"/>
                  </a:cubicBezTo>
                  <a:cubicBezTo>
                    <a:pt x="4837367" y="3501948"/>
                    <a:pt x="4938617" y="3392315"/>
                    <a:pt x="5017103" y="3268585"/>
                  </a:cubicBezTo>
                  <a:cubicBezTo>
                    <a:pt x="5056346" y="3206768"/>
                    <a:pt x="5089874" y="3141617"/>
                    <a:pt x="5116544" y="3073132"/>
                  </a:cubicBezTo>
                  <a:cubicBezTo>
                    <a:pt x="5143405" y="3004743"/>
                    <a:pt x="5162741" y="2933115"/>
                    <a:pt x="5177124" y="2859582"/>
                  </a:cubicBezTo>
                  <a:cubicBezTo>
                    <a:pt x="5184268" y="2822815"/>
                    <a:pt x="5189982" y="2785382"/>
                    <a:pt x="5193887" y="2747568"/>
                  </a:cubicBezTo>
                  <a:cubicBezTo>
                    <a:pt x="5195030" y="2738138"/>
                    <a:pt x="5195792" y="2728613"/>
                    <a:pt x="5196650" y="2719183"/>
                  </a:cubicBezTo>
                  <a:cubicBezTo>
                    <a:pt x="5197411" y="2709658"/>
                    <a:pt x="5198364" y="2700324"/>
                    <a:pt x="5198745" y="2690227"/>
                  </a:cubicBezTo>
                  <a:lnTo>
                    <a:pt x="5201793" y="2630410"/>
                  </a:lnTo>
                  <a:cubicBezTo>
                    <a:pt x="5204555" y="2550591"/>
                    <a:pt x="5202841" y="2470676"/>
                    <a:pt x="5196555" y="2391238"/>
                  </a:cubicBezTo>
                  <a:cubicBezTo>
                    <a:pt x="5190458" y="2311704"/>
                    <a:pt x="5178743" y="2232837"/>
                    <a:pt x="5162931" y="2155017"/>
                  </a:cubicBezTo>
                  <a:cubicBezTo>
                    <a:pt x="5146929" y="2077198"/>
                    <a:pt x="5126927" y="2000427"/>
                    <a:pt x="5105876" y="1924512"/>
                  </a:cubicBezTo>
                  <a:cubicBezTo>
                    <a:pt x="5063871" y="1772589"/>
                    <a:pt x="5017485" y="1622665"/>
                    <a:pt x="4958525" y="1477314"/>
                  </a:cubicBezTo>
                  <a:cubicBezTo>
                    <a:pt x="4928997" y="1404733"/>
                    <a:pt x="4896041" y="1333486"/>
                    <a:pt x="4858131" y="1265001"/>
                  </a:cubicBezTo>
                  <a:cubicBezTo>
                    <a:pt x="4848892" y="1247761"/>
                    <a:pt x="4838700" y="1230997"/>
                    <a:pt x="4828890" y="1214138"/>
                  </a:cubicBezTo>
                  <a:cubicBezTo>
                    <a:pt x="4818793" y="1197374"/>
                    <a:pt x="4808315" y="1180896"/>
                    <a:pt x="4798124" y="1164227"/>
                  </a:cubicBezTo>
                  <a:lnTo>
                    <a:pt x="4765548" y="1115459"/>
                  </a:lnTo>
                  <a:lnTo>
                    <a:pt x="4731544" y="1067739"/>
                  </a:lnTo>
                  <a:cubicBezTo>
                    <a:pt x="4638485" y="942294"/>
                    <a:pt x="4529233" y="830090"/>
                    <a:pt x="4409599" y="731792"/>
                  </a:cubicBezTo>
                  <a:cubicBezTo>
                    <a:pt x="4290251" y="633208"/>
                    <a:pt x="4160615" y="547483"/>
                    <a:pt x="4022027" y="478617"/>
                  </a:cubicBezTo>
                  <a:cubicBezTo>
                    <a:pt x="3883533" y="409561"/>
                    <a:pt x="3736943" y="356602"/>
                    <a:pt x="3585877" y="319645"/>
                  </a:cubicBezTo>
                  <a:cubicBezTo>
                    <a:pt x="3434810" y="282593"/>
                    <a:pt x="3279553" y="261257"/>
                    <a:pt x="3123057" y="253732"/>
                  </a:cubicBezTo>
                  <a:cubicBezTo>
                    <a:pt x="2966276" y="245826"/>
                    <a:pt x="2809685" y="251065"/>
                    <a:pt x="2654046" y="270496"/>
                  </a:cubicBezTo>
                  <a:cubicBezTo>
                    <a:pt x="2498503" y="290022"/>
                    <a:pt x="2344388" y="322693"/>
                    <a:pt x="2193703" y="367270"/>
                  </a:cubicBezTo>
                  <a:cubicBezTo>
                    <a:pt x="2042922" y="411657"/>
                    <a:pt x="1895856" y="469092"/>
                    <a:pt x="1753362" y="535672"/>
                  </a:cubicBezTo>
                  <a:cubicBezTo>
                    <a:pt x="1467517" y="667403"/>
                    <a:pt x="1200626" y="842091"/>
                    <a:pt x="966502" y="1053070"/>
                  </a:cubicBezTo>
                  <a:cubicBezTo>
                    <a:pt x="849821" y="1158893"/>
                    <a:pt x="741712" y="1274336"/>
                    <a:pt x="644843" y="1398351"/>
                  </a:cubicBezTo>
                  <a:cubicBezTo>
                    <a:pt x="547783" y="1522176"/>
                    <a:pt x="462153" y="1654955"/>
                    <a:pt x="390525" y="1794877"/>
                  </a:cubicBezTo>
                  <a:cubicBezTo>
                    <a:pt x="318897" y="1934704"/>
                    <a:pt x="259271" y="2081103"/>
                    <a:pt x="217932" y="2233218"/>
                  </a:cubicBezTo>
                  <a:cubicBezTo>
                    <a:pt x="176594" y="2384951"/>
                    <a:pt x="155067" y="2542685"/>
                    <a:pt x="155162" y="2700514"/>
                  </a:cubicBezTo>
                  <a:close/>
                </a:path>
              </a:pathLst>
            </a:custGeom>
            <a:solidFill>
              <a:schemeClr val="bg1">
                <a:alpha val="30000"/>
              </a:schemeClr>
            </a:solidFill>
            <a:ln w="9525" cap="flat">
              <a:noFill/>
              <a:prstDash val="solid"/>
              <a:miter/>
            </a:ln>
          </p:spPr>
          <p:txBody>
            <a:bodyPr rtlCol="0" anchor="ctr"/>
            <a:lstStyle/>
            <a:p>
              <a:endParaRPr lang="en-US"/>
            </a:p>
          </p:txBody>
        </p:sp>
        <p:sp useBgFill="1">
          <p:nvSpPr>
            <p:cNvPr id="33" name="Freeform: Shape 32">
              <a:extLst>
                <a:ext uri="{FF2B5EF4-FFF2-40B4-BE49-F238E27FC236}">
                  <a16:creationId xmlns:a16="http://schemas.microsoft.com/office/drawing/2014/main" id="{82275A1F-D313-4C27-9719-333FE38797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66008" y="178095"/>
              <a:ext cx="3806641" cy="3806637"/>
            </a:xfrm>
            <a:custGeom>
              <a:avLst/>
              <a:gdLst>
                <a:gd name="connsiteX0" fmla="*/ 2733675 w 5467350"/>
                <a:gd name="connsiteY0" fmla="*/ 0 h 5467350"/>
                <a:gd name="connsiteX1" fmla="*/ 0 w 5467350"/>
                <a:gd name="connsiteY1" fmla="*/ 2733675 h 5467350"/>
                <a:gd name="connsiteX2" fmla="*/ 2733675 w 5467350"/>
                <a:gd name="connsiteY2" fmla="*/ 5467350 h 5467350"/>
                <a:gd name="connsiteX3" fmla="*/ 5467350 w 5467350"/>
                <a:gd name="connsiteY3" fmla="*/ 2733675 h 5467350"/>
                <a:gd name="connsiteX4" fmla="*/ 2733675 w 5467350"/>
                <a:gd name="connsiteY4" fmla="*/ 0 h 5467350"/>
                <a:gd name="connsiteX5" fmla="*/ 4922615 w 5467350"/>
                <a:gd name="connsiteY5" fmla="*/ 1317212 h 5467350"/>
                <a:gd name="connsiteX6" fmla="*/ 4979765 w 5467350"/>
                <a:gd name="connsiteY6" fmla="*/ 1430941 h 5467350"/>
                <a:gd name="connsiteX7" fmla="*/ 5031105 w 5467350"/>
                <a:gd name="connsiteY7" fmla="*/ 1547146 h 5467350"/>
                <a:gd name="connsiteX8" fmla="*/ 5185029 w 5467350"/>
                <a:gd name="connsiteY8" fmla="*/ 2031873 h 5467350"/>
                <a:gd name="connsiteX9" fmla="*/ 5261610 w 5467350"/>
                <a:gd name="connsiteY9" fmla="*/ 2535079 h 5467350"/>
                <a:gd name="connsiteX10" fmla="*/ 5274183 w 5467350"/>
                <a:gd name="connsiteY10" fmla="*/ 2789206 h 5467350"/>
                <a:gd name="connsiteX11" fmla="*/ 5274755 w 5467350"/>
                <a:gd name="connsiteY11" fmla="*/ 2834831 h 5467350"/>
                <a:gd name="connsiteX12" fmla="*/ 5274850 w 5467350"/>
                <a:gd name="connsiteY12" fmla="*/ 2853023 h 5467350"/>
                <a:gd name="connsiteX13" fmla="*/ 5274564 w 5467350"/>
                <a:gd name="connsiteY13" fmla="*/ 2910554 h 5467350"/>
                <a:gd name="connsiteX14" fmla="*/ 5274469 w 5467350"/>
                <a:gd name="connsiteY14" fmla="*/ 2915222 h 5467350"/>
                <a:gd name="connsiteX15" fmla="*/ 5267325 w 5467350"/>
                <a:gd name="connsiteY15" fmla="*/ 3035713 h 5467350"/>
                <a:gd name="connsiteX16" fmla="*/ 5141119 w 5467350"/>
                <a:gd name="connsiteY16" fmla="*/ 3487674 h 5467350"/>
                <a:gd name="connsiteX17" fmla="*/ 5020342 w 5467350"/>
                <a:gd name="connsiteY17" fmla="*/ 3689509 h 5467350"/>
                <a:gd name="connsiteX18" fmla="*/ 4867656 w 5467350"/>
                <a:gd name="connsiteY18" fmla="*/ 3874865 h 5467350"/>
                <a:gd name="connsiteX19" fmla="*/ 4498467 w 5467350"/>
                <a:gd name="connsiteY19" fmla="*/ 4210907 h 5467350"/>
                <a:gd name="connsiteX20" fmla="*/ 4260723 w 5467350"/>
                <a:gd name="connsiteY20" fmla="*/ 4398359 h 5467350"/>
                <a:gd name="connsiteX21" fmla="*/ 4088130 w 5467350"/>
                <a:gd name="connsiteY21" fmla="*/ 4533519 h 5467350"/>
                <a:gd name="connsiteX22" fmla="*/ 3985736 w 5467350"/>
                <a:gd name="connsiteY22" fmla="*/ 4615434 h 5467350"/>
                <a:gd name="connsiteX23" fmla="*/ 3885343 w 5467350"/>
                <a:gd name="connsiteY23" fmla="*/ 4693730 h 5467350"/>
                <a:gd name="connsiteX24" fmla="*/ 3681984 w 5467350"/>
                <a:gd name="connsiteY24" fmla="*/ 4841463 h 5467350"/>
                <a:gd name="connsiteX25" fmla="*/ 3473958 w 5467350"/>
                <a:gd name="connsiteY25" fmla="*/ 4971383 h 5467350"/>
                <a:gd name="connsiteX26" fmla="*/ 3259550 w 5467350"/>
                <a:gd name="connsiteY26" fmla="*/ 5077683 h 5467350"/>
                <a:gd name="connsiteX27" fmla="*/ 2808065 w 5467350"/>
                <a:gd name="connsiteY27" fmla="*/ 5199698 h 5467350"/>
                <a:gd name="connsiteX28" fmla="*/ 2691289 w 5467350"/>
                <a:gd name="connsiteY28" fmla="*/ 5209889 h 5467350"/>
                <a:gd name="connsiteX29" fmla="*/ 2661476 w 5467350"/>
                <a:gd name="connsiteY29" fmla="*/ 5211414 h 5467350"/>
                <a:gd name="connsiteX30" fmla="*/ 2631853 w 5467350"/>
                <a:gd name="connsiteY30" fmla="*/ 5212176 h 5467350"/>
                <a:gd name="connsiteX31" fmla="*/ 2631567 w 5467350"/>
                <a:gd name="connsiteY31" fmla="*/ 5212176 h 5467350"/>
                <a:gd name="connsiteX32" fmla="*/ 2631281 w 5467350"/>
                <a:gd name="connsiteY32" fmla="*/ 5212176 h 5467350"/>
                <a:gd name="connsiteX33" fmla="*/ 2599754 w 5467350"/>
                <a:gd name="connsiteY33" fmla="*/ 5212652 h 5467350"/>
                <a:gd name="connsiteX34" fmla="*/ 2583561 w 5467350"/>
                <a:gd name="connsiteY34" fmla="*/ 5212556 h 5467350"/>
                <a:gd name="connsiteX35" fmla="*/ 2571274 w 5467350"/>
                <a:gd name="connsiteY35" fmla="*/ 5212556 h 5467350"/>
                <a:gd name="connsiteX36" fmla="*/ 2326577 w 5467350"/>
                <a:gd name="connsiteY36" fmla="*/ 5201889 h 5467350"/>
                <a:gd name="connsiteX37" fmla="*/ 2208371 w 5467350"/>
                <a:gd name="connsiteY37" fmla="*/ 5188458 h 5467350"/>
                <a:gd name="connsiteX38" fmla="*/ 2090642 w 5467350"/>
                <a:gd name="connsiteY38" fmla="*/ 5168646 h 5467350"/>
                <a:gd name="connsiteX39" fmla="*/ 1858613 w 5467350"/>
                <a:gd name="connsiteY39" fmla="*/ 5108544 h 5467350"/>
                <a:gd name="connsiteX40" fmla="*/ 1636395 w 5467350"/>
                <a:gd name="connsiteY40" fmla="*/ 5021676 h 5467350"/>
                <a:gd name="connsiteX41" fmla="*/ 1636205 w 5467350"/>
                <a:gd name="connsiteY41" fmla="*/ 5021580 h 5467350"/>
                <a:gd name="connsiteX42" fmla="*/ 1636014 w 5467350"/>
                <a:gd name="connsiteY42" fmla="*/ 5021485 h 5467350"/>
                <a:gd name="connsiteX43" fmla="*/ 1425512 w 5467350"/>
                <a:gd name="connsiteY43" fmla="*/ 4906518 h 5467350"/>
                <a:gd name="connsiteX44" fmla="*/ 1043273 w 5467350"/>
                <a:gd name="connsiteY44" fmla="*/ 4599528 h 5467350"/>
                <a:gd name="connsiteX45" fmla="*/ 872395 w 5467350"/>
                <a:gd name="connsiteY45" fmla="*/ 4414933 h 5467350"/>
                <a:gd name="connsiteX46" fmla="*/ 797909 w 5467350"/>
                <a:gd name="connsiteY46" fmla="*/ 4324636 h 5467350"/>
                <a:gd name="connsiteX47" fmla="*/ 791623 w 5467350"/>
                <a:gd name="connsiteY47" fmla="*/ 4316825 h 5467350"/>
                <a:gd name="connsiteX48" fmla="*/ 779145 w 5467350"/>
                <a:gd name="connsiteY48" fmla="*/ 4300728 h 5467350"/>
                <a:gd name="connsiteX49" fmla="*/ 714470 w 5467350"/>
                <a:gd name="connsiteY49" fmla="*/ 4215480 h 5467350"/>
                <a:gd name="connsiteX50" fmla="*/ 714280 w 5467350"/>
                <a:gd name="connsiteY50" fmla="*/ 4215289 h 5467350"/>
                <a:gd name="connsiteX51" fmla="*/ 714089 w 5467350"/>
                <a:gd name="connsiteY51" fmla="*/ 4215098 h 5467350"/>
                <a:gd name="connsiteX52" fmla="*/ 677132 w 5467350"/>
                <a:gd name="connsiteY52" fmla="*/ 4164806 h 5467350"/>
                <a:gd name="connsiteX53" fmla="*/ 635889 w 5467350"/>
                <a:gd name="connsiteY53" fmla="*/ 4108799 h 5467350"/>
                <a:gd name="connsiteX54" fmla="*/ 555212 w 5467350"/>
                <a:gd name="connsiteY54" fmla="*/ 4003358 h 5467350"/>
                <a:gd name="connsiteX55" fmla="*/ 491395 w 5467350"/>
                <a:gd name="connsiteY55" fmla="*/ 3921538 h 5467350"/>
                <a:gd name="connsiteX56" fmla="*/ 394907 w 5467350"/>
                <a:gd name="connsiteY56" fmla="*/ 3796760 h 5467350"/>
                <a:gd name="connsiteX57" fmla="*/ 318421 w 5467350"/>
                <a:gd name="connsiteY57" fmla="*/ 3692938 h 5467350"/>
                <a:gd name="connsiteX58" fmla="*/ 247650 w 5467350"/>
                <a:gd name="connsiteY58" fmla="*/ 3587115 h 5467350"/>
                <a:gd name="connsiteX59" fmla="*/ 183833 w 5467350"/>
                <a:gd name="connsiteY59" fmla="*/ 3478054 h 5467350"/>
                <a:gd name="connsiteX60" fmla="*/ 183642 w 5467350"/>
                <a:gd name="connsiteY60" fmla="*/ 3477673 h 5467350"/>
                <a:gd name="connsiteX61" fmla="*/ 183452 w 5467350"/>
                <a:gd name="connsiteY61" fmla="*/ 3477292 h 5467350"/>
                <a:gd name="connsiteX62" fmla="*/ 161925 w 5467350"/>
                <a:gd name="connsiteY62" fmla="*/ 3435572 h 5467350"/>
                <a:gd name="connsiteX63" fmla="*/ 155067 w 5467350"/>
                <a:gd name="connsiteY63" fmla="*/ 3421761 h 5467350"/>
                <a:gd name="connsiteX64" fmla="*/ 147542 w 5467350"/>
                <a:gd name="connsiteY64" fmla="*/ 3405378 h 5467350"/>
                <a:gd name="connsiteX65" fmla="*/ 129540 w 5467350"/>
                <a:gd name="connsiteY65" fmla="*/ 3364992 h 5467350"/>
                <a:gd name="connsiteX66" fmla="*/ 129350 w 5467350"/>
                <a:gd name="connsiteY66" fmla="*/ 3364611 h 5467350"/>
                <a:gd name="connsiteX67" fmla="*/ 129159 w 5467350"/>
                <a:gd name="connsiteY67" fmla="*/ 3364230 h 5467350"/>
                <a:gd name="connsiteX68" fmla="*/ 54769 w 5467350"/>
                <a:gd name="connsiteY68" fmla="*/ 3125343 h 5467350"/>
                <a:gd name="connsiteX69" fmla="*/ 30385 w 5467350"/>
                <a:gd name="connsiteY69" fmla="*/ 2875407 h 5467350"/>
                <a:gd name="connsiteX70" fmla="*/ 89059 w 5467350"/>
                <a:gd name="connsiteY70" fmla="*/ 2368487 h 5467350"/>
                <a:gd name="connsiteX71" fmla="*/ 161544 w 5467350"/>
                <a:gd name="connsiteY71" fmla="*/ 2123885 h 5467350"/>
                <a:gd name="connsiteX72" fmla="*/ 161735 w 5467350"/>
                <a:gd name="connsiteY72" fmla="*/ 2123504 h 5467350"/>
                <a:gd name="connsiteX73" fmla="*/ 161830 w 5467350"/>
                <a:gd name="connsiteY73" fmla="*/ 2123123 h 5467350"/>
                <a:gd name="connsiteX74" fmla="*/ 175736 w 5467350"/>
                <a:gd name="connsiteY74" fmla="*/ 2085499 h 5467350"/>
                <a:gd name="connsiteX75" fmla="*/ 184118 w 5467350"/>
                <a:gd name="connsiteY75" fmla="*/ 2063496 h 5467350"/>
                <a:gd name="connsiteX76" fmla="*/ 205835 w 5467350"/>
                <a:gd name="connsiteY76" fmla="*/ 2009299 h 5467350"/>
                <a:gd name="connsiteX77" fmla="*/ 207740 w 5467350"/>
                <a:gd name="connsiteY77" fmla="*/ 2004727 h 5467350"/>
                <a:gd name="connsiteX78" fmla="*/ 220123 w 5467350"/>
                <a:gd name="connsiteY78" fmla="*/ 1975580 h 5467350"/>
                <a:gd name="connsiteX79" fmla="*/ 233267 w 5467350"/>
                <a:gd name="connsiteY79" fmla="*/ 1946529 h 5467350"/>
                <a:gd name="connsiteX80" fmla="*/ 260033 w 5467350"/>
                <a:gd name="connsiteY80" fmla="*/ 1889189 h 5467350"/>
                <a:gd name="connsiteX81" fmla="*/ 260128 w 5467350"/>
                <a:gd name="connsiteY81" fmla="*/ 1888903 h 5467350"/>
                <a:gd name="connsiteX82" fmla="*/ 260223 w 5467350"/>
                <a:gd name="connsiteY82" fmla="*/ 1888617 h 5467350"/>
                <a:gd name="connsiteX83" fmla="*/ 382238 w 5467350"/>
                <a:gd name="connsiteY83" fmla="*/ 1665446 h 5467350"/>
                <a:gd name="connsiteX84" fmla="*/ 525590 w 5467350"/>
                <a:gd name="connsiteY84" fmla="*/ 1456373 h 5467350"/>
                <a:gd name="connsiteX85" fmla="*/ 862394 w 5467350"/>
                <a:gd name="connsiteY85" fmla="*/ 1080611 h 5467350"/>
                <a:gd name="connsiteX86" fmla="*/ 1051465 w 5467350"/>
                <a:gd name="connsiteY86" fmla="*/ 914686 h 5467350"/>
                <a:gd name="connsiteX87" fmla="*/ 1100042 w 5467350"/>
                <a:gd name="connsiteY87" fmla="*/ 875919 h 5467350"/>
                <a:gd name="connsiteX88" fmla="*/ 1108424 w 5467350"/>
                <a:gd name="connsiteY88" fmla="*/ 869347 h 5467350"/>
                <a:gd name="connsiteX89" fmla="*/ 1149858 w 5467350"/>
                <a:gd name="connsiteY89" fmla="*/ 837629 h 5467350"/>
                <a:gd name="connsiteX90" fmla="*/ 1150049 w 5467350"/>
                <a:gd name="connsiteY90" fmla="*/ 837438 h 5467350"/>
                <a:gd name="connsiteX91" fmla="*/ 1150239 w 5467350"/>
                <a:gd name="connsiteY91" fmla="*/ 837248 h 5467350"/>
                <a:gd name="connsiteX92" fmla="*/ 1251204 w 5467350"/>
                <a:gd name="connsiteY92" fmla="*/ 763429 h 5467350"/>
                <a:gd name="connsiteX93" fmla="*/ 1678305 w 5467350"/>
                <a:gd name="connsiteY93" fmla="*/ 507016 h 5467350"/>
                <a:gd name="connsiteX94" fmla="*/ 1903476 w 5467350"/>
                <a:gd name="connsiteY94" fmla="*/ 402622 h 5467350"/>
                <a:gd name="connsiteX95" fmla="*/ 2135410 w 5467350"/>
                <a:gd name="connsiteY95" fmla="*/ 316325 h 5467350"/>
                <a:gd name="connsiteX96" fmla="*/ 2373059 w 5467350"/>
                <a:gd name="connsiteY96" fmla="*/ 248698 h 5467350"/>
                <a:gd name="connsiteX97" fmla="*/ 2615089 w 5467350"/>
                <a:gd name="connsiteY97" fmla="*/ 201454 h 5467350"/>
                <a:gd name="connsiteX98" fmla="*/ 3000566 w 5467350"/>
                <a:gd name="connsiteY98" fmla="*/ 172784 h 5467350"/>
                <a:gd name="connsiteX99" fmla="*/ 3107436 w 5467350"/>
                <a:gd name="connsiteY99" fmla="*/ 175069 h 5467350"/>
                <a:gd name="connsiteX100" fmla="*/ 3352229 w 5467350"/>
                <a:gd name="connsiteY100" fmla="*/ 196406 h 5467350"/>
                <a:gd name="connsiteX101" fmla="*/ 3594926 w 5467350"/>
                <a:gd name="connsiteY101" fmla="*/ 243935 h 5467350"/>
                <a:gd name="connsiteX102" fmla="*/ 4058412 w 5467350"/>
                <a:gd name="connsiteY102" fmla="*/ 423482 h 5467350"/>
                <a:gd name="connsiteX103" fmla="*/ 4270915 w 5467350"/>
                <a:gd name="connsiteY103" fmla="*/ 556165 h 5467350"/>
                <a:gd name="connsiteX104" fmla="*/ 4465225 w 5467350"/>
                <a:gd name="connsiteY104" fmla="*/ 715328 h 5467350"/>
                <a:gd name="connsiteX105" fmla="*/ 4791742 w 5467350"/>
                <a:gd name="connsiteY105" fmla="*/ 1099566 h 5467350"/>
                <a:gd name="connsiteX106" fmla="*/ 4922615 w 5467350"/>
                <a:gd name="connsiteY106" fmla="*/ 1317212 h 546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467350" h="5467350">
                  <a:moveTo>
                    <a:pt x="2733675" y="0"/>
                  </a:moveTo>
                  <a:cubicBezTo>
                    <a:pt x="1223867" y="0"/>
                    <a:pt x="0" y="1223867"/>
                    <a:pt x="0" y="2733675"/>
                  </a:cubicBezTo>
                  <a:cubicBezTo>
                    <a:pt x="0" y="4243483"/>
                    <a:pt x="1223867" y="5467350"/>
                    <a:pt x="2733675" y="5467350"/>
                  </a:cubicBezTo>
                  <a:cubicBezTo>
                    <a:pt x="4243483" y="5467350"/>
                    <a:pt x="5467350" y="4243483"/>
                    <a:pt x="5467350" y="2733675"/>
                  </a:cubicBezTo>
                  <a:cubicBezTo>
                    <a:pt x="5467350" y="1223867"/>
                    <a:pt x="4243483" y="0"/>
                    <a:pt x="2733675" y="0"/>
                  </a:cubicBezTo>
                  <a:close/>
                  <a:moveTo>
                    <a:pt x="4922615" y="1317212"/>
                  </a:moveTo>
                  <a:cubicBezTo>
                    <a:pt x="4943189" y="1356170"/>
                    <a:pt x="4962430" y="1394365"/>
                    <a:pt x="4979765" y="1430941"/>
                  </a:cubicBezTo>
                  <a:cubicBezTo>
                    <a:pt x="4997482" y="1468755"/>
                    <a:pt x="5014817" y="1507903"/>
                    <a:pt x="5031105" y="1547146"/>
                  </a:cubicBezTo>
                  <a:cubicBezTo>
                    <a:pt x="5093875" y="1697641"/>
                    <a:pt x="5145691" y="1860709"/>
                    <a:pt x="5185029" y="2031873"/>
                  </a:cubicBezTo>
                  <a:cubicBezTo>
                    <a:pt x="5220939" y="2188464"/>
                    <a:pt x="5246656" y="2357723"/>
                    <a:pt x="5261610" y="2535079"/>
                  </a:cubicBezTo>
                  <a:cubicBezTo>
                    <a:pt x="5268278" y="2616803"/>
                    <a:pt x="5272564" y="2702338"/>
                    <a:pt x="5274183" y="2789206"/>
                  </a:cubicBezTo>
                  <a:cubicBezTo>
                    <a:pt x="5274660" y="2804541"/>
                    <a:pt x="5274755" y="2819876"/>
                    <a:pt x="5274755" y="2834831"/>
                  </a:cubicBezTo>
                  <a:cubicBezTo>
                    <a:pt x="5274755" y="2840927"/>
                    <a:pt x="5274850" y="2846928"/>
                    <a:pt x="5274850" y="2853023"/>
                  </a:cubicBezTo>
                  <a:cubicBezTo>
                    <a:pt x="5275136" y="2872740"/>
                    <a:pt x="5274850" y="2891885"/>
                    <a:pt x="5274564" y="2910554"/>
                  </a:cubicBezTo>
                  <a:lnTo>
                    <a:pt x="5274469" y="2915222"/>
                  </a:lnTo>
                  <a:cubicBezTo>
                    <a:pt x="5273421" y="2956751"/>
                    <a:pt x="5271040" y="2997422"/>
                    <a:pt x="5267325" y="3035713"/>
                  </a:cubicBezTo>
                  <a:cubicBezTo>
                    <a:pt x="5251514" y="3197066"/>
                    <a:pt x="5209032" y="3349181"/>
                    <a:pt x="5141119" y="3487674"/>
                  </a:cubicBezTo>
                  <a:cubicBezTo>
                    <a:pt x="5108639" y="3554730"/>
                    <a:pt x="5069205" y="3620643"/>
                    <a:pt x="5020342" y="3689509"/>
                  </a:cubicBezTo>
                  <a:cubicBezTo>
                    <a:pt x="4977003" y="3750088"/>
                    <a:pt x="4926997" y="3810762"/>
                    <a:pt x="4867656" y="3874865"/>
                  </a:cubicBezTo>
                  <a:cubicBezTo>
                    <a:pt x="4770215" y="3979450"/>
                    <a:pt x="4656297" y="4083177"/>
                    <a:pt x="4498467" y="4210907"/>
                  </a:cubicBezTo>
                  <a:cubicBezTo>
                    <a:pt x="4420839" y="4273773"/>
                    <a:pt x="4339400" y="4337114"/>
                    <a:pt x="4260723" y="4398359"/>
                  </a:cubicBezTo>
                  <a:cubicBezTo>
                    <a:pt x="4204240" y="4442365"/>
                    <a:pt x="4145756" y="4487799"/>
                    <a:pt x="4088130" y="4533519"/>
                  </a:cubicBezTo>
                  <a:lnTo>
                    <a:pt x="3985736" y="4615434"/>
                  </a:lnTo>
                  <a:cubicBezTo>
                    <a:pt x="3953828" y="4640675"/>
                    <a:pt x="3919442" y="4667822"/>
                    <a:pt x="3885343" y="4693730"/>
                  </a:cubicBezTo>
                  <a:cubicBezTo>
                    <a:pt x="3807619" y="4752975"/>
                    <a:pt x="3742944" y="4799933"/>
                    <a:pt x="3681984" y="4841463"/>
                  </a:cubicBezTo>
                  <a:cubicBezTo>
                    <a:pt x="3607880" y="4891945"/>
                    <a:pt x="3539871" y="4934426"/>
                    <a:pt x="3473958" y="4971383"/>
                  </a:cubicBezTo>
                  <a:cubicBezTo>
                    <a:pt x="3397377" y="5014627"/>
                    <a:pt x="3327273" y="5049393"/>
                    <a:pt x="3259550" y="5077683"/>
                  </a:cubicBezTo>
                  <a:cubicBezTo>
                    <a:pt x="3111913" y="5140071"/>
                    <a:pt x="2959989" y="5181124"/>
                    <a:pt x="2808065" y="5199698"/>
                  </a:cubicBezTo>
                  <a:cubicBezTo>
                    <a:pt x="2761298" y="5205222"/>
                    <a:pt x="2725198" y="5208365"/>
                    <a:pt x="2691289" y="5209889"/>
                  </a:cubicBezTo>
                  <a:lnTo>
                    <a:pt x="2661476" y="5211414"/>
                  </a:lnTo>
                  <a:lnTo>
                    <a:pt x="2631853" y="5212176"/>
                  </a:lnTo>
                  <a:lnTo>
                    <a:pt x="2631567" y="5212176"/>
                  </a:lnTo>
                  <a:lnTo>
                    <a:pt x="2631281" y="5212176"/>
                  </a:lnTo>
                  <a:cubicBezTo>
                    <a:pt x="2622518" y="5212556"/>
                    <a:pt x="2612803" y="5212652"/>
                    <a:pt x="2599754" y="5212652"/>
                  </a:cubicBezTo>
                  <a:cubicBezTo>
                    <a:pt x="2594324" y="5212652"/>
                    <a:pt x="2588990" y="5212652"/>
                    <a:pt x="2583561" y="5212556"/>
                  </a:cubicBezTo>
                  <a:lnTo>
                    <a:pt x="2571274" y="5212556"/>
                  </a:lnTo>
                  <a:cubicBezTo>
                    <a:pt x="2483644" y="5212366"/>
                    <a:pt x="2403634" y="5208937"/>
                    <a:pt x="2326577" y="5201889"/>
                  </a:cubicBezTo>
                  <a:cubicBezTo>
                    <a:pt x="2286286" y="5198269"/>
                    <a:pt x="2246471" y="5193793"/>
                    <a:pt x="2208371" y="5188458"/>
                  </a:cubicBezTo>
                  <a:cubicBezTo>
                    <a:pt x="2167795" y="5182743"/>
                    <a:pt x="2128076" y="5176076"/>
                    <a:pt x="2090642" y="5168646"/>
                  </a:cubicBezTo>
                  <a:cubicBezTo>
                    <a:pt x="2009299" y="5152168"/>
                    <a:pt x="1931194" y="5131880"/>
                    <a:pt x="1858613" y="5108544"/>
                  </a:cubicBezTo>
                  <a:cubicBezTo>
                    <a:pt x="1779746" y="5083207"/>
                    <a:pt x="1704975" y="5053965"/>
                    <a:pt x="1636395" y="5021676"/>
                  </a:cubicBezTo>
                  <a:lnTo>
                    <a:pt x="1636205" y="5021580"/>
                  </a:lnTo>
                  <a:lnTo>
                    <a:pt x="1636014" y="5021485"/>
                  </a:lnTo>
                  <a:cubicBezTo>
                    <a:pt x="1568577" y="4990719"/>
                    <a:pt x="1499807" y="4953096"/>
                    <a:pt x="1425512" y="4906518"/>
                  </a:cubicBezTo>
                  <a:cubicBezTo>
                    <a:pt x="1294257" y="4823556"/>
                    <a:pt x="1165574" y="4720209"/>
                    <a:pt x="1043273" y="4599528"/>
                  </a:cubicBezTo>
                  <a:cubicBezTo>
                    <a:pt x="985838" y="4542568"/>
                    <a:pt x="928307" y="4480465"/>
                    <a:pt x="872395" y="4414933"/>
                  </a:cubicBezTo>
                  <a:cubicBezTo>
                    <a:pt x="846963" y="4385501"/>
                    <a:pt x="822103" y="4354545"/>
                    <a:pt x="797909" y="4324636"/>
                  </a:cubicBezTo>
                  <a:lnTo>
                    <a:pt x="791623" y="4316825"/>
                  </a:lnTo>
                  <a:lnTo>
                    <a:pt x="779145" y="4300728"/>
                  </a:lnTo>
                  <a:cubicBezTo>
                    <a:pt x="757619" y="4272915"/>
                    <a:pt x="735330" y="4244150"/>
                    <a:pt x="714470" y="4215480"/>
                  </a:cubicBezTo>
                  <a:lnTo>
                    <a:pt x="714280" y="4215289"/>
                  </a:lnTo>
                  <a:lnTo>
                    <a:pt x="714089" y="4215098"/>
                  </a:lnTo>
                  <a:cubicBezTo>
                    <a:pt x="701993" y="4199001"/>
                    <a:pt x="689896" y="4182332"/>
                    <a:pt x="677132" y="4164806"/>
                  </a:cubicBezTo>
                  <a:cubicBezTo>
                    <a:pt x="663702" y="4146328"/>
                    <a:pt x="649796" y="4127183"/>
                    <a:pt x="635889" y="4108799"/>
                  </a:cubicBezTo>
                  <a:cubicBezTo>
                    <a:pt x="606647" y="4069842"/>
                    <a:pt x="577406" y="4032028"/>
                    <a:pt x="555212" y="4003358"/>
                  </a:cubicBezTo>
                  <a:cubicBezTo>
                    <a:pt x="534067" y="3975926"/>
                    <a:pt x="512350" y="3948303"/>
                    <a:pt x="491395" y="3921538"/>
                  </a:cubicBezTo>
                  <a:cubicBezTo>
                    <a:pt x="459486" y="3880771"/>
                    <a:pt x="426434" y="3838575"/>
                    <a:pt x="394907" y="3796760"/>
                  </a:cubicBezTo>
                  <a:cubicBezTo>
                    <a:pt x="370142" y="3763804"/>
                    <a:pt x="343853" y="3728752"/>
                    <a:pt x="318421" y="3692938"/>
                  </a:cubicBezTo>
                  <a:cubicBezTo>
                    <a:pt x="291370" y="3653981"/>
                    <a:pt x="268796" y="3620929"/>
                    <a:pt x="247650" y="3587115"/>
                  </a:cubicBezTo>
                  <a:cubicBezTo>
                    <a:pt x="220504" y="3544157"/>
                    <a:pt x="200882" y="3510534"/>
                    <a:pt x="183833" y="3478054"/>
                  </a:cubicBezTo>
                  <a:lnTo>
                    <a:pt x="183642" y="3477673"/>
                  </a:lnTo>
                  <a:lnTo>
                    <a:pt x="183452" y="3477292"/>
                  </a:lnTo>
                  <a:cubicBezTo>
                    <a:pt x="176022" y="3463766"/>
                    <a:pt x="169164" y="3450050"/>
                    <a:pt x="161925" y="3435572"/>
                  </a:cubicBezTo>
                  <a:cubicBezTo>
                    <a:pt x="159639" y="3431000"/>
                    <a:pt x="157353" y="3426428"/>
                    <a:pt x="155067" y="3421761"/>
                  </a:cubicBezTo>
                  <a:cubicBezTo>
                    <a:pt x="152591" y="3416237"/>
                    <a:pt x="150019" y="3410807"/>
                    <a:pt x="147542" y="3405378"/>
                  </a:cubicBezTo>
                  <a:cubicBezTo>
                    <a:pt x="141065" y="3391472"/>
                    <a:pt x="134969" y="3378327"/>
                    <a:pt x="129540" y="3364992"/>
                  </a:cubicBezTo>
                  <a:lnTo>
                    <a:pt x="129350" y="3364611"/>
                  </a:lnTo>
                  <a:lnTo>
                    <a:pt x="129159" y="3364230"/>
                  </a:lnTo>
                  <a:cubicBezTo>
                    <a:pt x="97155" y="3290126"/>
                    <a:pt x="72200" y="3209735"/>
                    <a:pt x="54769" y="3125343"/>
                  </a:cubicBezTo>
                  <a:cubicBezTo>
                    <a:pt x="39148" y="3045619"/>
                    <a:pt x="30956" y="2961323"/>
                    <a:pt x="30385" y="2875407"/>
                  </a:cubicBezTo>
                  <a:cubicBezTo>
                    <a:pt x="30290" y="2705576"/>
                    <a:pt x="50102" y="2534984"/>
                    <a:pt x="89059" y="2368487"/>
                  </a:cubicBezTo>
                  <a:cubicBezTo>
                    <a:pt x="107728" y="2287619"/>
                    <a:pt x="132112" y="2205323"/>
                    <a:pt x="161544" y="2123885"/>
                  </a:cubicBezTo>
                  <a:lnTo>
                    <a:pt x="161735" y="2123504"/>
                  </a:lnTo>
                  <a:lnTo>
                    <a:pt x="161830" y="2123123"/>
                  </a:lnTo>
                  <a:cubicBezTo>
                    <a:pt x="166021" y="2110740"/>
                    <a:pt x="170688" y="2098453"/>
                    <a:pt x="175736" y="2085499"/>
                  </a:cubicBezTo>
                  <a:cubicBezTo>
                    <a:pt x="178594" y="2078164"/>
                    <a:pt x="181356" y="2070830"/>
                    <a:pt x="184118" y="2063496"/>
                  </a:cubicBezTo>
                  <a:cubicBezTo>
                    <a:pt x="190786" y="2045494"/>
                    <a:pt x="198120" y="2027873"/>
                    <a:pt x="205835" y="2009299"/>
                  </a:cubicBezTo>
                  <a:lnTo>
                    <a:pt x="207740" y="2004727"/>
                  </a:lnTo>
                  <a:lnTo>
                    <a:pt x="220123" y="1975580"/>
                  </a:lnTo>
                  <a:lnTo>
                    <a:pt x="233267" y="1946529"/>
                  </a:lnTo>
                  <a:cubicBezTo>
                    <a:pt x="240983" y="1929289"/>
                    <a:pt x="250127" y="1909096"/>
                    <a:pt x="260033" y="1889189"/>
                  </a:cubicBezTo>
                  <a:lnTo>
                    <a:pt x="260128" y="1888903"/>
                  </a:lnTo>
                  <a:lnTo>
                    <a:pt x="260223" y="1888617"/>
                  </a:lnTo>
                  <a:cubicBezTo>
                    <a:pt x="293751" y="1818513"/>
                    <a:pt x="333661" y="1745552"/>
                    <a:pt x="382238" y="1665446"/>
                  </a:cubicBezTo>
                  <a:cubicBezTo>
                    <a:pt x="425577" y="1595533"/>
                    <a:pt x="473869" y="1525143"/>
                    <a:pt x="525590" y="1456373"/>
                  </a:cubicBezTo>
                  <a:cubicBezTo>
                    <a:pt x="625507" y="1323594"/>
                    <a:pt x="738759" y="1197197"/>
                    <a:pt x="862394" y="1080611"/>
                  </a:cubicBezTo>
                  <a:cubicBezTo>
                    <a:pt x="919163" y="1026700"/>
                    <a:pt x="980980" y="972407"/>
                    <a:pt x="1051465" y="914686"/>
                  </a:cubicBezTo>
                  <a:cubicBezTo>
                    <a:pt x="1065657" y="903065"/>
                    <a:pt x="1082421" y="889349"/>
                    <a:pt x="1100042" y="875919"/>
                  </a:cubicBezTo>
                  <a:lnTo>
                    <a:pt x="1108424" y="869347"/>
                  </a:lnTo>
                  <a:cubicBezTo>
                    <a:pt x="1121950" y="858774"/>
                    <a:pt x="1135952" y="847915"/>
                    <a:pt x="1149858" y="837629"/>
                  </a:cubicBezTo>
                  <a:lnTo>
                    <a:pt x="1150049" y="837438"/>
                  </a:lnTo>
                  <a:lnTo>
                    <a:pt x="1150239" y="837248"/>
                  </a:lnTo>
                  <a:cubicBezTo>
                    <a:pt x="1186625" y="809339"/>
                    <a:pt x="1223296" y="783146"/>
                    <a:pt x="1251204" y="763429"/>
                  </a:cubicBezTo>
                  <a:cubicBezTo>
                    <a:pt x="1386554" y="668560"/>
                    <a:pt x="1530287" y="582359"/>
                    <a:pt x="1678305" y="507016"/>
                  </a:cubicBezTo>
                  <a:cubicBezTo>
                    <a:pt x="1751933" y="469583"/>
                    <a:pt x="1827657" y="434435"/>
                    <a:pt x="1903476" y="402622"/>
                  </a:cubicBezTo>
                  <a:cubicBezTo>
                    <a:pt x="1979009" y="371094"/>
                    <a:pt x="2057019" y="342043"/>
                    <a:pt x="2135410" y="316325"/>
                  </a:cubicBezTo>
                  <a:cubicBezTo>
                    <a:pt x="2210372" y="291656"/>
                    <a:pt x="2290382" y="268891"/>
                    <a:pt x="2373059" y="248698"/>
                  </a:cubicBezTo>
                  <a:cubicBezTo>
                    <a:pt x="2449925" y="230219"/>
                    <a:pt x="2531364" y="214313"/>
                    <a:pt x="2615089" y="201454"/>
                  </a:cubicBezTo>
                  <a:cubicBezTo>
                    <a:pt x="2743772" y="182404"/>
                    <a:pt x="2873597" y="172784"/>
                    <a:pt x="3000566" y="172784"/>
                  </a:cubicBezTo>
                  <a:cubicBezTo>
                    <a:pt x="3036094" y="172784"/>
                    <a:pt x="3072003" y="173546"/>
                    <a:pt x="3107436" y="175069"/>
                  </a:cubicBezTo>
                  <a:cubicBezTo>
                    <a:pt x="3189828" y="178118"/>
                    <a:pt x="3272123" y="185261"/>
                    <a:pt x="3352229" y="196406"/>
                  </a:cubicBezTo>
                  <a:cubicBezTo>
                    <a:pt x="3434620" y="207931"/>
                    <a:pt x="3516249" y="223933"/>
                    <a:pt x="3594926" y="243935"/>
                  </a:cubicBezTo>
                  <a:cubicBezTo>
                    <a:pt x="3759613" y="285750"/>
                    <a:pt x="3915537" y="346139"/>
                    <a:pt x="4058412" y="423482"/>
                  </a:cubicBezTo>
                  <a:cubicBezTo>
                    <a:pt x="4128230" y="460820"/>
                    <a:pt x="4199668" y="505397"/>
                    <a:pt x="4270915" y="556165"/>
                  </a:cubicBezTo>
                  <a:cubicBezTo>
                    <a:pt x="4337971" y="604552"/>
                    <a:pt x="4403408" y="658178"/>
                    <a:pt x="4465225" y="715328"/>
                  </a:cubicBezTo>
                  <a:cubicBezTo>
                    <a:pt x="4587621" y="829342"/>
                    <a:pt x="4697540" y="958691"/>
                    <a:pt x="4791742" y="1099566"/>
                  </a:cubicBezTo>
                  <a:cubicBezTo>
                    <a:pt x="4840129" y="1171004"/>
                    <a:pt x="4883944" y="1244156"/>
                    <a:pt x="4922615" y="1317212"/>
                  </a:cubicBezTo>
                  <a:close/>
                </a:path>
              </a:pathLst>
            </a:custGeom>
            <a:ln w="9525" cap="flat">
              <a:noFill/>
              <a:prstDash val="solid"/>
              <a:miter/>
            </a:ln>
          </p:spPr>
          <p:txBody>
            <a:bodyPr rtlCol="0" anchor="ctr"/>
            <a:lstStyle/>
            <a:p>
              <a:endParaRPr lang="en-US"/>
            </a:p>
          </p:txBody>
        </p:sp>
      </p:grpSp>
      <p:grpSp>
        <p:nvGrpSpPr>
          <p:cNvPr id="22" name="Group 21">
            <a:extLst>
              <a:ext uri="{FF2B5EF4-FFF2-40B4-BE49-F238E27FC236}">
                <a16:creationId xmlns:a16="http://schemas.microsoft.com/office/drawing/2014/main" id="{87C3F845-7B24-47B8-BBCC-83DE18E7F8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9635" y="0"/>
            <a:ext cx="4220052" cy="2578937"/>
            <a:chOff x="1109635" y="0"/>
            <a:chExt cx="4220052" cy="2578937"/>
          </a:xfrm>
        </p:grpSpPr>
        <p:sp>
          <p:nvSpPr>
            <p:cNvPr id="39" name="Freeform: Shape 38">
              <a:extLst>
                <a:ext uri="{FF2B5EF4-FFF2-40B4-BE49-F238E27FC236}">
                  <a16:creationId xmlns:a16="http://schemas.microsoft.com/office/drawing/2014/main" id="{D0A50A53-76B2-4EBD-98CB-D958322A8C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6321" y="0"/>
              <a:ext cx="4020469" cy="2502992"/>
            </a:xfrm>
            <a:custGeom>
              <a:avLst/>
              <a:gdLst>
                <a:gd name="connsiteX0" fmla="*/ 68048 w 4057646"/>
                <a:gd name="connsiteY0" fmla="*/ 0 h 2519172"/>
                <a:gd name="connsiteX1" fmla="*/ 263673 w 4057646"/>
                <a:gd name="connsiteY1" fmla="*/ 0 h 2519172"/>
                <a:gd name="connsiteX2" fmla="*/ 236664 w 4057646"/>
                <a:gd name="connsiteY2" fmla="*/ 35779 h 2519172"/>
                <a:gd name="connsiteX3" fmla="*/ 160449 w 4057646"/>
                <a:gd name="connsiteY3" fmla="*/ 186590 h 2519172"/>
                <a:gd name="connsiteX4" fmla="*/ 123371 w 4057646"/>
                <a:gd name="connsiteY4" fmla="*/ 353808 h 2519172"/>
                <a:gd name="connsiteX5" fmla="*/ 121238 w 4057646"/>
                <a:gd name="connsiteY5" fmla="*/ 375363 h 2519172"/>
                <a:gd name="connsiteX6" fmla="*/ 120135 w 4057646"/>
                <a:gd name="connsiteY6" fmla="*/ 397065 h 2519172"/>
                <a:gd name="connsiteX7" fmla="*/ 119178 w 4057646"/>
                <a:gd name="connsiteY7" fmla="*/ 418840 h 2519172"/>
                <a:gd name="connsiteX8" fmla="*/ 119252 w 4057646"/>
                <a:gd name="connsiteY8" fmla="*/ 441132 h 2519172"/>
                <a:gd name="connsiteX9" fmla="*/ 119840 w 4057646"/>
                <a:gd name="connsiteY9" fmla="*/ 485786 h 2519172"/>
                <a:gd name="connsiteX10" fmla="*/ 120282 w 4057646"/>
                <a:gd name="connsiteY10" fmla="*/ 508151 h 2519172"/>
                <a:gd name="connsiteX11" fmla="*/ 120502 w 4057646"/>
                <a:gd name="connsiteY11" fmla="*/ 519333 h 2519172"/>
                <a:gd name="connsiteX12" fmla="*/ 121386 w 4057646"/>
                <a:gd name="connsiteY12" fmla="*/ 530442 h 2519172"/>
                <a:gd name="connsiteX13" fmla="*/ 129331 w 4057646"/>
                <a:gd name="connsiteY13" fmla="*/ 619457 h 2519172"/>
                <a:gd name="connsiteX14" fmla="*/ 143087 w 4057646"/>
                <a:gd name="connsiteY14" fmla="*/ 707737 h 2519172"/>
                <a:gd name="connsiteX15" fmla="*/ 249760 w 4057646"/>
                <a:gd name="connsiteY15" fmla="*/ 1046659 h 2519172"/>
                <a:gd name="connsiteX16" fmla="*/ 416315 w 4057646"/>
                <a:gd name="connsiteY16" fmla="*/ 1357111 h 2519172"/>
                <a:gd name="connsiteX17" fmla="*/ 439783 w 4057646"/>
                <a:gd name="connsiteY17" fmla="*/ 1394189 h 2519172"/>
                <a:gd name="connsiteX18" fmla="*/ 464795 w 4057646"/>
                <a:gd name="connsiteY18" fmla="*/ 1430237 h 2519172"/>
                <a:gd name="connsiteX19" fmla="*/ 489440 w 4057646"/>
                <a:gd name="connsiteY19" fmla="*/ 1466432 h 2519172"/>
                <a:gd name="connsiteX20" fmla="*/ 515483 w 4057646"/>
                <a:gd name="connsiteY20" fmla="*/ 1501744 h 2519172"/>
                <a:gd name="connsiteX21" fmla="*/ 541084 w 4057646"/>
                <a:gd name="connsiteY21" fmla="*/ 1537350 h 2519172"/>
                <a:gd name="connsiteX22" fmla="*/ 568083 w 4057646"/>
                <a:gd name="connsiteY22" fmla="*/ 1571926 h 2519172"/>
                <a:gd name="connsiteX23" fmla="*/ 594935 w 4057646"/>
                <a:gd name="connsiteY23" fmla="*/ 1606650 h 2519172"/>
                <a:gd name="connsiteX24" fmla="*/ 623258 w 4057646"/>
                <a:gd name="connsiteY24" fmla="*/ 1640270 h 2519172"/>
                <a:gd name="connsiteX25" fmla="*/ 651802 w 4057646"/>
                <a:gd name="connsiteY25" fmla="*/ 1673669 h 2519172"/>
                <a:gd name="connsiteX26" fmla="*/ 681890 w 4057646"/>
                <a:gd name="connsiteY26" fmla="*/ 1705818 h 2519172"/>
                <a:gd name="connsiteX27" fmla="*/ 712421 w 4057646"/>
                <a:gd name="connsiteY27" fmla="*/ 1737525 h 2519172"/>
                <a:gd name="connsiteX28" fmla="*/ 720072 w 4057646"/>
                <a:gd name="connsiteY28" fmla="*/ 1745470 h 2519172"/>
                <a:gd name="connsiteX29" fmla="*/ 728090 w 4057646"/>
                <a:gd name="connsiteY29" fmla="*/ 1752974 h 2519172"/>
                <a:gd name="connsiteX30" fmla="*/ 744128 w 4057646"/>
                <a:gd name="connsiteY30" fmla="*/ 1768056 h 2519172"/>
                <a:gd name="connsiteX31" fmla="*/ 776277 w 4057646"/>
                <a:gd name="connsiteY31" fmla="*/ 1798218 h 2519172"/>
                <a:gd name="connsiteX32" fmla="*/ 784295 w 4057646"/>
                <a:gd name="connsiteY32" fmla="*/ 1805795 h 2519172"/>
                <a:gd name="connsiteX33" fmla="*/ 792682 w 4057646"/>
                <a:gd name="connsiteY33" fmla="*/ 1812931 h 2519172"/>
                <a:gd name="connsiteX34" fmla="*/ 809382 w 4057646"/>
                <a:gd name="connsiteY34" fmla="*/ 1827277 h 2519172"/>
                <a:gd name="connsiteX35" fmla="*/ 877137 w 4057646"/>
                <a:gd name="connsiteY35" fmla="*/ 1883776 h 2519172"/>
                <a:gd name="connsiteX36" fmla="*/ 1174126 w 4057646"/>
                <a:gd name="connsiteY36" fmla="*/ 2074755 h 2519172"/>
                <a:gd name="connsiteX37" fmla="*/ 1505765 w 4057646"/>
                <a:gd name="connsiteY37" fmla="*/ 2195920 h 2519172"/>
                <a:gd name="connsiteX38" fmla="*/ 1548801 w 4057646"/>
                <a:gd name="connsiteY38" fmla="*/ 2205557 h 2519172"/>
                <a:gd name="connsiteX39" fmla="*/ 1591985 w 4057646"/>
                <a:gd name="connsiteY39" fmla="*/ 2214385 h 2519172"/>
                <a:gd name="connsiteX40" fmla="*/ 1635463 w 4057646"/>
                <a:gd name="connsiteY40" fmla="*/ 2221448 h 2519172"/>
                <a:gd name="connsiteX41" fmla="*/ 1657165 w 4057646"/>
                <a:gd name="connsiteY41" fmla="*/ 2224978 h 2519172"/>
                <a:gd name="connsiteX42" fmla="*/ 1678941 w 4057646"/>
                <a:gd name="connsiteY42" fmla="*/ 2228068 h 2519172"/>
                <a:gd name="connsiteX43" fmla="*/ 1766264 w 4057646"/>
                <a:gd name="connsiteY43" fmla="*/ 2237412 h 2519172"/>
                <a:gd name="connsiteX44" fmla="*/ 1853735 w 4057646"/>
                <a:gd name="connsiteY44" fmla="*/ 2242414 h 2519172"/>
                <a:gd name="connsiteX45" fmla="*/ 1941133 w 4057646"/>
                <a:gd name="connsiteY45" fmla="*/ 2243444 h 2519172"/>
                <a:gd name="connsiteX46" fmla="*/ 1984758 w 4057646"/>
                <a:gd name="connsiteY46" fmla="*/ 2242120 h 2519172"/>
                <a:gd name="connsiteX47" fmla="*/ 2028236 w 4057646"/>
                <a:gd name="connsiteY47" fmla="*/ 2240795 h 2519172"/>
                <a:gd name="connsiteX48" fmla="*/ 2072155 w 4057646"/>
                <a:gd name="connsiteY48" fmla="*/ 2238368 h 2519172"/>
                <a:gd name="connsiteX49" fmla="*/ 2116222 w 4057646"/>
                <a:gd name="connsiteY49" fmla="*/ 2235425 h 2519172"/>
                <a:gd name="connsiteX50" fmla="*/ 2138218 w 4057646"/>
                <a:gd name="connsiteY50" fmla="*/ 2234175 h 2519172"/>
                <a:gd name="connsiteX51" fmla="*/ 2160068 w 4057646"/>
                <a:gd name="connsiteY51" fmla="*/ 2232041 h 2519172"/>
                <a:gd name="connsiteX52" fmla="*/ 2203693 w 4057646"/>
                <a:gd name="connsiteY52" fmla="*/ 2227922 h 2519172"/>
                <a:gd name="connsiteX53" fmla="*/ 2543792 w 4057646"/>
                <a:gd name="connsiteY53" fmla="*/ 2171717 h 2519172"/>
                <a:gd name="connsiteX54" fmla="*/ 2865426 w 4057646"/>
                <a:gd name="connsiteY54" fmla="*/ 2063426 h 2519172"/>
                <a:gd name="connsiteX55" fmla="*/ 2942303 w 4057646"/>
                <a:gd name="connsiteY55" fmla="*/ 2026275 h 2519172"/>
                <a:gd name="connsiteX56" fmla="*/ 3017341 w 4057646"/>
                <a:gd name="connsiteY56" fmla="*/ 1984636 h 2519172"/>
                <a:gd name="connsiteX57" fmla="*/ 3053903 w 4057646"/>
                <a:gd name="connsiteY57" fmla="*/ 1961830 h 2519172"/>
                <a:gd name="connsiteX58" fmla="*/ 3072221 w 4057646"/>
                <a:gd name="connsiteY58" fmla="*/ 1950354 h 2519172"/>
                <a:gd name="connsiteX59" fmla="*/ 3081344 w 4057646"/>
                <a:gd name="connsiteY59" fmla="*/ 1944616 h 2519172"/>
                <a:gd name="connsiteX60" fmla="*/ 3090172 w 4057646"/>
                <a:gd name="connsiteY60" fmla="*/ 1938363 h 2519172"/>
                <a:gd name="connsiteX61" fmla="*/ 3125705 w 4057646"/>
                <a:gd name="connsiteY61" fmla="*/ 1913497 h 2519172"/>
                <a:gd name="connsiteX62" fmla="*/ 3160796 w 4057646"/>
                <a:gd name="connsiteY62" fmla="*/ 1887822 h 2519172"/>
                <a:gd name="connsiteX63" fmla="*/ 3195005 w 4057646"/>
                <a:gd name="connsiteY63" fmla="*/ 1860750 h 2519172"/>
                <a:gd name="connsiteX64" fmla="*/ 3228625 w 4057646"/>
                <a:gd name="connsiteY64" fmla="*/ 1832868 h 2519172"/>
                <a:gd name="connsiteX65" fmla="*/ 3261435 w 4057646"/>
                <a:gd name="connsiteY65" fmla="*/ 1803809 h 2519172"/>
                <a:gd name="connsiteX66" fmla="*/ 3293511 w 4057646"/>
                <a:gd name="connsiteY66" fmla="*/ 1774088 h 2519172"/>
                <a:gd name="connsiteX67" fmla="*/ 3408422 w 4057646"/>
                <a:gd name="connsiteY67" fmla="*/ 1648141 h 2519172"/>
                <a:gd name="connsiteX68" fmla="*/ 3493024 w 4057646"/>
                <a:gd name="connsiteY68" fmla="*/ 1510792 h 2519172"/>
                <a:gd name="connsiteX69" fmla="*/ 3509134 w 4057646"/>
                <a:gd name="connsiteY69" fmla="*/ 1473935 h 2519172"/>
                <a:gd name="connsiteX70" fmla="*/ 3522965 w 4057646"/>
                <a:gd name="connsiteY70" fmla="*/ 1435092 h 2519172"/>
                <a:gd name="connsiteX71" fmla="*/ 3535619 w 4057646"/>
                <a:gd name="connsiteY71" fmla="*/ 1394851 h 2519172"/>
                <a:gd name="connsiteX72" fmla="*/ 3547463 w 4057646"/>
                <a:gd name="connsiteY72" fmla="*/ 1353433 h 2519172"/>
                <a:gd name="connsiteX73" fmla="*/ 3634713 w 4057646"/>
                <a:gd name="connsiteY73" fmla="*/ 995016 h 2519172"/>
                <a:gd name="connsiteX74" fmla="*/ 3749698 w 4057646"/>
                <a:gd name="connsiteY74" fmla="*/ 634906 h 2519172"/>
                <a:gd name="connsiteX75" fmla="*/ 3809287 w 4057646"/>
                <a:gd name="connsiteY75" fmla="*/ 317171 h 2519172"/>
                <a:gd name="connsiteX76" fmla="*/ 3797967 w 4057646"/>
                <a:gd name="connsiteY76" fmla="*/ 153596 h 2519172"/>
                <a:gd name="connsiteX77" fmla="*/ 3762954 w 4057646"/>
                <a:gd name="connsiteY77" fmla="*/ 0 h 2519172"/>
                <a:gd name="connsiteX78" fmla="*/ 4012007 w 4057646"/>
                <a:gd name="connsiteY78" fmla="*/ 0 h 2519172"/>
                <a:gd name="connsiteX79" fmla="*/ 4016752 w 4057646"/>
                <a:gd name="connsiteY79" fmla="*/ 15860 h 2519172"/>
                <a:gd name="connsiteX80" fmla="*/ 4057575 w 4057646"/>
                <a:gd name="connsiteY80" fmla="*/ 317613 h 2519172"/>
                <a:gd name="connsiteX81" fmla="*/ 4040434 w 4057646"/>
                <a:gd name="connsiteY81" fmla="*/ 522496 h 2519172"/>
                <a:gd name="connsiteX82" fmla="*/ 3986215 w 4057646"/>
                <a:gd name="connsiteY82" fmla="*/ 721053 h 2519172"/>
                <a:gd name="connsiteX83" fmla="*/ 3869244 w 4057646"/>
                <a:gd name="connsiteY83" fmla="*/ 1060858 h 2519172"/>
                <a:gd name="connsiteX84" fmla="*/ 3843201 w 4057646"/>
                <a:gd name="connsiteY84" fmla="*/ 1147078 h 2519172"/>
                <a:gd name="connsiteX85" fmla="*/ 3818041 w 4057646"/>
                <a:gd name="connsiteY85" fmla="*/ 1234402 h 2519172"/>
                <a:gd name="connsiteX86" fmla="*/ 3793029 w 4057646"/>
                <a:gd name="connsiteY86" fmla="*/ 1323418 h 2519172"/>
                <a:gd name="connsiteX87" fmla="*/ 3780228 w 4057646"/>
                <a:gd name="connsiteY87" fmla="*/ 1368588 h 2519172"/>
                <a:gd name="connsiteX88" fmla="*/ 3766397 w 4057646"/>
                <a:gd name="connsiteY88" fmla="*/ 1414714 h 2519172"/>
                <a:gd name="connsiteX89" fmla="*/ 3751464 w 4057646"/>
                <a:gd name="connsiteY89" fmla="*/ 1461429 h 2519172"/>
                <a:gd name="connsiteX90" fmla="*/ 3734985 w 4057646"/>
                <a:gd name="connsiteY90" fmla="*/ 1508659 h 2519172"/>
                <a:gd name="connsiteX91" fmla="*/ 3716519 w 4057646"/>
                <a:gd name="connsiteY91" fmla="*/ 1556183 h 2519172"/>
                <a:gd name="connsiteX92" fmla="*/ 3694891 w 4057646"/>
                <a:gd name="connsiteY92" fmla="*/ 1603487 h 2519172"/>
                <a:gd name="connsiteX93" fmla="*/ 3586086 w 4057646"/>
                <a:gd name="connsiteY93" fmla="*/ 1780121 h 2519172"/>
                <a:gd name="connsiteX94" fmla="*/ 3455651 w 4057646"/>
                <a:gd name="connsiteY94" fmla="*/ 1931300 h 2519172"/>
                <a:gd name="connsiteX95" fmla="*/ 3421370 w 4057646"/>
                <a:gd name="connsiteY95" fmla="*/ 1966244 h 2519172"/>
                <a:gd name="connsiteX96" fmla="*/ 3386719 w 4057646"/>
                <a:gd name="connsiteY96" fmla="*/ 2000821 h 2519172"/>
                <a:gd name="connsiteX97" fmla="*/ 3351040 w 4057646"/>
                <a:gd name="connsiteY97" fmla="*/ 2034587 h 2519172"/>
                <a:gd name="connsiteX98" fmla="*/ 3314918 w 4057646"/>
                <a:gd name="connsiteY98" fmla="*/ 2068060 h 2519172"/>
                <a:gd name="connsiteX99" fmla="*/ 3277767 w 4057646"/>
                <a:gd name="connsiteY99" fmla="*/ 2100577 h 2519172"/>
                <a:gd name="connsiteX100" fmla="*/ 3240028 w 4057646"/>
                <a:gd name="connsiteY100" fmla="*/ 2132726 h 2519172"/>
                <a:gd name="connsiteX101" fmla="*/ 3230537 w 4057646"/>
                <a:gd name="connsiteY101" fmla="*/ 2140744 h 2519172"/>
                <a:gd name="connsiteX102" fmla="*/ 3220679 w 4057646"/>
                <a:gd name="connsiteY102" fmla="*/ 2148395 h 2519172"/>
                <a:gd name="connsiteX103" fmla="*/ 3200964 w 4057646"/>
                <a:gd name="connsiteY103" fmla="*/ 2163624 h 2519172"/>
                <a:gd name="connsiteX104" fmla="*/ 3161458 w 4057646"/>
                <a:gd name="connsiteY104" fmla="*/ 2194154 h 2519172"/>
                <a:gd name="connsiteX105" fmla="*/ 3079358 w 4057646"/>
                <a:gd name="connsiteY105" fmla="*/ 2251831 h 2519172"/>
                <a:gd name="connsiteX106" fmla="*/ 2993505 w 4057646"/>
                <a:gd name="connsiteY106" fmla="*/ 2304725 h 2519172"/>
                <a:gd name="connsiteX107" fmla="*/ 2619639 w 4057646"/>
                <a:gd name="connsiteY107" fmla="*/ 2459216 h 2519172"/>
                <a:gd name="connsiteX108" fmla="*/ 2223555 w 4057646"/>
                <a:gd name="connsiteY108" fmla="*/ 2517333 h 2519172"/>
                <a:gd name="connsiteX109" fmla="*/ 2174045 w 4057646"/>
                <a:gd name="connsiteY109" fmla="*/ 2518657 h 2519172"/>
                <a:gd name="connsiteX110" fmla="*/ 2149327 w 4057646"/>
                <a:gd name="connsiteY110" fmla="*/ 2519172 h 2519172"/>
                <a:gd name="connsiteX111" fmla="*/ 2124681 w 4057646"/>
                <a:gd name="connsiteY111" fmla="*/ 2518804 h 2519172"/>
                <a:gd name="connsiteX112" fmla="*/ 2075466 w 4057646"/>
                <a:gd name="connsiteY112" fmla="*/ 2517627 h 2519172"/>
                <a:gd name="connsiteX113" fmla="*/ 2026102 w 4057646"/>
                <a:gd name="connsiteY113" fmla="*/ 2515494 h 2519172"/>
                <a:gd name="connsiteX114" fmla="*/ 1926714 w 4057646"/>
                <a:gd name="connsiteY114" fmla="*/ 2507401 h 2519172"/>
                <a:gd name="connsiteX115" fmla="*/ 1827987 w 4057646"/>
                <a:gd name="connsiteY115" fmla="*/ 2494380 h 2519172"/>
                <a:gd name="connsiteX116" fmla="*/ 1730290 w 4057646"/>
                <a:gd name="connsiteY116" fmla="*/ 2476356 h 2519172"/>
                <a:gd name="connsiteX117" fmla="*/ 1633771 w 4057646"/>
                <a:gd name="connsiteY117" fmla="*/ 2454066 h 2519172"/>
                <a:gd name="connsiteX118" fmla="*/ 1538649 w 4057646"/>
                <a:gd name="connsiteY118" fmla="*/ 2427581 h 2519172"/>
                <a:gd name="connsiteX119" fmla="*/ 1491640 w 4057646"/>
                <a:gd name="connsiteY119" fmla="*/ 2412795 h 2519172"/>
                <a:gd name="connsiteX120" fmla="*/ 1444925 w 4057646"/>
                <a:gd name="connsiteY120" fmla="*/ 2397493 h 2519172"/>
                <a:gd name="connsiteX121" fmla="*/ 1085919 w 4057646"/>
                <a:gd name="connsiteY121" fmla="*/ 2242414 h 2519172"/>
                <a:gd name="connsiteX122" fmla="*/ 756928 w 4057646"/>
                <a:gd name="connsiteY122" fmla="*/ 2034441 h 2519172"/>
                <a:gd name="connsiteX123" fmla="*/ 680934 w 4057646"/>
                <a:gd name="connsiteY123" fmla="*/ 1973601 h 2519172"/>
                <a:gd name="connsiteX124" fmla="*/ 608103 w 4057646"/>
                <a:gd name="connsiteY124" fmla="*/ 1909083 h 2519172"/>
                <a:gd name="connsiteX125" fmla="*/ 590226 w 4057646"/>
                <a:gd name="connsiteY125" fmla="*/ 1892604 h 2519172"/>
                <a:gd name="connsiteX126" fmla="*/ 581251 w 4057646"/>
                <a:gd name="connsiteY126" fmla="*/ 1884364 h 2519172"/>
                <a:gd name="connsiteX127" fmla="*/ 572644 w 4057646"/>
                <a:gd name="connsiteY127" fmla="*/ 1875757 h 2519172"/>
                <a:gd name="connsiteX128" fmla="*/ 538362 w 4057646"/>
                <a:gd name="connsiteY128" fmla="*/ 1841254 h 2519172"/>
                <a:gd name="connsiteX129" fmla="*/ 504153 w 4057646"/>
                <a:gd name="connsiteY129" fmla="*/ 1806605 h 2519172"/>
                <a:gd name="connsiteX130" fmla="*/ 471195 w 4057646"/>
                <a:gd name="connsiteY130" fmla="*/ 1770851 h 2519172"/>
                <a:gd name="connsiteX131" fmla="*/ 438385 w 4057646"/>
                <a:gd name="connsiteY131" fmla="*/ 1734877 h 2519172"/>
                <a:gd name="connsiteX132" fmla="*/ 407192 w 4057646"/>
                <a:gd name="connsiteY132" fmla="*/ 1697505 h 2519172"/>
                <a:gd name="connsiteX133" fmla="*/ 376294 w 4057646"/>
                <a:gd name="connsiteY133" fmla="*/ 1659912 h 2519172"/>
                <a:gd name="connsiteX134" fmla="*/ 347456 w 4057646"/>
                <a:gd name="connsiteY134" fmla="*/ 1620775 h 2519172"/>
                <a:gd name="connsiteX135" fmla="*/ 318986 w 4057646"/>
                <a:gd name="connsiteY135" fmla="*/ 1581343 h 2519172"/>
                <a:gd name="connsiteX136" fmla="*/ 292869 w 4057646"/>
                <a:gd name="connsiteY136" fmla="*/ 1540293 h 2519172"/>
                <a:gd name="connsiteX137" fmla="*/ 267121 w 4057646"/>
                <a:gd name="connsiteY137" fmla="*/ 1499095 h 2519172"/>
                <a:gd name="connsiteX138" fmla="*/ 243432 w 4057646"/>
                <a:gd name="connsiteY138" fmla="*/ 1456721 h 2519172"/>
                <a:gd name="connsiteX139" fmla="*/ 96152 w 4057646"/>
                <a:gd name="connsiteY139" fmla="*/ 1100216 h 2519172"/>
                <a:gd name="connsiteX140" fmla="*/ 21261 w 4057646"/>
                <a:gd name="connsiteY140" fmla="*/ 725908 h 2519172"/>
                <a:gd name="connsiteX141" fmla="*/ 11256 w 4057646"/>
                <a:gd name="connsiteY141" fmla="*/ 631522 h 2519172"/>
                <a:gd name="connsiteX142" fmla="*/ 4635 w 4057646"/>
                <a:gd name="connsiteY142" fmla="*/ 536989 h 2519172"/>
                <a:gd name="connsiteX143" fmla="*/ 3752 w 4057646"/>
                <a:gd name="connsiteY143" fmla="*/ 525145 h 2519172"/>
                <a:gd name="connsiteX144" fmla="*/ 3385 w 4057646"/>
                <a:gd name="connsiteY144" fmla="*/ 513301 h 2519172"/>
                <a:gd name="connsiteX145" fmla="*/ 2649 w 4057646"/>
                <a:gd name="connsiteY145" fmla="*/ 489612 h 2519172"/>
                <a:gd name="connsiteX146" fmla="*/ 883 w 4057646"/>
                <a:gd name="connsiteY146" fmla="*/ 442235 h 2519172"/>
                <a:gd name="connsiteX147" fmla="*/ 0 w 4057646"/>
                <a:gd name="connsiteY147" fmla="*/ 418473 h 2519172"/>
                <a:gd name="connsiteX148" fmla="*/ 73 w 4057646"/>
                <a:gd name="connsiteY148" fmla="*/ 394196 h 2519172"/>
                <a:gd name="connsiteX149" fmla="*/ 0 w 4057646"/>
                <a:gd name="connsiteY149" fmla="*/ 369919 h 2519172"/>
                <a:gd name="connsiteX150" fmla="*/ 1031 w 4057646"/>
                <a:gd name="connsiteY150" fmla="*/ 345568 h 2519172"/>
                <a:gd name="connsiteX151" fmla="*/ 24572 w 4057646"/>
                <a:gd name="connsiteY151" fmla="*/ 150101 h 2519172"/>
                <a:gd name="connsiteX152" fmla="*/ 49364 w 4057646"/>
                <a:gd name="connsiteY152" fmla="*/ 53214 h 25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4057646" h="2519172">
                  <a:moveTo>
                    <a:pt x="68048" y="0"/>
                  </a:moveTo>
                  <a:lnTo>
                    <a:pt x="263673" y="0"/>
                  </a:lnTo>
                  <a:lnTo>
                    <a:pt x="236664" y="35779"/>
                  </a:lnTo>
                  <a:cubicBezTo>
                    <a:pt x="205178" y="82494"/>
                    <a:pt x="179430" y="133108"/>
                    <a:pt x="160449" y="186590"/>
                  </a:cubicBezTo>
                  <a:cubicBezTo>
                    <a:pt x="141396" y="240073"/>
                    <a:pt x="129110" y="296352"/>
                    <a:pt x="123371" y="353808"/>
                  </a:cubicBezTo>
                  <a:lnTo>
                    <a:pt x="121238" y="375363"/>
                  </a:lnTo>
                  <a:lnTo>
                    <a:pt x="120135" y="397065"/>
                  </a:lnTo>
                  <a:lnTo>
                    <a:pt x="119178" y="418840"/>
                  </a:lnTo>
                  <a:cubicBezTo>
                    <a:pt x="119032" y="426197"/>
                    <a:pt x="119178" y="433701"/>
                    <a:pt x="119252" y="441132"/>
                  </a:cubicBezTo>
                  <a:lnTo>
                    <a:pt x="119840" y="485786"/>
                  </a:lnTo>
                  <a:lnTo>
                    <a:pt x="120282" y="508151"/>
                  </a:lnTo>
                  <a:lnTo>
                    <a:pt x="120502" y="519333"/>
                  </a:lnTo>
                  <a:lnTo>
                    <a:pt x="121386" y="530442"/>
                  </a:lnTo>
                  <a:cubicBezTo>
                    <a:pt x="123740" y="560163"/>
                    <a:pt x="126167" y="589884"/>
                    <a:pt x="129331" y="619457"/>
                  </a:cubicBezTo>
                  <a:cubicBezTo>
                    <a:pt x="133597" y="648958"/>
                    <a:pt x="138306" y="678385"/>
                    <a:pt x="143087" y="707737"/>
                  </a:cubicBezTo>
                  <a:cubicBezTo>
                    <a:pt x="165084" y="824855"/>
                    <a:pt x="202823" y="938369"/>
                    <a:pt x="249760" y="1046659"/>
                  </a:cubicBezTo>
                  <a:cubicBezTo>
                    <a:pt x="296842" y="1155097"/>
                    <a:pt x="353562" y="1258311"/>
                    <a:pt x="416315" y="1357111"/>
                  </a:cubicBezTo>
                  <a:cubicBezTo>
                    <a:pt x="424186" y="1369470"/>
                    <a:pt x="431763" y="1381977"/>
                    <a:pt x="439783" y="1394189"/>
                  </a:cubicBezTo>
                  <a:cubicBezTo>
                    <a:pt x="448169" y="1406180"/>
                    <a:pt x="456629" y="1418172"/>
                    <a:pt x="464795" y="1430237"/>
                  </a:cubicBezTo>
                  <a:lnTo>
                    <a:pt x="489440" y="1466432"/>
                  </a:lnTo>
                  <a:lnTo>
                    <a:pt x="515483" y="1501744"/>
                  </a:lnTo>
                  <a:cubicBezTo>
                    <a:pt x="524163" y="1513515"/>
                    <a:pt x="532550" y="1525505"/>
                    <a:pt x="541084" y="1537350"/>
                  </a:cubicBezTo>
                  <a:lnTo>
                    <a:pt x="568083" y="1571926"/>
                  </a:lnTo>
                  <a:lnTo>
                    <a:pt x="594935" y="1606650"/>
                  </a:lnTo>
                  <a:cubicBezTo>
                    <a:pt x="604057" y="1618126"/>
                    <a:pt x="613841" y="1629014"/>
                    <a:pt x="623258" y="1640270"/>
                  </a:cubicBezTo>
                  <a:lnTo>
                    <a:pt x="651802" y="1673669"/>
                  </a:lnTo>
                  <a:cubicBezTo>
                    <a:pt x="661366" y="1684778"/>
                    <a:pt x="671812" y="1695077"/>
                    <a:pt x="681890" y="1705818"/>
                  </a:cubicBezTo>
                  <a:lnTo>
                    <a:pt x="712421" y="1737525"/>
                  </a:lnTo>
                  <a:lnTo>
                    <a:pt x="720072" y="1745470"/>
                  </a:lnTo>
                  <a:lnTo>
                    <a:pt x="728090" y="1752974"/>
                  </a:lnTo>
                  <a:lnTo>
                    <a:pt x="744128" y="1768056"/>
                  </a:lnTo>
                  <a:lnTo>
                    <a:pt x="776277" y="1798218"/>
                  </a:lnTo>
                  <a:lnTo>
                    <a:pt x="784295" y="1805795"/>
                  </a:lnTo>
                  <a:lnTo>
                    <a:pt x="792682" y="1812931"/>
                  </a:lnTo>
                  <a:lnTo>
                    <a:pt x="809382" y="1827277"/>
                  </a:lnTo>
                  <a:cubicBezTo>
                    <a:pt x="831672" y="1846404"/>
                    <a:pt x="853595" y="1866047"/>
                    <a:pt x="877137" y="1883776"/>
                  </a:cubicBezTo>
                  <a:cubicBezTo>
                    <a:pt x="969169" y="1957122"/>
                    <a:pt x="1068337" y="2022302"/>
                    <a:pt x="1174126" y="2074755"/>
                  </a:cubicBezTo>
                  <a:cubicBezTo>
                    <a:pt x="1279841" y="2127356"/>
                    <a:pt x="1391368" y="2168185"/>
                    <a:pt x="1505765" y="2195920"/>
                  </a:cubicBezTo>
                  <a:lnTo>
                    <a:pt x="1548801" y="2205557"/>
                  </a:lnTo>
                  <a:cubicBezTo>
                    <a:pt x="1563220" y="2208573"/>
                    <a:pt x="1577345" y="2212325"/>
                    <a:pt x="1591985" y="2214385"/>
                  </a:cubicBezTo>
                  <a:lnTo>
                    <a:pt x="1635463" y="2221448"/>
                  </a:lnTo>
                  <a:lnTo>
                    <a:pt x="1657165" y="2224978"/>
                  </a:lnTo>
                  <a:cubicBezTo>
                    <a:pt x="1664375" y="2226156"/>
                    <a:pt x="1671584" y="2227406"/>
                    <a:pt x="1678941" y="2228068"/>
                  </a:cubicBezTo>
                  <a:cubicBezTo>
                    <a:pt x="1708147" y="2231159"/>
                    <a:pt x="1737206" y="2234763"/>
                    <a:pt x="1766264" y="2237412"/>
                  </a:cubicBezTo>
                  <a:lnTo>
                    <a:pt x="1853735" y="2242414"/>
                  </a:lnTo>
                  <a:lnTo>
                    <a:pt x="1941133" y="2243444"/>
                  </a:lnTo>
                  <a:cubicBezTo>
                    <a:pt x="1955626" y="2243665"/>
                    <a:pt x="1970265" y="2242487"/>
                    <a:pt x="1984758" y="2242120"/>
                  </a:cubicBezTo>
                  <a:lnTo>
                    <a:pt x="2028236" y="2240795"/>
                  </a:lnTo>
                  <a:cubicBezTo>
                    <a:pt x="2042581" y="2240649"/>
                    <a:pt x="2057442" y="2239324"/>
                    <a:pt x="2072155" y="2238368"/>
                  </a:cubicBezTo>
                  <a:lnTo>
                    <a:pt x="2116222" y="2235425"/>
                  </a:lnTo>
                  <a:lnTo>
                    <a:pt x="2138218" y="2234175"/>
                  </a:lnTo>
                  <a:lnTo>
                    <a:pt x="2160068" y="2232041"/>
                  </a:lnTo>
                  <a:cubicBezTo>
                    <a:pt x="2174633" y="2230570"/>
                    <a:pt x="2189126" y="2229172"/>
                    <a:pt x="2203693" y="2227922"/>
                  </a:cubicBezTo>
                  <a:cubicBezTo>
                    <a:pt x="2319781" y="2216445"/>
                    <a:pt x="2433368" y="2198495"/>
                    <a:pt x="2543792" y="2171717"/>
                  </a:cubicBezTo>
                  <a:cubicBezTo>
                    <a:pt x="2654142" y="2144864"/>
                    <a:pt x="2761623" y="2109700"/>
                    <a:pt x="2865426" y="2063426"/>
                  </a:cubicBezTo>
                  <a:cubicBezTo>
                    <a:pt x="2891026" y="2051287"/>
                    <a:pt x="2916628" y="2038781"/>
                    <a:pt x="2942303" y="2026275"/>
                  </a:cubicBezTo>
                  <a:cubicBezTo>
                    <a:pt x="2967168" y="2012371"/>
                    <a:pt x="2992549" y="1999129"/>
                    <a:pt x="3017341" y="1984636"/>
                  </a:cubicBezTo>
                  <a:lnTo>
                    <a:pt x="3053903" y="1961830"/>
                  </a:lnTo>
                  <a:lnTo>
                    <a:pt x="3072221" y="1950354"/>
                  </a:lnTo>
                  <a:lnTo>
                    <a:pt x="3081344" y="1944616"/>
                  </a:lnTo>
                  <a:lnTo>
                    <a:pt x="3090172" y="1938363"/>
                  </a:lnTo>
                  <a:lnTo>
                    <a:pt x="3125705" y="1913497"/>
                  </a:lnTo>
                  <a:cubicBezTo>
                    <a:pt x="3137549" y="1905184"/>
                    <a:pt x="3149614" y="1897165"/>
                    <a:pt x="3160796" y="1887822"/>
                  </a:cubicBezTo>
                  <a:lnTo>
                    <a:pt x="3195005" y="1860750"/>
                  </a:lnTo>
                  <a:cubicBezTo>
                    <a:pt x="3206407" y="1851701"/>
                    <a:pt x="3217883" y="1842726"/>
                    <a:pt x="3228625" y="1832868"/>
                  </a:cubicBezTo>
                  <a:lnTo>
                    <a:pt x="3261435" y="1803809"/>
                  </a:lnTo>
                  <a:cubicBezTo>
                    <a:pt x="3272250" y="1794024"/>
                    <a:pt x="3283432" y="1784460"/>
                    <a:pt x="3293511" y="1774088"/>
                  </a:cubicBezTo>
                  <a:cubicBezTo>
                    <a:pt x="3335223" y="1733553"/>
                    <a:pt x="3375170" y="1691987"/>
                    <a:pt x="3408422" y="1648141"/>
                  </a:cubicBezTo>
                  <a:cubicBezTo>
                    <a:pt x="3443366" y="1604811"/>
                    <a:pt x="3470071" y="1559125"/>
                    <a:pt x="3493024" y="1510792"/>
                  </a:cubicBezTo>
                  <a:lnTo>
                    <a:pt x="3509134" y="1473935"/>
                  </a:lnTo>
                  <a:lnTo>
                    <a:pt x="3522965" y="1435092"/>
                  </a:lnTo>
                  <a:cubicBezTo>
                    <a:pt x="3527894" y="1422512"/>
                    <a:pt x="3531352" y="1408240"/>
                    <a:pt x="3535619" y="1394851"/>
                  </a:cubicBezTo>
                  <a:cubicBezTo>
                    <a:pt x="3539665" y="1381168"/>
                    <a:pt x="3543858" y="1367926"/>
                    <a:pt x="3547463" y="1353433"/>
                  </a:cubicBezTo>
                  <a:cubicBezTo>
                    <a:pt x="3576816" y="1240287"/>
                    <a:pt x="3601608" y="1116401"/>
                    <a:pt x="3634713" y="995016"/>
                  </a:cubicBezTo>
                  <a:cubicBezTo>
                    <a:pt x="3667303" y="873189"/>
                    <a:pt x="3706293" y="753054"/>
                    <a:pt x="3749698" y="634906"/>
                  </a:cubicBezTo>
                  <a:cubicBezTo>
                    <a:pt x="3787732" y="532869"/>
                    <a:pt x="3807669" y="425829"/>
                    <a:pt x="3809287" y="317171"/>
                  </a:cubicBezTo>
                  <a:cubicBezTo>
                    <a:pt x="3810170" y="262842"/>
                    <a:pt x="3806216" y="208146"/>
                    <a:pt x="3797967" y="153596"/>
                  </a:cubicBezTo>
                  <a:lnTo>
                    <a:pt x="3762954" y="0"/>
                  </a:lnTo>
                  <a:lnTo>
                    <a:pt x="4012007" y="0"/>
                  </a:lnTo>
                  <a:lnTo>
                    <a:pt x="4016752" y="15860"/>
                  </a:lnTo>
                  <a:cubicBezTo>
                    <a:pt x="4042071" y="113423"/>
                    <a:pt x="4056692" y="214877"/>
                    <a:pt x="4057575" y="317613"/>
                  </a:cubicBezTo>
                  <a:cubicBezTo>
                    <a:pt x="4058384" y="386030"/>
                    <a:pt x="4052278" y="454815"/>
                    <a:pt x="4040434" y="522496"/>
                  </a:cubicBezTo>
                  <a:cubicBezTo>
                    <a:pt x="4028369" y="590178"/>
                    <a:pt x="4009904" y="656756"/>
                    <a:pt x="3986215" y="721053"/>
                  </a:cubicBezTo>
                  <a:cubicBezTo>
                    <a:pt x="3944871" y="833758"/>
                    <a:pt x="3904704" y="946461"/>
                    <a:pt x="3869244" y="1060858"/>
                  </a:cubicBezTo>
                  <a:lnTo>
                    <a:pt x="3843201" y="1147078"/>
                  </a:lnTo>
                  <a:lnTo>
                    <a:pt x="3818041" y="1234402"/>
                  </a:lnTo>
                  <a:lnTo>
                    <a:pt x="3793029" y="1323418"/>
                  </a:lnTo>
                  <a:lnTo>
                    <a:pt x="3780228" y="1368588"/>
                  </a:lnTo>
                  <a:lnTo>
                    <a:pt x="3766397" y="1414714"/>
                  </a:lnTo>
                  <a:cubicBezTo>
                    <a:pt x="3762131" y="1429943"/>
                    <a:pt x="3756613" y="1445833"/>
                    <a:pt x="3751464" y="1461429"/>
                  </a:cubicBezTo>
                  <a:cubicBezTo>
                    <a:pt x="3746019" y="1477172"/>
                    <a:pt x="3741605" y="1492695"/>
                    <a:pt x="3734985" y="1508659"/>
                  </a:cubicBezTo>
                  <a:lnTo>
                    <a:pt x="3716519" y="1556183"/>
                  </a:lnTo>
                  <a:cubicBezTo>
                    <a:pt x="3709604" y="1572000"/>
                    <a:pt x="3702174" y="1587743"/>
                    <a:pt x="3694891" y="1603487"/>
                  </a:cubicBezTo>
                  <a:cubicBezTo>
                    <a:pt x="3664434" y="1665797"/>
                    <a:pt x="3628018" y="1726784"/>
                    <a:pt x="3586086" y="1780121"/>
                  </a:cubicBezTo>
                  <a:cubicBezTo>
                    <a:pt x="3545329" y="1835001"/>
                    <a:pt x="3500454" y="1883629"/>
                    <a:pt x="3455651" y="1931300"/>
                  </a:cubicBezTo>
                  <a:cubicBezTo>
                    <a:pt x="3444690" y="1943586"/>
                    <a:pt x="3432919" y="1954768"/>
                    <a:pt x="3421370" y="1966244"/>
                  </a:cubicBezTo>
                  <a:lnTo>
                    <a:pt x="3386719" y="2000821"/>
                  </a:lnTo>
                  <a:cubicBezTo>
                    <a:pt x="3375390" y="2012592"/>
                    <a:pt x="3363105" y="2023406"/>
                    <a:pt x="3351040" y="2034587"/>
                  </a:cubicBezTo>
                  <a:lnTo>
                    <a:pt x="3314918" y="2068060"/>
                  </a:lnTo>
                  <a:cubicBezTo>
                    <a:pt x="3303074" y="2079390"/>
                    <a:pt x="3290200" y="2089836"/>
                    <a:pt x="3277767" y="2100577"/>
                  </a:cubicBezTo>
                  <a:lnTo>
                    <a:pt x="3240028" y="2132726"/>
                  </a:lnTo>
                  <a:lnTo>
                    <a:pt x="3230537" y="2140744"/>
                  </a:lnTo>
                  <a:lnTo>
                    <a:pt x="3220679" y="2148395"/>
                  </a:lnTo>
                  <a:lnTo>
                    <a:pt x="3200964" y="2163624"/>
                  </a:lnTo>
                  <a:lnTo>
                    <a:pt x="3161458" y="2194154"/>
                  </a:lnTo>
                  <a:cubicBezTo>
                    <a:pt x="3134680" y="2213944"/>
                    <a:pt x="3106798" y="2232556"/>
                    <a:pt x="3079358" y="2251831"/>
                  </a:cubicBezTo>
                  <a:cubicBezTo>
                    <a:pt x="3051034" y="2269708"/>
                    <a:pt x="3022343" y="2287363"/>
                    <a:pt x="2993505" y="2304725"/>
                  </a:cubicBezTo>
                  <a:cubicBezTo>
                    <a:pt x="2876755" y="2372112"/>
                    <a:pt x="2750073" y="2424491"/>
                    <a:pt x="2619639" y="2459216"/>
                  </a:cubicBezTo>
                  <a:cubicBezTo>
                    <a:pt x="2489205" y="2494086"/>
                    <a:pt x="2355608" y="2512330"/>
                    <a:pt x="2223555" y="2517333"/>
                  </a:cubicBezTo>
                  <a:lnTo>
                    <a:pt x="2174045" y="2518657"/>
                  </a:lnTo>
                  <a:lnTo>
                    <a:pt x="2149327" y="2519172"/>
                  </a:lnTo>
                  <a:lnTo>
                    <a:pt x="2124681" y="2518804"/>
                  </a:lnTo>
                  <a:lnTo>
                    <a:pt x="2075466" y="2517627"/>
                  </a:lnTo>
                  <a:cubicBezTo>
                    <a:pt x="2059060" y="2517186"/>
                    <a:pt x="2042802" y="2517039"/>
                    <a:pt x="2026102" y="2515494"/>
                  </a:cubicBezTo>
                  <a:cubicBezTo>
                    <a:pt x="1992850" y="2512992"/>
                    <a:pt x="1959745" y="2511006"/>
                    <a:pt x="1926714" y="2507401"/>
                  </a:cubicBezTo>
                  <a:lnTo>
                    <a:pt x="1827987" y="2494380"/>
                  </a:lnTo>
                  <a:lnTo>
                    <a:pt x="1730290" y="2476356"/>
                  </a:lnTo>
                  <a:cubicBezTo>
                    <a:pt x="1697994" y="2469146"/>
                    <a:pt x="1665846" y="2461422"/>
                    <a:pt x="1633771" y="2454066"/>
                  </a:cubicBezTo>
                  <a:cubicBezTo>
                    <a:pt x="1601843" y="2446047"/>
                    <a:pt x="1570282" y="2436263"/>
                    <a:pt x="1538649" y="2427581"/>
                  </a:cubicBezTo>
                  <a:cubicBezTo>
                    <a:pt x="1522759" y="2423535"/>
                    <a:pt x="1507309" y="2417797"/>
                    <a:pt x="1491640" y="2412795"/>
                  </a:cubicBezTo>
                  <a:lnTo>
                    <a:pt x="1444925" y="2397493"/>
                  </a:lnTo>
                  <a:cubicBezTo>
                    <a:pt x="1320965" y="2354971"/>
                    <a:pt x="1200904" y="2303106"/>
                    <a:pt x="1085919" y="2242414"/>
                  </a:cubicBezTo>
                  <a:cubicBezTo>
                    <a:pt x="971008" y="2181648"/>
                    <a:pt x="860290" y="2113010"/>
                    <a:pt x="756928" y="2034441"/>
                  </a:cubicBezTo>
                  <a:cubicBezTo>
                    <a:pt x="730592" y="2015461"/>
                    <a:pt x="705947" y="1994274"/>
                    <a:pt x="680934" y="1973601"/>
                  </a:cubicBezTo>
                  <a:cubicBezTo>
                    <a:pt x="655480" y="1953370"/>
                    <a:pt x="632012" y="1931006"/>
                    <a:pt x="608103" y="1909083"/>
                  </a:cubicBezTo>
                  <a:lnTo>
                    <a:pt x="590226" y="1892604"/>
                  </a:lnTo>
                  <a:lnTo>
                    <a:pt x="581251" y="1884364"/>
                  </a:lnTo>
                  <a:lnTo>
                    <a:pt x="572644" y="1875757"/>
                  </a:lnTo>
                  <a:lnTo>
                    <a:pt x="538362" y="1841254"/>
                  </a:lnTo>
                  <a:cubicBezTo>
                    <a:pt x="527032" y="1829631"/>
                    <a:pt x="515115" y="1818670"/>
                    <a:pt x="504153" y="1806605"/>
                  </a:cubicBezTo>
                  <a:lnTo>
                    <a:pt x="471195" y="1770851"/>
                  </a:lnTo>
                  <a:cubicBezTo>
                    <a:pt x="460307" y="1758860"/>
                    <a:pt x="448978" y="1747163"/>
                    <a:pt x="438385" y="1734877"/>
                  </a:cubicBezTo>
                  <a:lnTo>
                    <a:pt x="407192" y="1697505"/>
                  </a:lnTo>
                  <a:cubicBezTo>
                    <a:pt x="396893" y="1684999"/>
                    <a:pt x="386299" y="1672640"/>
                    <a:pt x="376294" y="1659912"/>
                  </a:cubicBezTo>
                  <a:lnTo>
                    <a:pt x="347456" y="1620775"/>
                  </a:lnTo>
                  <a:lnTo>
                    <a:pt x="318986" y="1581343"/>
                  </a:lnTo>
                  <a:lnTo>
                    <a:pt x="292869" y="1540293"/>
                  </a:lnTo>
                  <a:cubicBezTo>
                    <a:pt x="284115" y="1526682"/>
                    <a:pt x="275655" y="1512852"/>
                    <a:pt x="267121" y="1499095"/>
                  </a:cubicBezTo>
                  <a:cubicBezTo>
                    <a:pt x="258955" y="1485117"/>
                    <a:pt x="251304" y="1470845"/>
                    <a:pt x="243432" y="1456721"/>
                  </a:cubicBezTo>
                  <a:cubicBezTo>
                    <a:pt x="180607" y="1343575"/>
                    <a:pt x="132053" y="1223220"/>
                    <a:pt x="96152" y="1100216"/>
                  </a:cubicBezTo>
                  <a:cubicBezTo>
                    <a:pt x="60031" y="977139"/>
                    <a:pt x="37004" y="851560"/>
                    <a:pt x="21261" y="725908"/>
                  </a:cubicBezTo>
                  <a:cubicBezTo>
                    <a:pt x="18171" y="694348"/>
                    <a:pt x="14934" y="662935"/>
                    <a:pt x="11256" y="631522"/>
                  </a:cubicBezTo>
                  <a:cubicBezTo>
                    <a:pt x="9122" y="599962"/>
                    <a:pt x="7136" y="568475"/>
                    <a:pt x="4635" y="536989"/>
                  </a:cubicBezTo>
                  <a:lnTo>
                    <a:pt x="3752" y="525145"/>
                  </a:lnTo>
                  <a:lnTo>
                    <a:pt x="3385" y="513301"/>
                  </a:lnTo>
                  <a:lnTo>
                    <a:pt x="2649" y="489612"/>
                  </a:lnTo>
                  <a:lnTo>
                    <a:pt x="883" y="442235"/>
                  </a:lnTo>
                  <a:cubicBezTo>
                    <a:pt x="662" y="434290"/>
                    <a:pt x="73" y="426492"/>
                    <a:pt x="0" y="418473"/>
                  </a:cubicBezTo>
                  <a:lnTo>
                    <a:pt x="73" y="394196"/>
                  </a:lnTo>
                  <a:lnTo>
                    <a:pt x="0" y="369919"/>
                  </a:lnTo>
                  <a:cubicBezTo>
                    <a:pt x="221" y="361827"/>
                    <a:pt x="662" y="353660"/>
                    <a:pt x="1031" y="345568"/>
                  </a:cubicBezTo>
                  <a:cubicBezTo>
                    <a:pt x="3531" y="280609"/>
                    <a:pt x="11036" y="215134"/>
                    <a:pt x="24572" y="150101"/>
                  </a:cubicBezTo>
                  <a:cubicBezTo>
                    <a:pt x="31340" y="117622"/>
                    <a:pt x="39634" y="85271"/>
                    <a:pt x="49364" y="5321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699FB6C2-DFB6-4CDA-AA03-63504F579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95626" y="0"/>
              <a:ext cx="4061163" cy="2382175"/>
            </a:xfrm>
            <a:custGeom>
              <a:avLst/>
              <a:gdLst>
                <a:gd name="connsiteX0" fmla="*/ 76563 w 4173472"/>
                <a:gd name="connsiteY0" fmla="*/ 0 h 2479741"/>
                <a:gd name="connsiteX1" fmla="*/ 507137 w 4173472"/>
                <a:gd name="connsiteY1" fmla="*/ 0 h 2479741"/>
                <a:gd name="connsiteX2" fmla="*/ 489881 w 4173472"/>
                <a:gd name="connsiteY2" fmla="*/ 21874 h 2479741"/>
                <a:gd name="connsiteX3" fmla="*/ 375558 w 4173472"/>
                <a:gd name="connsiteY3" fmla="*/ 385809 h 2479741"/>
                <a:gd name="connsiteX4" fmla="*/ 516218 w 4173472"/>
                <a:gd name="connsiteY4" fmla="*/ 1062992 h 2479741"/>
                <a:gd name="connsiteX5" fmla="*/ 900090 w 4173472"/>
                <a:gd name="connsiteY5" fmla="*/ 1614522 h 2479741"/>
                <a:gd name="connsiteX6" fmla="*/ 2137483 w 4173472"/>
                <a:gd name="connsiteY6" fmla="*/ 2111759 h 2479741"/>
                <a:gd name="connsiteX7" fmla="*/ 2786930 w 4173472"/>
                <a:gd name="connsiteY7" fmla="*/ 2004500 h 2479741"/>
                <a:gd name="connsiteX8" fmla="*/ 3293804 w 4173472"/>
                <a:gd name="connsiteY8" fmla="*/ 1669476 h 2479741"/>
                <a:gd name="connsiteX9" fmla="*/ 3465289 w 4173472"/>
                <a:gd name="connsiteY9" fmla="*/ 1451056 h 2479741"/>
                <a:gd name="connsiteX10" fmla="*/ 3550774 w 4173472"/>
                <a:gd name="connsiteY10" fmla="*/ 1178492 h 2479741"/>
                <a:gd name="connsiteX11" fmla="*/ 3750434 w 4173472"/>
                <a:gd name="connsiteY11" fmla="*/ 533605 h 2479741"/>
                <a:gd name="connsiteX12" fmla="*/ 3784129 w 4173472"/>
                <a:gd name="connsiteY12" fmla="*/ 124013 h 2479741"/>
                <a:gd name="connsiteX13" fmla="*/ 3750753 w 4173472"/>
                <a:gd name="connsiteY13" fmla="*/ 0 h 2479741"/>
                <a:gd name="connsiteX14" fmla="*/ 4138160 w 4173472"/>
                <a:gd name="connsiteY14" fmla="*/ 0 h 2479741"/>
                <a:gd name="connsiteX15" fmla="*/ 4151855 w 4173472"/>
                <a:gd name="connsiteY15" fmla="*/ 50639 h 2479741"/>
                <a:gd name="connsiteX16" fmla="*/ 4102598 w 4173472"/>
                <a:gd name="connsiteY16" fmla="*/ 661023 h 2479741"/>
                <a:gd name="connsiteX17" fmla="*/ 3559234 w 4173472"/>
                <a:gd name="connsiteY17" fmla="*/ 1929682 h 2479741"/>
                <a:gd name="connsiteX18" fmla="*/ 2137335 w 4173472"/>
                <a:gd name="connsiteY18" fmla="*/ 2479741 h 2479741"/>
                <a:gd name="connsiteX19" fmla="*/ 636279 w 4173472"/>
                <a:gd name="connsiteY19" fmla="*/ 1876493 h 2479741"/>
                <a:gd name="connsiteX20" fmla="*/ 0 w 4173472"/>
                <a:gd name="connsiteY20" fmla="*/ 385957 h 2479741"/>
                <a:gd name="connsiteX21" fmla="*/ 72967 w 4173472"/>
                <a:gd name="connsiteY21" fmla="*/ 6797 h 247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73472" h="2479741">
                  <a:moveTo>
                    <a:pt x="76563" y="0"/>
                  </a:moveTo>
                  <a:lnTo>
                    <a:pt x="507137" y="0"/>
                  </a:lnTo>
                  <a:lnTo>
                    <a:pt x="489881" y="21874"/>
                  </a:lnTo>
                  <a:cubicBezTo>
                    <a:pt x="410797" y="135167"/>
                    <a:pt x="375558" y="247357"/>
                    <a:pt x="375558" y="385809"/>
                  </a:cubicBezTo>
                  <a:cubicBezTo>
                    <a:pt x="375558" y="621076"/>
                    <a:pt x="422862" y="848913"/>
                    <a:pt x="516218" y="1062992"/>
                  </a:cubicBezTo>
                  <a:cubicBezTo>
                    <a:pt x="606484" y="1270009"/>
                    <a:pt x="735594" y="1455544"/>
                    <a:pt x="900090" y="1614522"/>
                  </a:cubicBezTo>
                  <a:cubicBezTo>
                    <a:pt x="1231875" y="1935126"/>
                    <a:pt x="1671364" y="2111759"/>
                    <a:pt x="2137483" y="2111759"/>
                  </a:cubicBezTo>
                  <a:cubicBezTo>
                    <a:pt x="2387609" y="2111759"/>
                    <a:pt x="2600070" y="2076668"/>
                    <a:pt x="2786930" y="2004500"/>
                  </a:cubicBezTo>
                  <a:cubicBezTo>
                    <a:pt x="2970111" y="1933728"/>
                    <a:pt x="3135931" y="1824114"/>
                    <a:pt x="3293804" y="1669476"/>
                  </a:cubicBezTo>
                  <a:cubicBezTo>
                    <a:pt x="3403566" y="1561995"/>
                    <a:pt x="3442115" y="1498728"/>
                    <a:pt x="3465289" y="1451056"/>
                  </a:cubicBezTo>
                  <a:cubicBezTo>
                    <a:pt x="3498321" y="1383154"/>
                    <a:pt x="3520317" y="1297302"/>
                    <a:pt x="3550774" y="1178492"/>
                  </a:cubicBezTo>
                  <a:cubicBezTo>
                    <a:pt x="3589764" y="1026650"/>
                    <a:pt x="3643026" y="818603"/>
                    <a:pt x="3750434" y="533605"/>
                  </a:cubicBezTo>
                  <a:cubicBezTo>
                    <a:pt x="3799705" y="402785"/>
                    <a:pt x="3810947" y="267744"/>
                    <a:pt x="3784129" y="124013"/>
                  </a:cubicBezTo>
                  <a:lnTo>
                    <a:pt x="3750753" y="0"/>
                  </a:lnTo>
                  <a:lnTo>
                    <a:pt x="4138160" y="0"/>
                  </a:lnTo>
                  <a:lnTo>
                    <a:pt x="4151855" y="50639"/>
                  </a:lnTo>
                  <a:cubicBezTo>
                    <a:pt x="4189402" y="246427"/>
                    <a:pt x="4181112" y="452654"/>
                    <a:pt x="4102598" y="661023"/>
                  </a:cubicBezTo>
                  <a:cubicBezTo>
                    <a:pt x="3821867" y="1406254"/>
                    <a:pt x="3946048" y="1550813"/>
                    <a:pt x="3559234" y="1929682"/>
                  </a:cubicBezTo>
                  <a:cubicBezTo>
                    <a:pt x="3172420" y="2308551"/>
                    <a:pt x="2727561" y="2479741"/>
                    <a:pt x="2137335" y="2479741"/>
                  </a:cubicBezTo>
                  <a:cubicBezTo>
                    <a:pt x="1552332" y="2479741"/>
                    <a:pt x="1022210" y="2249551"/>
                    <a:pt x="636279" y="1876493"/>
                  </a:cubicBezTo>
                  <a:cubicBezTo>
                    <a:pt x="243506" y="1496815"/>
                    <a:pt x="0" y="969268"/>
                    <a:pt x="0" y="385957"/>
                  </a:cubicBezTo>
                  <a:cubicBezTo>
                    <a:pt x="0" y="241417"/>
                    <a:pt x="26769" y="117415"/>
                    <a:pt x="72967" y="67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1CAE5C34-D461-4332-99DA-3064B8FC0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6321" y="1"/>
              <a:ext cx="4029342" cy="2427086"/>
            </a:xfrm>
            <a:custGeom>
              <a:avLst/>
              <a:gdLst>
                <a:gd name="connsiteX0" fmla="*/ 75009 w 4088432"/>
                <a:gd name="connsiteY0" fmla="*/ 0 h 2479741"/>
                <a:gd name="connsiteX1" fmla="*/ 496703 w 4088432"/>
                <a:gd name="connsiteY1" fmla="*/ 0 h 2479741"/>
                <a:gd name="connsiteX2" fmla="*/ 479803 w 4088432"/>
                <a:gd name="connsiteY2" fmla="*/ 21874 h 2479741"/>
                <a:gd name="connsiteX3" fmla="*/ 367834 w 4088432"/>
                <a:gd name="connsiteY3" fmla="*/ 385809 h 2479741"/>
                <a:gd name="connsiteX4" fmla="*/ 505624 w 4088432"/>
                <a:gd name="connsiteY4" fmla="*/ 1062992 h 2479741"/>
                <a:gd name="connsiteX5" fmla="*/ 881624 w 4088432"/>
                <a:gd name="connsiteY5" fmla="*/ 1614522 h 2479741"/>
                <a:gd name="connsiteX6" fmla="*/ 2093784 w 4088432"/>
                <a:gd name="connsiteY6" fmla="*/ 2111759 h 2479741"/>
                <a:gd name="connsiteX7" fmla="*/ 2729989 w 4088432"/>
                <a:gd name="connsiteY7" fmla="*/ 2004500 h 2479741"/>
                <a:gd name="connsiteX8" fmla="*/ 3226565 w 4088432"/>
                <a:gd name="connsiteY8" fmla="*/ 1669476 h 2479741"/>
                <a:gd name="connsiteX9" fmla="*/ 3394591 w 4088432"/>
                <a:gd name="connsiteY9" fmla="*/ 1451056 h 2479741"/>
                <a:gd name="connsiteX10" fmla="*/ 3478384 w 4088432"/>
                <a:gd name="connsiteY10" fmla="*/ 1178492 h 2479741"/>
                <a:gd name="connsiteX11" fmla="*/ 3673924 w 4088432"/>
                <a:gd name="connsiteY11" fmla="*/ 533605 h 2479741"/>
                <a:gd name="connsiteX12" fmla="*/ 3706967 w 4088432"/>
                <a:gd name="connsiteY12" fmla="*/ 124013 h 2479741"/>
                <a:gd name="connsiteX13" fmla="*/ 3674267 w 4088432"/>
                <a:gd name="connsiteY13" fmla="*/ 0 h 2479741"/>
                <a:gd name="connsiteX14" fmla="*/ 4053847 w 4088432"/>
                <a:gd name="connsiteY14" fmla="*/ 0 h 2479741"/>
                <a:gd name="connsiteX15" fmla="*/ 4067260 w 4088432"/>
                <a:gd name="connsiteY15" fmla="*/ 50639 h 2479741"/>
                <a:gd name="connsiteX16" fmla="*/ 4019026 w 4088432"/>
                <a:gd name="connsiteY16" fmla="*/ 661023 h 2479741"/>
                <a:gd name="connsiteX17" fmla="*/ 3486697 w 4088432"/>
                <a:gd name="connsiteY17" fmla="*/ 1929682 h 2479741"/>
                <a:gd name="connsiteX18" fmla="*/ 2093784 w 4088432"/>
                <a:gd name="connsiteY18" fmla="*/ 2479741 h 2479741"/>
                <a:gd name="connsiteX19" fmla="*/ 623331 w 4088432"/>
                <a:gd name="connsiteY19" fmla="*/ 1876493 h 2479741"/>
                <a:gd name="connsiteX20" fmla="*/ 0 w 4088432"/>
                <a:gd name="connsiteY20" fmla="*/ 385957 h 2479741"/>
                <a:gd name="connsiteX21" fmla="*/ 71486 w 4088432"/>
                <a:gd name="connsiteY21" fmla="*/ 6797 h 247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088432" h="2479741">
                  <a:moveTo>
                    <a:pt x="75009" y="0"/>
                  </a:moveTo>
                  <a:lnTo>
                    <a:pt x="496703" y="0"/>
                  </a:lnTo>
                  <a:lnTo>
                    <a:pt x="479803" y="21874"/>
                  </a:lnTo>
                  <a:cubicBezTo>
                    <a:pt x="402337" y="135167"/>
                    <a:pt x="367834" y="247357"/>
                    <a:pt x="367834" y="385809"/>
                  </a:cubicBezTo>
                  <a:cubicBezTo>
                    <a:pt x="367834" y="621076"/>
                    <a:pt x="414181" y="848913"/>
                    <a:pt x="505624" y="1062992"/>
                  </a:cubicBezTo>
                  <a:cubicBezTo>
                    <a:pt x="593979" y="1270009"/>
                    <a:pt x="720513" y="1455544"/>
                    <a:pt x="881624" y="1614522"/>
                  </a:cubicBezTo>
                  <a:cubicBezTo>
                    <a:pt x="1206643" y="1935126"/>
                    <a:pt x="1637155" y="2111759"/>
                    <a:pt x="2093784" y="2111759"/>
                  </a:cubicBezTo>
                  <a:cubicBezTo>
                    <a:pt x="2338835" y="2111759"/>
                    <a:pt x="2546955" y="2076668"/>
                    <a:pt x="2729989" y="2004500"/>
                  </a:cubicBezTo>
                  <a:cubicBezTo>
                    <a:pt x="2909492" y="1933728"/>
                    <a:pt x="3071927" y="1824114"/>
                    <a:pt x="3226565" y="1669476"/>
                  </a:cubicBezTo>
                  <a:cubicBezTo>
                    <a:pt x="3334119" y="1561995"/>
                    <a:pt x="3371859" y="1498728"/>
                    <a:pt x="3394591" y="1451056"/>
                  </a:cubicBezTo>
                  <a:cubicBezTo>
                    <a:pt x="3426961" y="1383154"/>
                    <a:pt x="3448516" y="1297302"/>
                    <a:pt x="3478384" y="1178492"/>
                  </a:cubicBezTo>
                  <a:cubicBezTo>
                    <a:pt x="3516491" y="1026650"/>
                    <a:pt x="3568724" y="818603"/>
                    <a:pt x="3673924" y="533605"/>
                  </a:cubicBezTo>
                  <a:cubicBezTo>
                    <a:pt x="3722202" y="402785"/>
                    <a:pt x="3733238" y="267744"/>
                    <a:pt x="3706967" y="124013"/>
                  </a:cubicBezTo>
                  <a:lnTo>
                    <a:pt x="3674267" y="0"/>
                  </a:lnTo>
                  <a:lnTo>
                    <a:pt x="4053847" y="0"/>
                  </a:lnTo>
                  <a:lnTo>
                    <a:pt x="4067260" y="50639"/>
                  </a:lnTo>
                  <a:cubicBezTo>
                    <a:pt x="4104034" y="246427"/>
                    <a:pt x="4095913" y="452654"/>
                    <a:pt x="4019026" y="661023"/>
                  </a:cubicBezTo>
                  <a:cubicBezTo>
                    <a:pt x="3743960" y="1406254"/>
                    <a:pt x="3865566" y="1550813"/>
                    <a:pt x="3486697" y="1929682"/>
                  </a:cubicBezTo>
                  <a:cubicBezTo>
                    <a:pt x="3107754" y="2308551"/>
                    <a:pt x="2671945" y="2479741"/>
                    <a:pt x="2093784" y="2479741"/>
                  </a:cubicBezTo>
                  <a:cubicBezTo>
                    <a:pt x="1520699" y="2479741"/>
                    <a:pt x="1001391" y="2249551"/>
                    <a:pt x="623331" y="1876493"/>
                  </a:cubicBezTo>
                  <a:cubicBezTo>
                    <a:pt x="238504" y="1496815"/>
                    <a:pt x="0" y="969268"/>
                    <a:pt x="0" y="385957"/>
                  </a:cubicBezTo>
                  <a:cubicBezTo>
                    <a:pt x="0" y="241417"/>
                    <a:pt x="26227" y="117415"/>
                    <a:pt x="71486" y="67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6" name="Freeform: Shape 25">
              <a:extLst>
                <a:ext uri="{FF2B5EF4-FFF2-40B4-BE49-F238E27FC236}">
                  <a16:creationId xmlns:a16="http://schemas.microsoft.com/office/drawing/2014/main" id="{06A0E96C-BCAB-44A5-9D9B-5A00B9882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09635" y="0"/>
              <a:ext cx="4220052" cy="2578937"/>
            </a:xfrm>
            <a:custGeom>
              <a:avLst/>
              <a:gdLst>
                <a:gd name="connsiteX0" fmla="*/ 52680 w 4259075"/>
                <a:gd name="connsiteY0" fmla="*/ 0 h 2595608"/>
                <a:gd name="connsiteX1" fmla="*/ 266378 w 4259075"/>
                <a:gd name="connsiteY1" fmla="*/ 0 h 2595608"/>
                <a:gd name="connsiteX2" fmla="*/ 242219 w 4259075"/>
                <a:gd name="connsiteY2" fmla="*/ 48699 h 2595608"/>
                <a:gd name="connsiteX3" fmla="*/ 210180 w 4259075"/>
                <a:gd name="connsiteY3" fmla="*/ 133991 h 2595608"/>
                <a:gd name="connsiteX4" fmla="*/ 172735 w 4259075"/>
                <a:gd name="connsiteY4" fmla="*/ 314155 h 2595608"/>
                <a:gd name="connsiteX5" fmla="*/ 170307 w 4259075"/>
                <a:gd name="connsiteY5" fmla="*/ 337329 h 2595608"/>
                <a:gd name="connsiteX6" fmla="*/ 168909 w 4259075"/>
                <a:gd name="connsiteY6" fmla="*/ 360650 h 2595608"/>
                <a:gd name="connsiteX7" fmla="*/ 167438 w 4259075"/>
                <a:gd name="connsiteY7" fmla="*/ 384044 h 2595608"/>
                <a:gd name="connsiteX8" fmla="*/ 167070 w 4259075"/>
                <a:gd name="connsiteY8" fmla="*/ 407953 h 2595608"/>
                <a:gd name="connsiteX9" fmla="*/ 166482 w 4259075"/>
                <a:gd name="connsiteY9" fmla="*/ 455919 h 2595608"/>
                <a:gd name="connsiteX10" fmla="*/ 166188 w 4259075"/>
                <a:gd name="connsiteY10" fmla="*/ 479901 h 2595608"/>
                <a:gd name="connsiteX11" fmla="*/ 166040 w 4259075"/>
                <a:gd name="connsiteY11" fmla="*/ 491893 h 2595608"/>
                <a:gd name="connsiteX12" fmla="*/ 166482 w 4259075"/>
                <a:gd name="connsiteY12" fmla="*/ 503884 h 2595608"/>
                <a:gd name="connsiteX13" fmla="*/ 170454 w 4259075"/>
                <a:gd name="connsiteY13" fmla="*/ 599962 h 2595608"/>
                <a:gd name="connsiteX14" fmla="*/ 179576 w 4259075"/>
                <a:gd name="connsiteY14" fmla="*/ 695746 h 2595608"/>
                <a:gd name="connsiteX15" fmla="*/ 193628 w 4259075"/>
                <a:gd name="connsiteY15" fmla="*/ 791089 h 2595608"/>
                <a:gd name="connsiteX16" fmla="*/ 195467 w 4259075"/>
                <a:gd name="connsiteY16" fmla="*/ 803006 h 2595608"/>
                <a:gd name="connsiteX17" fmla="*/ 197895 w 4259075"/>
                <a:gd name="connsiteY17" fmla="*/ 814777 h 2595608"/>
                <a:gd name="connsiteX18" fmla="*/ 202750 w 4259075"/>
                <a:gd name="connsiteY18" fmla="*/ 838393 h 2595608"/>
                <a:gd name="connsiteX19" fmla="*/ 212461 w 4259075"/>
                <a:gd name="connsiteY19" fmla="*/ 885695 h 2595608"/>
                <a:gd name="connsiteX20" fmla="*/ 264473 w 4259075"/>
                <a:gd name="connsiteY20" fmla="*/ 1071746 h 2595608"/>
                <a:gd name="connsiteX21" fmla="*/ 271903 w 4259075"/>
                <a:gd name="connsiteY21" fmla="*/ 1094773 h 2595608"/>
                <a:gd name="connsiteX22" fmla="*/ 280290 w 4259075"/>
                <a:gd name="connsiteY22" fmla="*/ 1117431 h 2595608"/>
                <a:gd name="connsiteX23" fmla="*/ 297431 w 4259075"/>
                <a:gd name="connsiteY23" fmla="*/ 1162675 h 2595608"/>
                <a:gd name="connsiteX24" fmla="*/ 335170 w 4259075"/>
                <a:gd name="connsiteY24" fmla="*/ 1251838 h 2595608"/>
                <a:gd name="connsiteX25" fmla="*/ 345029 w 4259075"/>
                <a:gd name="connsiteY25" fmla="*/ 1273981 h 2595608"/>
                <a:gd name="connsiteX26" fmla="*/ 355328 w 4259075"/>
                <a:gd name="connsiteY26" fmla="*/ 1295904 h 2595608"/>
                <a:gd name="connsiteX27" fmla="*/ 377177 w 4259075"/>
                <a:gd name="connsiteY27" fmla="*/ 1339088 h 2595608"/>
                <a:gd name="connsiteX28" fmla="*/ 399615 w 4259075"/>
                <a:gd name="connsiteY28" fmla="*/ 1382051 h 2595608"/>
                <a:gd name="connsiteX29" fmla="*/ 423818 w 4259075"/>
                <a:gd name="connsiteY29" fmla="*/ 1423984 h 2595608"/>
                <a:gd name="connsiteX30" fmla="*/ 651213 w 4259075"/>
                <a:gd name="connsiteY30" fmla="*/ 1736863 h 2595608"/>
                <a:gd name="connsiteX31" fmla="*/ 1267482 w 4259075"/>
                <a:gd name="connsiteY31" fmla="*/ 2190770 h 2595608"/>
                <a:gd name="connsiteX32" fmla="*/ 1626193 w 4259075"/>
                <a:gd name="connsiteY32" fmla="*/ 2317600 h 2595608"/>
                <a:gd name="connsiteX33" fmla="*/ 1672393 w 4259075"/>
                <a:gd name="connsiteY33" fmla="*/ 2328340 h 2595608"/>
                <a:gd name="connsiteX34" fmla="*/ 1718593 w 4259075"/>
                <a:gd name="connsiteY34" fmla="*/ 2338640 h 2595608"/>
                <a:gd name="connsiteX35" fmla="*/ 1765087 w 4259075"/>
                <a:gd name="connsiteY35" fmla="*/ 2347320 h 2595608"/>
                <a:gd name="connsiteX36" fmla="*/ 1788335 w 4259075"/>
                <a:gd name="connsiteY36" fmla="*/ 2351661 h 2595608"/>
                <a:gd name="connsiteX37" fmla="*/ 1811656 w 4259075"/>
                <a:gd name="connsiteY37" fmla="*/ 2355560 h 2595608"/>
                <a:gd name="connsiteX38" fmla="*/ 1905085 w 4259075"/>
                <a:gd name="connsiteY38" fmla="*/ 2368655 h 2595608"/>
                <a:gd name="connsiteX39" fmla="*/ 1998883 w 4259075"/>
                <a:gd name="connsiteY39" fmla="*/ 2377556 h 2595608"/>
                <a:gd name="connsiteX40" fmla="*/ 2092901 w 4259075"/>
                <a:gd name="connsiteY40" fmla="*/ 2382191 h 2595608"/>
                <a:gd name="connsiteX41" fmla="*/ 2186920 w 4259075"/>
                <a:gd name="connsiteY41" fmla="*/ 2383147 h 2595608"/>
                <a:gd name="connsiteX42" fmla="*/ 2376280 w 4259075"/>
                <a:gd name="connsiteY42" fmla="*/ 2374982 h 2595608"/>
                <a:gd name="connsiteX43" fmla="*/ 2746689 w 4259075"/>
                <a:gd name="connsiteY43" fmla="*/ 2317820 h 2595608"/>
                <a:gd name="connsiteX44" fmla="*/ 3097382 w 4259075"/>
                <a:gd name="connsiteY44" fmla="*/ 2193934 h 2595608"/>
                <a:gd name="connsiteX45" fmla="*/ 3418280 w 4259075"/>
                <a:gd name="connsiteY45" fmla="*/ 1997732 h 2595608"/>
                <a:gd name="connsiteX46" fmla="*/ 3455873 w 4259075"/>
                <a:gd name="connsiteY46" fmla="*/ 1968452 h 2595608"/>
                <a:gd name="connsiteX47" fmla="*/ 3493171 w 4259075"/>
                <a:gd name="connsiteY47" fmla="*/ 1938584 h 2595608"/>
                <a:gd name="connsiteX48" fmla="*/ 3529660 w 4259075"/>
                <a:gd name="connsiteY48" fmla="*/ 1907538 h 2595608"/>
                <a:gd name="connsiteX49" fmla="*/ 3565634 w 4259075"/>
                <a:gd name="connsiteY49" fmla="*/ 1875905 h 2595608"/>
                <a:gd name="connsiteX50" fmla="*/ 3698790 w 4259075"/>
                <a:gd name="connsiteY50" fmla="*/ 1740248 h 2595608"/>
                <a:gd name="connsiteX51" fmla="*/ 3805535 w 4259075"/>
                <a:gd name="connsiteY51" fmla="*/ 1585610 h 2595608"/>
                <a:gd name="connsiteX52" fmla="*/ 3826943 w 4259075"/>
                <a:gd name="connsiteY52" fmla="*/ 1543309 h 2595608"/>
                <a:gd name="connsiteX53" fmla="*/ 3845703 w 4259075"/>
                <a:gd name="connsiteY53" fmla="*/ 1499390 h 2595608"/>
                <a:gd name="connsiteX54" fmla="*/ 3862991 w 4259075"/>
                <a:gd name="connsiteY54" fmla="*/ 1454440 h 2595608"/>
                <a:gd name="connsiteX55" fmla="*/ 3878955 w 4259075"/>
                <a:gd name="connsiteY55" fmla="*/ 1408608 h 2595608"/>
                <a:gd name="connsiteX56" fmla="*/ 3935601 w 4259075"/>
                <a:gd name="connsiteY56" fmla="*/ 1220646 h 2595608"/>
                <a:gd name="connsiteX57" fmla="*/ 3963336 w 4259075"/>
                <a:gd name="connsiteY57" fmla="*/ 1125892 h 2595608"/>
                <a:gd name="connsiteX58" fmla="*/ 3991880 w 4259075"/>
                <a:gd name="connsiteY58" fmla="*/ 1031284 h 2595608"/>
                <a:gd name="connsiteX59" fmla="*/ 4118121 w 4259075"/>
                <a:gd name="connsiteY59" fmla="*/ 657271 h 2595608"/>
                <a:gd name="connsiteX60" fmla="*/ 4181462 w 4259075"/>
                <a:gd name="connsiteY60" fmla="*/ 275386 h 2595608"/>
                <a:gd name="connsiteX61" fmla="*/ 4159834 w 4259075"/>
                <a:gd name="connsiteY61" fmla="*/ 82935 h 2595608"/>
                <a:gd name="connsiteX62" fmla="*/ 4149387 w 4259075"/>
                <a:gd name="connsiteY62" fmla="*/ 35705 h 2595608"/>
                <a:gd name="connsiteX63" fmla="*/ 4140011 w 4259075"/>
                <a:gd name="connsiteY63" fmla="*/ 0 h 2595608"/>
                <a:gd name="connsiteX64" fmla="*/ 4206395 w 4259075"/>
                <a:gd name="connsiteY64" fmla="*/ 0 h 2595608"/>
                <a:gd name="connsiteX65" fmla="*/ 4215811 w 4259075"/>
                <a:gd name="connsiteY65" fmla="*/ 36622 h 2595608"/>
                <a:gd name="connsiteX66" fmla="*/ 4259075 w 4259075"/>
                <a:gd name="connsiteY66" fmla="*/ 465851 h 2595608"/>
                <a:gd name="connsiteX67" fmla="*/ 2129538 w 4259075"/>
                <a:gd name="connsiteY67" fmla="*/ 2595608 h 2595608"/>
                <a:gd name="connsiteX68" fmla="*/ 0 w 4259075"/>
                <a:gd name="connsiteY68" fmla="*/ 465851 h 2595608"/>
                <a:gd name="connsiteX69" fmla="*/ 43265 w 4259075"/>
                <a:gd name="connsiteY69" fmla="*/ 36622 h 259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259075" h="2595608">
                  <a:moveTo>
                    <a:pt x="52680" y="0"/>
                  </a:moveTo>
                  <a:lnTo>
                    <a:pt x="266378" y="0"/>
                  </a:lnTo>
                  <a:lnTo>
                    <a:pt x="242219" y="48699"/>
                  </a:lnTo>
                  <a:cubicBezTo>
                    <a:pt x="230117" y="76517"/>
                    <a:pt x="219413" y="104969"/>
                    <a:pt x="210180" y="133991"/>
                  </a:cubicBezTo>
                  <a:cubicBezTo>
                    <a:pt x="191716" y="192035"/>
                    <a:pt x="179430" y="252507"/>
                    <a:pt x="172735" y="314155"/>
                  </a:cubicBezTo>
                  <a:lnTo>
                    <a:pt x="170307" y="337329"/>
                  </a:lnTo>
                  <a:lnTo>
                    <a:pt x="168909" y="360650"/>
                  </a:lnTo>
                  <a:lnTo>
                    <a:pt x="167438" y="384044"/>
                  </a:lnTo>
                  <a:cubicBezTo>
                    <a:pt x="167144" y="391915"/>
                    <a:pt x="167217" y="400008"/>
                    <a:pt x="167070" y="407953"/>
                  </a:cubicBezTo>
                  <a:lnTo>
                    <a:pt x="166482" y="455919"/>
                  </a:lnTo>
                  <a:lnTo>
                    <a:pt x="166188" y="479901"/>
                  </a:lnTo>
                  <a:lnTo>
                    <a:pt x="166040" y="491893"/>
                  </a:lnTo>
                  <a:lnTo>
                    <a:pt x="166482" y="503884"/>
                  </a:lnTo>
                  <a:cubicBezTo>
                    <a:pt x="167880" y="535886"/>
                    <a:pt x="168836" y="567887"/>
                    <a:pt x="170454" y="599962"/>
                  </a:cubicBezTo>
                  <a:lnTo>
                    <a:pt x="179576" y="695746"/>
                  </a:lnTo>
                  <a:cubicBezTo>
                    <a:pt x="183696" y="727601"/>
                    <a:pt x="188920" y="759308"/>
                    <a:pt x="193628" y="791089"/>
                  </a:cubicBezTo>
                  <a:lnTo>
                    <a:pt x="195467" y="803006"/>
                  </a:lnTo>
                  <a:lnTo>
                    <a:pt x="197895" y="814777"/>
                  </a:lnTo>
                  <a:lnTo>
                    <a:pt x="202750" y="838393"/>
                  </a:lnTo>
                  <a:lnTo>
                    <a:pt x="212461" y="885695"/>
                  </a:lnTo>
                  <a:cubicBezTo>
                    <a:pt x="227174" y="948301"/>
                    <a:pt x="243580" y="1010759"/>
                    <a:pt x="264473" y="1071746"/>
                  </a:cubicBezTo>
                  <a:lnTo>
                    <a:pt x="271903" y="1094773"/>
                  </a:lnTo>
                  <a:cubicBezTo>
                    <a:pt x="274330" y="1102424"/>
                    <a:pt x="277494" y="1109854"/>
                    <a:pt x="280290" y="1117431"/>
                  </a:cubicBezTo>
                  <a:lnTo>
                    <a:pt x="297431" y="1162675"/>
                  </a:lnTo>
                  <a:cubicBezTo>
                    <a:pt x="308245" y="1193131"/>
                    <a:pt x="322223" y="1222264"/>
                    <a:pt x="335170" y="1251838"/>
                  </a:cubicBezTo>
                  <a:lnTo>
                    <a:pt x="345029" y="1273981"/>
                  </a:lnTo>
                  <a:cubicBezTo>
                    <a:pt x="348191" y="1281411"/>
                    <a:pt x="351576" y="1288768"/>
                    <a:pt x="355328" y="1295904"/>
                  </a:cubicBezTo>
                  <a:lnTo>
                    <a:pt x="377177" y="1339088"/>
                  </a:lnTo>
                  <a:cubicBezTo>
                    <a:pt x="384681" y="1353433"/>
                    <a:pt x="391670" y="1367999"/>
                    <a:pt x="399615" y="1382051"/>
                  </a:cubicBezTo>
                  <a:lnTo>
                    <a:pt x="423818" y="1423984"/>
                  </a:lnTo>
                  <a:cubicBezTo>
                    <a:pt x="488410" y="1535879"/>
                    <a:pt x="564993" y="1640859"/>
                    <a:pt x="651213" y="1736863"/>
                  </a:cubicBezTo>
                  <a:cubicBezTo>
                    <a:pt x="823359" y="1929387"/>
                    <a:pt x="1035894" y="2083878"/>
                    <a:pt x="1267482" y="2190770"/>
                  </a:cubicBezTo>
                  <a:cubicBezTo>
                    <a:pt x="1383276" y="2244327"/>
                    <a:pt x="1503558" y="2286849"/>
                    <a:pt x="1626193" y="2317600"/>
                  </a:cubicBezTo>
                  <a:lnTo>
                    <a:pt x="1672393" y="2328340"/>
                  </a:lnTo>
                  <a:cubicBezTo>
                    <a:pt x="1687843" y="2331798"/>
                    <a:pt x="1702997" y="2336138"/>
                    <a:pt x="1718593" y="2338640"/>
                  </a:cubicBezTo>
                  <a:lnTo>
                    <a:pt x="1765087" y="2347320"/>
                  </a:lnTo>
                  <a:lnTo>
                    <a:pt x="1788335" y="2351661"/>
                  </a:lnTo>
                  <a:cubicBezTo>
                    <a:pt x="1796060" y="2353132"/>
                    <a:pt x="1803784" y="2354677"/>
                    <a:pt x="1811656" y="2355560"/>
                  </a:cubicBezTo>
                  <a:cubicBezTo>
                    <a:pt x="1842848" y="2359900"/>
                    <a:pt x="1873893" y="2364608"/>
                    <a:pt x="1905085" y="2368655"/>
                  </a:cubicBezTo>
                  <a:cubicBezTo>
                    <a:pt x="1936425" y="2371377"/>
                    <a:pt x="1967691" y="2374393"/>
                    <a:pt x="1998883" y="2377556"/>
                  </a:cubicBezTo>
                  <a:lnTo>
                    <a:pt x="2092901" y="2382191"/>
                  </a:lnTo>
                  <a:cubicBezTo>
                    <a:pt x="2124241" y="2383074"/>
                    <a:pt x="2155580" y="2382780"/>
                    <a:pt x="2186920" y="2383147"/>
                  </a:cubicBezTo>
                  <a:cubicBezTo>
                    <a:pt x="2249966" y="2382118"/>
                    <a:pt x="2313601" y="2379837"/>
                    <a:pt x="2376280" y="2374982"/>
                  </a:cubicBezTo>
                  <a:cubicBezTo>
                    <a:pt x="2501932" y="2365565"/>
                    <a:pt x="2625966" y="2347394"/>
                    <a:pt x="2746689" y="2317820"/>
                  </a:cubicBezTo>
                  <a:cubicBezTo>
                    <a:pt x="2867412" y="2288320"/>
                    <a:pt x="2984824" y="2247196"/>
                    <a:pt x="3097382" y="2193934"/>
                  </a:cubicBezTo>
                  <a:cubicBezTo>
                    <a:pt x="3209939" y="2140524"/>
                    <a:pt x="3316978" y="2074093"/>
                    <a:pt x="3418280" y="1997732"/>
                  </a:cubicBezTo>
                  <a:lnTo>
                    <a:pt x="3455873" y="1968452"/>
                  </a:lnTo>
                  <a:cubicBezTo>
                    <a:pt x="3468453" y="1958667"/>
                    <a:pt x="3481253" y="1949177"/>
                    <a:pt x="3493171" y="1938584"/>
                  </a:cubicBezTo>
                  <a:lnTo>
                    <a:pt x="3529660" y="1907538"/>
                  </a:lnTo>
                  <a:cubicBezTo>
                    <a:pt x="3541799" y="1897091"/>
                    <a:pt x="3554232" y="1886940"/>
                    <a:pt x="3565634" y="1875905"/>
                  </a:cubicBezTo>
                  <a:cubicBezTo>
                    <a:pt x="3612570" y="1832721"/>
                    <a:pt x="3658623" y="1788508"/>
                    <a:pt x="3698790" y="1740248"/>
                  </a:cubicBezTo>
                  <a:cubicBezTo>
                    <a:pt x="3740576" y="1692871"/>
                    <a:pt x="3775152" y="1640859"/>
                    <a:pt x="3805535" y="1585610"/>
                  </a:cubicBezTo>
                  <a:cubicBezTo>
                    <a:pt x="3812745" y="1571559"/>
                    <a:pt x="3819954" y="1557508"/>
                    <a:pt x="3826943" y="1543309"/>
                  </a:cubicBezTo>
                  <a:lnTo>
                    <a:pt x="3845703" y="1499390"/>
                  </a:lnTo>
                  <a:cubicBezTo>
                    <a:pt x="3852324" y="1484897"/>
                    <a:pt x="3857253" y="1469448"/>
                    <a:pt x="3862991" y="1454440"/>
                  </a:cubicBezTo>
                  <a:cubicBezTo>
                    <a:pt x="3868583" y="1439286"/>
                    <a:pt x="3874174" y="1424204"/>
                    <a:pt x="3878955" y="1408608"/>
                  </a:cubicBezTo>
                  <a:cubicBezTo>
                    <a:pt x="3899406" y="1347033"/>
                    <a:pt x="3917431" y="1283765"/>
                    <a:pt x="3935601" y="1220646"/>
                  </a:cubicBezTo>
                  <a:lnTo>
                    <a:pt x="3963336" y="1125892"/>
                  </a:lnTo>
                  <a:lnTo>
                    <a:pt x="3991880" y="1031284"/>
                  </a:lnTo>
                  <a:cubicBezTo>
                    <a:pt x="4030576" y="905411"/>
                    <a:pt x="4073612" y="781084"/>
                    <a:pt x="4118121" y="657271"/>
                  </a:cubicBezTo>
                  <a:cubicBezTo>
                    <a:pt x="4162703" y="535077"/>
                    <a:pt x="4184551" y="404863"/>
                    <a:pt x="4181462" y="275386"/>
                  </a:cubicBezTo>
                  <a:cubicBezTo>
                    <a:pt x="4180138" y="210647"/>
                    <a:pt x="4172634" y="146202"/>
                    <a:pt x="4159834" y="82935"/>
                  </a:cubicBezTo>
                  <a:cubicBezTo>
                    <a:pt x="4156670" y="67119"/>
                    <a:pt x="4153506" y="51302"/>
                    <a:pt x="4149387" y="35705"/>
                  </a:cubicBezTo>
                  <a:lnTo>
                    <a:pt x="4140011" y="0"/>
                  </a:lnTo>
                  <a:lnTo>
                    <a:pt x="4206395" y="0"/>
                  </a:lnTo>
                  <a:lnTo>
                    <a:pt x="4215811" y="36622"/>
                  </a:lnTo>
                  <a:cubicBezTo>
                    <a:pt x="4244178" y="175266"/>
                    <a:pt x="4259075" y="318818"/>
                    <a:pt x="4259075" y="465851"/>
                  </a:cubicBezTo>
                  <a:cubicBezTo>
                    <a:pt x="4259075" y="1642109"/>
                    <a:pt x="3305650" y="2595608"/>
                    <a:pt x="2129538" y="2595608"/>
                  </a:cubicBezTo>
                  <a:cubicBezTo>
                    <a:pt x="953425" y="2595608"/>
                    <a:pt x="0" y="1642109"/>
                    <a:pt x="0" y="465851"/>
                  </a:cubicBezTo>
                  <a:cubicBezTo>
                    <a:pt x="0" y="318818"/>
                    <a:pt x="14897" y="175266"/>
                    <a:pt x="43265" y="36622"/>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28" name="Group 27">
            <a:extLst>
              <a:ext uri="{FF2B5EF4-FFF2-40B4-BE49-F238E27FC236}">
                <a16:creationId xmlns:a16="http://schemas.microsoft.com/office/drawing/2014/main" id="{C6B2BFE7-4789-415B-95EB-14492FB3B9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49865"/>
            <a:ext cx="4175089" cy="4808132"/>
            <a:chOff x="1" y="2085789"/>
            <a:chExt cx="4166196" cy="4772207"/>
          </a:xfrm>
        </p:grpSpPr>
        <p:sp>
          <p:nvSpPr>
            <p:cNvPr id="29" name="Freeform: Shape 28">
              <a:extLst>
                <a:ext uri="{FF2B5EF4-FFF2-40B4-BE49-F238E27FC236}">
                  <a16:creationId xmlns:a16="http://schemas.microsoft.com/office/drawing/2014/main" id="{5063D438-B9BE-462F-9922-5898C81E5B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2090729"/>
              <a:ext cx="4074689" cy="4767267"/>
            </a:xfrm>
            <a:custGeom>
              <a:avLst/>
              <a:gdLst>
                <a:gd name="connsiteX0" fmla="*/ 1046692 w 4074689"/>
                <a:gd name="connsiteY0" fmla="*/ 94 h 4767267"/>
                <a:gd name="connsiteX1" fmla="*/ 1337546 w 4074689"/>
                <a:gd name="connsiteY1" fmla="*/ 18298 h 4767267"/>
                <a:gd name="connsiteX2" fmla="*/ 1622724 w 4074689"/>
                <a:gd name="connsiteY2" fmla="*/ 72914 h 4767267"/>
                <a:gd name="connsiteX3" fmla="*/ 2166201 w 4074689"/>
                <a:gd name="connsiteY3" fmla="*/ 271457 h 4767267"/>
                <a:gd name="connsiteX4" fmla="*/ 2421822 w 4074689"/>
                <a:gd name="connsiteY4" fmla="*/ 407888 h 4767267"/>
                <a:gd name="connsiteX5" fmla="*/ 2665771 w 4074689"/>
                <a:gd name="connsiteY5" fmla="*/ 565095 h 4767267"/>
                <a:gd name="connsiteX6" fmla="*/ 3113618 w 4074689"/>
                <a:gd name="connsiteY6" fmla="*/ 937551 h 4767267"/>
                <a:gd name="connsiteX7" fmla="*/ 3499459 w 4074689"/>
                <a:gd name="connsiteY7" fmla="*/ 1380471 h 4767267"/>
                <a:gd name="connsiteX8" fmla="*/ 3808412 w 4074689"/>
                <a:gd name="connsiteY8" fmla="*/ 1887965 h 4767267"/>
                <a:gd name="connsiteX9" fmla="*/ 3927923 w 4074689"/>
                <a:gd name="connsiteY9" fmla="*/ 2163720 h 4767267"/>
                <a:gd name="connsiteX10" fmla="*/ 3953731 w 4074689"/>
                <a:gd name="connsiteY10" fmla="*/ 2234720 h 4767267"/>
                <a:gd name="connsiteX11" fmla="*/ 3977397 w 4074689"/>
                <a:gd name="connsiteY11" fmla="*/ 2306577 h 4767267"/>
                <a:gd name="connsiteX12" fmla="*/ 3998387 w 4074689"/>
                <a:gd name="connsiteY12" fmla="*/ 2379398 h 4767267"/>
                <a:gd name="connsiteX13" fmla="*/ 4016806 w 4074689"/>
                <a:gd name="connsiteY13" fmla="*/ 2453075 h 4767267"/>
                <a:gd name="connsiteX14" fmla="*/ 4073778 w 4074689"/>
                <a:gd name="connsiteY14" fmla="*/ 3058342 h 4767267"/>
                <a:gd name="connsiteX15" fmla="*/ 4041972 w 4074689"/>
                <a:gd name="connsiteY15" fmla="*/ 3360868 h 4767267"/>
                <a:gd name="connsiteX16" fmla="*/ 3967867 w 4074689"/>
                <a:gd name="connsiteY16" fmla="*/ 3653757 h 4767267"/>
                <a:gd name="connsiteX17" fmla="*/ 3869130 w 4074689"/>
                <a:gd name="connsiteY17" fmla="*/ 3936900 h 4767267"/>
                <a:gd name="connsiteX18" fmla="*/ 3807020 w 4074689"/>
                <a:gd name="connsiteY18" fmla="*/ 4077615 h 4767267"/>
                <a:gd name="connsiteX19" fmla="*/ 3727131 w 4074689"/>
                <a:gd name="connsiteY19" fmla="*/ 4214689 h 4767267"/>
                <a:gd name="connsiteX20" fmla="*/ 3624860 w 4074689"/>
                <a:gd name="connsiteY20" fmla="*/ 4341161 h 4767267"/>
                <a:gd name="connsiteX21" fmla="*/ 3565962 w 4074689"/>
                <a:gd name="connsiteY21" fmla="*/ 4397383 h 4767267"/>
                <a:gd name="connsiteX22" fmla="*/ 3503850 w 4074689"/>
                <a:gd name="connsiteY22" fmla="*/ 4447714 h 4767267"/>
                <a:gd name="connsiteX23" fmla="*/ 3256153 w 4074689"/>
                <a:gd name="connsiteY23" fmla="*/ 4606206 h 4767267"/>
                <a:gd name="connsiteX24" fmla="*/ 3038441 w 4074689"/>
                <a:gd name="connsiteY24" fmla="*/ 4750455 h 4767267"/>
                <a:gd name="connsiteX25" fmla="*/ 3017938 w 4074689"/>
                <a:gd name="connsiteY25" fmla="*/ 4767267 h 4767267"/>
                <a:gd name="connsiteX26" fmla="*/ 2539508 w 4074689"/>
                <a:gd name="connsiteY26" fmla="*/ 4767267 h 4767267"/>
                <a:gd name="connsiteX27" fmla="*/ 2572711 w 4074689"/>
                <a:gd name="connsiteY27" fmla="*/ 4733214 h 4767267"/>
                <a:gd name="connsiteX28" fmla="*/ 2626577 w 4074689"/>
                <a:gd name="connsiteY28" fmla="*/ 4680955 h 4767267"/>
                <a:gd name="connsiteX29" fmla="*/ 2865171 w 4074689"/>
                <a:gd name="connsiteY29" fmla="*/ 4494405 h 4767267"/>
                <a:gd name="connsiteX30" fmla="*/ 3121970 w 4074689"/>
                <a:gd name="connsiteY30" fmla="*/ 4352298 h 4767267"/>
                <a:gd name="connsiteX31" fmla="*/ 3243302 w 4074689"/>
                <a:gd name="connsiteY31" fmla="*/ 4291579 h 4767267"/>
                <a:gd name="connsiteX32" fmla="*/ 3351141 w 4074689"/>
                <a:gd name="connsiteY32" fmla="*/ 4228718 h 4767267"/>
                <a:gd name="connsiteX33" fmla="*/ 3515308 w 4074689"/>
                <a:gd name="connsiteY33" fmla="*/ 4066692 h 4767267"/>
                <a:gd name="connsiteX34" fmla="*/ 3619292 w 4074689"/>
                <a:gd name="connsiteY34" fmla="*/ 3844589 h 4767267"/>
                <a:gd name="connsiteX35" fmla="*/ 3670481 w 4074689"/>
                <a:gd name="connsiteY35" fmla="*/ 3588967 h 4767267"/>
                <a:gd name="connsiteX36" fmla="*/ 3679476 w 4074689"/>
                <a:gd name="connsiteY36" fmla="*/ 3328313 h 4767267"/>
                <a:gd name="connsiteX37" fmla="*/ 3662770 w 4074689"/>
                <a:gd name="connsiteY37" fmla="*/ 3071085 h 4767267"/>
                <a:gd name="connsiteX38" fmla="*/ 3624432 w 4074689"/>
                <a:gd name="connsiteY38" fmla="*/ 2817926 h 4767267"/>
                <a:gd name="connsiteX39" fmla="*/ 3564462 w 4074689"/>
                <a:gd name="connsiteY39" fmla="*/ 2569266 h 4767267"/>
                <a:gd name="connsiteX40" fmla="*/ 3401259 w 4074689"/>
                <a:gd name="connsiteY40" fmla="*/ 2080834 h 4767267"/>
                <a:gd name="connsiteX41" fmla="*/ 3160844 w 4074689"/>
                <a:gd name="connsiteY41" fmla="*/ 1617673 h 4767267"/>
                <a:gd name="connsiteX42" fmla="*/ 3014239 w 4074689"/>
                <a:gd name="connsiteY42" fmla="*/ 1399211 h 4767267"/>
                <a:gd name="connsiteX43" fmla="*/ 2850714 w 4074689"/>
                <a:gd name="connsiteY43" fmla="*/ 1191887 h 4767267"/>
                <a:gd name="connsiteX44" fmla="*/ 2477401 w 4074689"/>
                <a:gd name="connsiteY44" fmla="*/ 816647 h 4767267"/>
                <a:gd name="connsiteX45" fmla="*/ 2045190 w 4074689"/>
                <a:gd name="connsiteY45" fmla="*/ 511015 h 4767267"/>
                <a:gd name="connsiteX46" fmla="*/ 1987362 w 4074689"/>
                <a:gd name="connsiteY46" fmla="*/ 478889 h 4767267"/>
                <a:gd name="connsiteX47" fmla="*/ 1928785 w 4074689"/>
                <a:gd name="connsiteY47" fmla="*/ 448261 h 4767267"/>
                <a:gd name="connsiteX48" fmla="*/ 1869243 w 4074689"/>
                <a:gd name="connsiteY48" fmla="*/ 419561 h 4767267"/>
                <a:gd name="connsiteX49" fmla="*/ 1809059 w 4074689"/>
                <a:gd name="connsiteY49" fmla="*/ 392468 h 4767267"/>
                <a:gd name="connsiteX50" fmla="*/ 1561897 w 4074689"/>
                <a:gd name="connsiteY50" fmla="*/ 301763 h 4767267"/>
                <a:gd name="connsiteX51" fmla="*/ 1306490 w 4074689"/>
                <a:gd name="connsiteY51" fmla="*/ 243078 h 4767267"/>
                <a:gd name="connsiteX52" fmla="*/ 1046692 w 4074689"/>
                <a:gd name="connsiteY52" fmla="*/ 220804 h 4767267"/>
                <a:gd name="connsiteX53" fmla="*/ 524526 w 4074689"/>
                <a:gd name="connsiteY53" fmla="*/ 289662 h 4767267"/>
                <a:gd name="connsiteX54" fmla="*/ 40912 w 4074689"/>
                <a:gd name="connsiteY54" fmla="*/ 492810 h 4767267"/>
                <a:gd name="connsiteX55" fmla="*/ 0 w 4074689"/>
                <a:gd name="connsiteY55" fmla="*/ 518591 h 4767267"/>
                <a:gd name="connsiteX56" fmla="*/ 0 w 4074689"/>
                <a:gd name="connsiteY56" fmla="*/ 177282 h 4767267"/>
                <a:gd name="connsiteX57" fmla="*/ 49814 w 4074689"/>
                <a:gd name="connsiteY57" fmla="*/ 159522 h 4767267"/>
                <a:gd name="connsiteX58" fmla="*/ 472803 w 4074689"/>
                <a:gd name="connsiteY58" fmla="*/ 53745 h 4767267"/>
                <a:gd name="connsiteX59" fmla="*/ 1046692 w 4074689"/>
                <a:gd name="connsiteY59" fmla="*/ 94 h 476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074689" h="4767267">
                  <a:moveTo>
                    <a:pt x="1046692" y="94"/>
                  </a:moveTo>
                  <a:cubicBezTo>
                    <a:pt x="1144143" y="-870"/>
                    <a:pt x="1241380" y="5662"/>
                    <a:pt x="1337546" y="18298"/>
                  </a:cubicBezTo>
                  <a:cubicBezTo>
                    <a:pt x="1433819" y="30400"/>
                    <a:pt x="1528914" y="49354"/>
                    <a:pt x="1622724" y="72914"/>
                  </a:cubicBezTo>
                  <a:cubicBezTo>
                    <a:pt x="1810344" y="120355"/>
                    <a:pt x="1992074" y="188035"/>
                    <a:pt x="2166201" y="271457"/>
                  </a:cubicBezTo>
                  <a:cubicBezTo>
                    <a:pt x="2253157" y="313436"/>
                    <a:pt x="2338614" y="358628"/>
                    <a:pt x="2421822" y="407888"/>
                  </a:cubicBezTo>
                  <a:cubicBezTo>
                    <a:pt x="2505244" y="456721"/>
                    <a:pt x="2586740" y="509087"/>
                    <a:pt x="2665771" y="565095"/>
                  </a:cubicBezTo>
                  <a:cubicBezTo>
                    <a:pt x="2823835" y="677111"/>
                    <a:pt x="2974188" y="801119"/>
                    <a:pt x="3113618" y="937551"/>
                  </a:cubicBezTo>
                  <a:cubicBezTo>
                    <a:pt x="3253047" y="1073982"/>
                    <a:pt x="3382839" y="1221658"/>
                    <a:pt x="3499459" y="1380471"/>
                  </a:cubicBezTo>
                  <a:cubicBezTo>
                    <a:pt x="3616507" y="1539070"/>
                    <a:pt x="3719849" y="1709021"/>
                    <a:pt x="3808412" y="1887965"/>
                  </a:cubicBezTo>
                  <a:cubicBezTo>
                    <a:pt x="3852317" y="1977600"/>
                    <a:pt x="3892048" y="2069696"/>
                    <a:pt x="3927923" y="2163720"/>
                  </a:cubicBezTo>
                  <a:cubicBezTo>
                    <a:pt x="3936704" y="2187279"/>
                    <a:pt x="3945806" y="2210732"/>
                    <a:pt x="3953731" y="2234720"/>
                  </a:cubicBezTo>
                  <a:lnTo>
                    <a:pt x="3977397" y="2306577"/>
                  </a:lnTo>
                  <a:lnTo>
                    <a:pt x="3998387" y="2379398"/>
                  </a:lnTo>
                  <a:cubicBezTo>
                    <a:pt x="4005241" y="2403706"/>
                    <a:pt x="4010809" y="2428444"/>
                    <a:pt x="4016806" y="2453075"/>
                  </a:cubicBezTo>
                  <a:cubicBezTo>
                    <a:pt x="4062640" y="2650547"/>
                    <a:pt x="4078918" y="2855301"/>
                    <a:pt x="4073778" y="3058342"/>
                  </a:cubicBezTo>
                  <a:cubicBezTo>
                    <a:pt x="4071101" y="3159862"/>
                    <a:pt x="4060499" y="3261275"/>
                    <a:pt x="4041972" y="3360868"/>
                  </a:cubicBezTo>
                  <a:cubicBezTo>
                    <a:pt x="4023338" y="3460460"/>
                    <a:pt x="3997530" y="3558234"/>
                    <a:pt x="3967867" y="3653757"/>
                  </a:cubicBezTo>
                  <a:cubicBezTo>
                    <a:pt x="3938310" y="3749494"/>
                    <a:pt x="3906612" y="3842769"/>
                    <a:pt x="3869130" y="3936900"/>
                  </a:cubicBezTo>
                  <a:cubicBezTo>
                    <a:pt x="3850390" y="3983912"/>
                    <a:pt x="3830043" y="4031031"/>
                    <a:pt x="3807020" y="4077615"/>
                  </a:cubicBezTo>
                  <a:cubicBezTo>
                    <a:pt x="3783567" y="4124092"/>
                    <a:pt x="3757651" y="4170354"/>
                    <a:pt x="3727131" y="4214689"/>
                  </a:cubicBezTo>
                  <a:cubicBezTo>
                    <a:pt x="3697039" y="4259238"/>
                    <a:pt x="3662663" y="4301967"/>
                    <a:pt x="3624860" y="4341161"/>
                  </a:cubicBezTo>
                  <a:cubicBezTo>
                    <a:pt x="3605906" y="4360651"/>
                    <a:pt x="3586202" y="4379499"/>
                    <a:pt x="3565962" y="4397383"/>
                  </a:cubicBezTo>
                  <a:cubicBezTo>
                    <a:pt x="3545721" y="4415159"/>
                    <a:pt x="3524839" y="4431758"/>
                    <a:pt x="3503850" y="4447714"/>
                  </a:cubicBezTo>
                  <a:cubicBezTo>
                    <a:pt x="3419464" y="4511326"/>
                    <a:pt x="3334007" y="4558980"/>
                    <a:pt x="3256153" y="4606206"/>
                  </a:cubicBezTo>
                  <a:cubicBezTo>
                    <a:pt x="3177871" y="4652897"/>
                    <a:pt x="3105693" y="4699266"/>
                    <a:pt x="3038441" y="4750455"/>
                  </a:cubicBezTo>
                  <a:lnTo>
                    <a:pt x="3017938" y="4767267"/>
                  </a:lnTo>
                  <a:lnTo>
                    <a:pt x="2539508" y="4767267"/>
                  </a:lnTo>
                  <a:lnTo>
                    <a:pt x="2572711" y="4733214"/>
                  </a:lnTo>
                  <a:cubicBezTo>
                    <a:pt x="2589631" y="4716080"/>
                    <a:pt x="2608265" y="4698089"/>
                    <a:pt x="2626577" y="4680955"/>
                  </a:cubicBezTo>
                  <a:cubicBezTo>
                    <a:pt x="2700040" y="4611775"/>
                    <a:pt x="2780785" y="4549235"/>
                    <a:pt x="2865171" y="4494405"/>
                  </a:cubicBezTo>
                  <a:cubicBezTo>
                    <a:pt x="2949450" y="4439469"/>
                    <a:pt x="3037906" y="4393635"/>
                    <a:pt x="3121970" y="4352298"/>
                  </a:cubicBezTo>
                  <a:cubicBezTo>
                    <a:pt x="3163949" y="4331737"/>
                    <a:pt x="3204858" y="4311819"/>
                    <a:pt x="3243302" y="4291579"/>
                  </a:cubicBezTo>
                  <a:cubicBezTo>
                    <a:pt x="3281855" y="4271445"/>
                    <a:pt x="3318157" y="4251099"/>
                    <a:pt x="3351141" y="4228718"/>
                  </a:cubicBezTo>
                  <a:cubicBezTo>
                    <a:pt x="3417536" y="4184382"/>
                    <a:pt x="3471294" y="4131694"/>
                    <a:pt x="3515308" y="4066692"/>
                  </a:cubicBezTo>
                  <a:cubicBezTo>
                    <a:pt x="3559000" y="4001689"/>
                    <a:pt x="3593484" y="3925870"/>
                    <a:pt x="3619292" y="3844589"/>
                  </a:cubicBezTo>
                  <a:cubicBezTo>
                    <a:pt x="3644886" y="3763308"/>
                    <a:pt x="3661271" y="3675710"/>
                    <a:pt x="3670481" y="3588967"/>
                  </a:cubicBezTo>
                  <a:cubicBezTo>
                    <a:pt x="3679368" y="3501904"/>
                    <a:pt x="3681297" y="3414733"/>
                    <a:pt x="3679476" y="3328313"/>
                  </a:cubicBezTo>
                  <a:cubicBezTo>
                    <a:pt x="3676798" y="3241785"/>
                    <a:pt x="3671016" y="3156221"/>
                    <a:pt x="3662770" y="3071085"/>
                  </a:cubicBezTo>
                  <a:cubicBezTo>
                    <a:pt x="3654524" y="2985950"/>
                    <a:pt x="3641995" y="2901456"/>
                    <a:pt x="3624432" y="2817926"/>
                  </a:cubicBezTo>
                  <a:cubicBezTo>
                    <a:pt x="3607083" y="2734290"/>
                    <a:pt x="3586415" y="2651617"/>
                    <a:pt x="3564462" y="2569266"/>
                  </a:cubicBezTo>
                  <a:cubicBezTo>
                    <a:pt x="3520556" y="2404563"/>
                    <a:pt x="3468939" y="2240181"/>
                    <a:pt x="3401259" y="2080834"/>
                  </a:cubicBezTo>
                  <a:cubicBezTo>
                    <a:pt x="3333578" y="1921592"/>
                    <a:pt x="3253047" y="1766420"/>
                    <a:pt x="3160844" y="1617673"/>
                  </a:cubicBezTo>
                  <a:cubicBezTo>
                    <a:pt x="3114475" y="1543460"/>
                    <a:pt x="3065749" y="1470426"/>
                    <a:pt x="3014239" y="1399211"/>
                  </a:cubicBezTo>
                  <a:cubicBezTo>
                    <a:pt x="2962729" y="1327997"/>
                    <a:pt x="2907792" y="1259032"/>
                    <a:pt x="2850714" y="1191887"/>
                  </a:cubicBezTo>
                  <a:cubicBezTo>
                    <a:pt x="2736878" y="1057276"/>
                    <a:pt x="2612012" y="931233"/>
                    <a:pt x="2477401" y="816647"/>
                  </a:cubicBezTo>
                  <a:cubicBezTo>
                    <a:pt x="2343112" y="701634"/>
                    <a:pt x="2198435" y="598614"/>
                    <a:pt x="2045190" y="511015"/>
                  </a:cubicBezTo>
                  <a:cubicBezTo>
                    <a:pt x="2025914" y="500307"/>
                    <a:pt x="2006746" y="489276"/>
                    <a:pt x="1987362" y="478889"/>
                  </a:cubicBezTo>
                  <a:lnTo>
                    <a:pt x="1928785" y="448261"/>
                  </a:lnTo>
                  <a:lnTo>
                    <a:pt x="1869243" y="419561"/>
                  </a:lnTo>
                  <a:cubicBezTo>
                    <a:pt x="1849324" y="410137"/>
                    <a:pt x="1829085" y="401570"/>
                    <a:pt x="1809059" y="392468"/>
                  </a:cubicBezTo>
                  <a:cubicBezTo>
                    <a:pt x="1728528" y="357129"/>
                    <a:pt x="1645748" y="327144"/>
                    <a:pt x="1561897" y="301763"/>
                  </a:cubicBezTo>
                  <a:cubicBezTo>
                    <a:pt x="1478046" y="276490"/>
                    <a:pt x="1392590" y="257107"/>
                    <a:pt x="1306490" y="243078"/>
                  </a:cubicBezTo>
                  <a:cubicBezTo>
                    <a:pt x="1220284" y="229264"/>
                    <a:pt x="1133435" y="221875"/>
                    <a:pt x="1046692" y="220804"/>
                  </a:cubicBezTo>
                  <a:cubicBezTo>
                    <a:pt x="870424" y="219519"/>
                    <a:pt x="694048" y="242757"/>
                    <a:pt x="524526" y="289662"/>
                  </a:cubicBezTo>
                  <a:cubicBezTo>
                    <a:pt x="354790" y="336139"/>
                    <a:pt x="192871" y="407246"/>
                    <a:pt x="40912" y="492810"/>
                  </a:cubicBezTo>
                  <a:lnTo>
                    <a:pt x="0" y="518591"/>
                  </a:lnTo>
                  <a:lnTo>
                    <a:pt x="0" y="177282"/>
                  </a:lnTo>
                  <a:lnTo>
                    <a:pt x="49814" y="159522"/>
                  </a:lnTo>
                  <a:cubicBezTo>
                    <a:pt x="188762" y="114083"/>
                    <a:pt x="330481" y="79607"/>
                    <a:pt x="472803" y="53745"/>
                  </a:cubicBezTo>
                  <a:cubicBezTo>
                    <a:pt x="662778" y="19369"/>
                    <a:pt x="854682" y="1592"/>
                    <a:pt x="1046692" y="94"/>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B722CC46-32AB-4723-A136-9EA636062B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2129695"/>
              <a:ext cx="4094322" cy="4728300"/>
            </a:xfrm>
            <a:custGeom>
              <a:avLst/>
              <a:gdLst>
                <a:gd name="connsiteX0" fmla="*/ 1040588 w 4094322"/>
                <a:gd name="connsiteY0" fmla="*/ 0 h 4728300"/>
                <a:gd name="connsiteX1" fmla="*/ 4005133 w 4094322"/>
                <a:gd name="connsiteY1" fmla="*/ 3751329 h 4728300"/>
                <a:gd name="connsiteX2" fmla="*/ 3116645 w 4094322"/>
                <a:gd name="connsiteY2" fmla="*/ 4666977 h 4728300"/>
                <a:gd name="connsiteX3" fmla="*/ 3031353 w 4094322"/>
                <a:gd name="connsiteY3" fmla="*/ 4728300 h 4728300"/>
                <a:gd name="connsiteX4" fmla="*/ 2260008 w 4094322"/>
                <a:gd name="connsiteY4" fmla="*/ 4728300 h 4728300"/>
                <a:gd name="connsiteX5" fmla="*/ 2292097 w 4094322"/>
                <a:gd name="connsiteY5" fmla="*/ 4693324 h 4728300"/>
                <a:gd name="connsiteX6" fmla="*/ 2443561 w 4094322"/>
                <a:gd name="connsiteY6" fmla="*/ 4534364 h 4728300"/>
                <a:gd name="connsiteX7" fmla="*/ 3133428 w 4094322"/>
                <a:gd name="connsiteY7" fmla="*/ 4037578 h 4728300"/>
                <a:gd name="connsiteX8" fmla="*/ 3355959 w 4094322"/>
                <a:gd name="connsiteY8" fmla="*/ 3895577 h 4728300"/>
                <a:gd name="connsiteX9" fmla="*/ 3489499 w 4094322"/>
                <a:gd name="connsiteY9" fmla="*/ 3607080 h 4728300"/>
                <a:gd name="connsiteX10" fmla="*/ 3497210 w 4094322"/>
                <a:gd name="connsiteY10" fmla="*/ 2604727 h 4728300"/>
                <a:gd name="connsiteX11" fmla="*/ 3031050 w 4094322"/>
                <a:gd name="connsiteY11" fmla="*/ 1655061 h 4728300"/>
                <a:gd name="connsiteX12" fmla="*/ 2095629 w 4094322"/>
                <a:gd name="connsiteY12" fmla="*/ 837436 h 4728300"/>
                <a:gd name="connsiteX13" fmla="*/ 1040588 w 4094322"/>
                <a:gd name="connsiteY13" fmla="*/ 535445 h 4728300"/>
                <a:gd name="connsiteX14" fmla="*/ 98003 w 4094322"/>
                <a:gd name="connsiteY14" fmla="*/ 725234 h 4728300"/>
                <a:gd name="connsiteX15" fmla="*/ 0 w 4094322"/>
                <a:gd name="connsiteY15" fmla="*/ 772488 h 4728300"/>
                <a:gd name="connsiteX16" fmla="*/ 0 w 4094322"/>
                <a:gd name="connsiteY16" fmla="*/ 192390 h 4728300"/>
                <a:gd name="connsiteX17" fmla="*/ 147597 w 4094322"/>
                <a:gd name="connsiteY17" fmla="*/ 137408 h 4728300"/>
                <a:gd name="connsiteX18" fmla="*/ 1040588 w 4094322"/>
                <a:gd name="connsiteY18" fmla="*/ 0 h 472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4322" h="4728300">
                  <a:moveTo>
                    <a:pt x="1040588" y="0"/>
                  </a:moveTo>
                  <a:cubicBezTo>
                    <a:pt x="2699182" y="0"/>
                    <a:pt x="4521409" y="1903721"/>
                    <a:pt x="4005133" y="3751329"/>
                  </a:cubicBezTo>
                  <a:cubicBezTo>
                    <a:pt x="3820846" y="4410864"/>
                    <a:pt x="3515952" y="4398225"/>
                    <a:pt x="3116645" y="4666977"/>
                  </a:cubicBezTo>
                  <a:lnTo>
                    <a:pt x="3031353" y="4728300"/>
                  </a:lnTo>
                  <a:lnTo>
                    <a:pt x="2260008" y="4728300"/>
                  </a:lnTo>
                  <a:lnTo>
                    <a:pt x="2292097" y="4693324"/>
                  </a:lnTo>
                  <a:cubicBezTo>
                    <a:pt x="2341184" y="4640489"/>
                    <a:pt x="2391515" y="4587319"/>
                    <a:pt x="2443561" y="4534364"/>
                  </a:cubicBezTo>
                  <a:cubicBezTo>
                    <a:pt x="2708070" y="4265142"/>
                    <a:pt x="2953946" y="4133636"/>
                    <a:pt x="3133428" y="4037578"/>
                  </a:cubicBezTo>
                  <a:cubicBezTo>
                    <a:pt x="3247157" y="3976644"/>
                    <a:pt x="3313659" y="3940019"/>
                    <a:pt x="3355959" y="3895577"/>
                  </a:cubicBezTo>
                  <a:cubicBezTo>
                    <a:pt x="3405648" y="3843425"/>
                    <a:pt x="3450626" y="3746295"/>
                    <a:pt x="3489499" y="3607080"/>
                  </a:cubicBezTo>
                  <a:cubicBezTo>
                    <a:pt x="3579454" y="3285063"/>
                    <a:pt x="3582024" y="2947840"/>
                    <a:pt x="3497210" y="2604727"/>
                  </a:cubicBezTo>
                  <a:cubicBezTo>
                    <a:pt x="3416679" y="2279176"/>
                    <a:pt x="3255509" y="1950841"/>
                    <a:pt x="3031050" y="1655061"/>
                  </a:cubicBezTo>
                  <a:cubicBezTo>
                    <a:pt x="2777250" y="1320622"/>
                    <a:pt x="2453734" y="1037907"/>
                    <a:pt x="2095629" y="837436"/>
                  </a:cubicBezTo>
                  <a:cubicBezTo>
                    <a:pt x="1742663" y="639857"/>
                    <a:pt x="1377811" y="535445"/>
                    <a:pt x="1040588" y="535445"/>
                  </a:cubicBezTo>
                  <a:cubicBezTo>
                    <a:pt x="711931" y="535445"/>
                    <a:pt x="392993" y="600716"/>
                    <a:pt x="98003" y="725234"/>
                  </a:cubicBezTo>
                  <a:lnTo>
                    <a:pt x="0" y="772488"/>
                  </a:lnTo>
                  <a:lnTo>
                    <a:pt x="0" y="192390"/>
                  </a:lnTo>
                  <a:lnTo>
                    <a:pt x="147597" y="137408"/>
                  </a:lnTo>
                  <a:cubicBezTo>
                    <a:pt x="429693" y="48107"/>
                    <a:pt x="729621" y="0"/>
                    <a:pt x="1040588" y="0"/>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BB4B1F35-4E44-447F-BF3C-35B6CD2071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2129695"/>
              <a:ext cx="4094322" cy="4728300"/>
            </a:xfrm>
            <a:custGeom>
              <a:avLst/>
              <a:gdLst>
                <a:gd name="connsiteX0" fmla="*/ 1040588 w 4094322"/>
                <a:gd name="connsiteY0" fmla="*/ 0 h 4728300"/>
                <a:gd name="connsiteX1" fmla="*/ 4005133 w 4094322"/>
                <a:gd name="connsiteY1" fmla="*/ 3751329 h 4728300"/>
                <a:gd name="connsiteX2" fmla="*/ 3116645 w 4094322"/>
                <a:gd name="connsiteY2" fmla="*/ 4666977 h 4728300"/>
                <a:gd name="connsiteX3" fmla="*/ 3031353 w 4094322"/>
                <a:gd name="connsiteY3" fmla="*/ 4728300 h 4728300"/>
                <a:gd name="connsiteX4" fmla="*/ 2114750 w 4094322"/>
                <a:gd name="connsiteY4" fmla="*/ 4728300 h 4728300"/>
                <a:gd name="connsiteX5" fmla="*/ 2214069 w 4094322"/>
                <a:gd name="connsiteY5" fmla="*/ 4620048 h 4728300"/>
                <a:gd name="connsiteX6" fmla="*/ 2367207 w 4094322"/>
                <a:gd name="connsiteY6" fmla="*/ 4459402 h 4728300"/>
                <a:gd name="connsiteX7" fmla="*/ 3082882 w 4094322"/>
                <a:gd name="connsiteY7" fmla="*/ 3943232 h 4728300"/>
                <a:gd name="connsiteX8" fmla="*/ 3278427 w 4094322"/>
                <a:gd name="connsiteY8" fmla="*/ 3821793 h 4728300"/>
                <a:gd name="connsiteX9" fmla="*/ 3386372 w 4094322"/>
                <a:gd name="connsiteY9" fmla="*/ 3578380 h 4728300"/>
                <a:gd name="connsiteX10" fmla="*/ 3393333 w 4094322"/>
                <a:gd name="connsiteY10" fmla="*/ 2630535 h 4728300"/>
                <a:gd name="connsiteX11" fmla="*/ 2945809 w 4094322"/>
                <a:gd name="connsiteY11" fmla="*/ 1719850 h 4728300"/>
                <a:gd name="connsiteX12" fmla="*/ 2043369 w 4094322"/>
                <a:gd name="connsiteY12" fmla="*/ 930925 h 4728300"/>
                <a:gd name="connsiteX13" fmla="*/ 1040588 w 4094322"/>
                <a:gd name="connsiteY13" fmla="*/ 642534 h 4728300"/>
                <a:gd name="connsiteX14" fmla="*/ 139447 w 4094322"/>
                <a:gd name="connsiteY14" fmla="*/ 824024 h 4728300"/>
                <a:gd name="connsiteX15" fmla="*/ 0 w 4094322"/>
                <a:gd name="connsiteY15" fmla="*/ 891274 h 4728300"/>
                <a:gd name="connsiteX16" fmla="*/ 0 w 4094322"/>
                <a:gd name="connsiteY16" fmla="*/ 192390 h 4728300"/>
                <a:gd name="connsiteX17" fmla="*/ 147597 w 4094322"/>
                <a:gd name="connsiteY17" fmla="*/ 137408 h 4728300"/>
                <a:gd name="connsiteX18" fmla="*/ 1040588 w 4094322"/>
                <a:gd name="connsiteY18" fmla="*/ 0 h 472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4322" h="4728300">
                  <a:moveTo>
                    <a:pt x="1040588" y="0"/>
                  </a:moveTo>
                  <a:cubicBezTo>
                    <a:pt x="2699182" y="0"/>
                    <a:pt x="4521409" y="1903721"/>
                    <a:pt x="4005133" y="3751329"/>
                  </a:cubicBezTo>
                  <a:cubicBezTo>
                    <a:pt x="3820846" y="4410864"/>
                    <a:pt x="3515952" y="4398225"/>
                    <a:pt x="3116645" y="4666977"/>
                  </a:cubicBezTo>
                  <a:lnTo>
                    <a:pt x="3031353" y="4728300"/>
                  </a:lnTo>
                  <a:lnTo>
                    <a:pt x="2114750" y="4728300"/>
                  </a:lnTo>
                  <a:lnTo>
                    <a:pt x="2214069" y="4620048"/>
                  </a:lnTo>
                  <a:cubicBezTo>
                    <a:pt x="2263598" y="4566758"/>
                    <a:pt x="2314465" y="4513053"/>
                    <a:pt x="2367207" y="4459402"/>
                  </a:cubicBezTo>
                  <a:cubicBezTo>
                    <a:pt x="2643068" y="4178614"/>
                    <a:pt x="2897297" y="4042503"/>
                    <a:pt x="3082882" y="3943232"/>
                  </a:cubicBezTo>
                  <a:cubicBezTo>
                    <a:pt x="3173908" y="3894400"/>
                    <a:pt x="3245872" y="3855955"/>
                    <a:pt x="3278427" y="3821793"/>
                  </a:cubicBezTo>
                  <a:cubicBezTo>
                    <a:pt x="3314837" y="3783562"/>
                    <a:pt x="3353174" y="3697141"/>
                    <a:pt x="3386372" y="3578380"/>
                  </a:cubicBezTo>
                  <a:cubicBezTo>
                    <a:pt x="3471400" y="3274354"/>
                    <a:pt x="3473650" y="2955442"/>
                    <a:pt x="3393333" y="2630535"/>
                  </a:cubicBezTo>
                  <a:cubicBezTo>
                    <a:pt x="3316229" y="2319013"/>
                    <a:pt x="3161485" y="2004065"/>
                    <a:pt x="2945809" y="1719850"/>
                  </a:cubicBezTo>
                  <a:cubicBezTo>
                    <a:pt x="2700788" y="1397084"/>
                    <a:pt x="2388731" y="1124221"/>
                    <a:pt x="2043369" y="930925"/>
                  </a:cubicBezTo>
                  <a:cubicBezTo>
                    <a:pt x="1706253" y="742234"/>
                    <a:pt x="1359498" y="642534"/>
                    <a:pt x="1040588" y="642534"/>
                  </a:cubicBezTo>
                  <a:cubicBezTo>
                    <a:pt x="726442" y="642534"/>
                    <a:pt x="421506" y="704941"/>
                    <a:pt x="139447" y="824024"/>
                  </a:cubicBezTo>
                  <a:lnTo>
                    <a:pt x="0" y="891274"/>
                  </a:lnTo>
                  <a:lnTo>
                    <a:pt x="0" y="192390"/>
                  </a:lnTo>
                  <a:lnTo>
                    <a:pt x="147597" y="137408"/>
                  </a:lnTo>
                  <a:cubicBezTo>
                    <a:pt x="429693" y="48107"/>
                    <a:pt x="729621" y="0"/>
                    <a:pt x="1040588" y="0"/>
                  </a:cubicBezTo>
                  <a:close/>
                </a:path>
              </a:pathLst>
            </a:custGeom>
            <a:solidFill>
              <a:schemeClr val="bg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2" name="Freeform: Shape 31">
              <a:extLst>
                <a:ext uri="{FF2B5EF4-FFF2-40B4-BE49-F238E27FC236}">
                  <a16:creationId xmlns:a16="http://schemas.microsoft.com/office/drawing/2014/main" id="{B2D1A994-76AB-4AAF-9FF7-ACAD949871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2085789"/>
              <a:ext cx="4166195" cy="4772206"/>
            </a:xfrm>
            <a:custGeom>
              <a:avLst/>
              <a:gdLst>
                <a:gd name="connsiteX0" fmla="*/ 1065969 w 4166195"/>
                <a:gd name="connsiteY0" fmla="*/ 0 h 4772206"/>
                <a:gd name="connsiteX1" fmla="*/ 4166195 w 4166195"/>
                <a:gd name="connsiteY1" fmla="*/ 3100228 h 4772206"/>
                <a:gd name="connsiteX2" fmla="*/ 3792022 w 4166195"/>
                <a:gd name="connsiteY2" fmla="*/ 4577997 h 4772206"/>
                <a:gd name="connsiteX3" fmla="*/ 3674039 w 4166195"/>
                <a:gd name="connsiteY3" fmla="*/ 4772206 h 4772206"/>
                <a:gd name="connsiteX4" fmla="*/ 2867094 w 4166195"/>
                <a:gd name="connsiteY4" fmla="*/ 4772206 h 4772206"/>
                <a:gd name="connsiteX5" fmla="*/ 2962846 w 4166195"/>
                <a:gd name="connsiteY5" fmla="*/ 4685004 h 4772206"/>
                <a:gd name="connsiteX6" fmla="*/ 3336470 w 4166195"/>
                <a:gd name="connsiteY6" fmla="*/ 4432308 h 4772206"/>
                <a:gd name="connsiteX7" fmla="*/ 3580311 w 4166195"/>
                <a:gd name="connsiteY7" fmla="*/ 4282704 h 4772206"/>
                <a:gd name="connsiteX8" fmla="*/ 3763541 w 4166195"/>
                <a:gd name="connsiteY8" fmla="*/ 4093585 h 4772206"/>
                <a:gd name="connsiteX9" fmla="*/ 3877376 w 4166195"/>
                <a:gd name="connsiteY9" fmla="*/ 3853063 h 4772206"/>
                <a:gd name="connsiteX10" fmla="*/ 3945164 w 4166195"/>
                <a:gd name="connsiteY10" fmla="*/ 3585876 h 4772206"/>
                <a:gd name="connsiteX11" fmla="*/ 3956837 w 4166195"/>
                <a:gd name="connsiteY11" fmla="*/ 3517660 h 4772206"/>
                <a:gd name="connsiteX12" fmla="*/ 3966688 w 4166195"/>
                <a:gd name="connsiteY12" fmla="*/ 3449338 h 4772206"/>
                <a:gd name="connsiteX13" fmla="*/ 3974078 w 4166195"/>
                <a:gd name="connsiteY13" fmla="*/ 3380801 h 4772206"/>
                <a:gd name="connsiteX14" fmla="*/ 3979432 w 4166195"/>
                <a:gd name="connsiteY14" fmla="*/ 3312156 h 4772206"/>
                <a:gd name="connsiteX15" fmla="*/ 3982432 w 4166195"/>
                <a:gd name="connsiteY15" fmla="*/ 3037366 h 4772206"/>
                <a:gd name="connsiteX16" fmla="*/ 3978255 w 4166195"/>
                <a:gd name="connsiteY16" fmla="*/ 2968829 h 4772206"/>
                <a:gd name="connsiteX17" fmla="*/ 3971936 w 4166195"/>
                <a:gd name="connsiteY17" fmla="*/ 2900506 h 4772206"/>
                <a:gd name="connsiteX18" fmla="*/ 3964119 w 4166195"/>
                <a:gd name="connsiteY18" fmla="*/ 2832290 h 4772206"/>
                <a:gd name="connsiteX19" fmla="*/ 3954481 w 4166195"/>
                <a:gd name="connsiteY19" fmla="*/ 2764289 h 4772206"/>
                <a:gd name="connsiteX20" fmla="*/ 3898366 w 4166195"/>
                <a:gd name="connsiteY20" fmla="*/ 2495174 h 4772206"/>
                <a:gd name="connsiteX21" fmla="*/ 3709033 w 4166195"/>
                <a:gd name="connsiteY21" fmla="*/ 1976220 h 4772206"/>
                <a:gd name="connsiteX22" fmla="*/ 3580740 w 4166195"/>
                <a:gd name="connsiteY22" fmla="*/ 1728952 h 4772206"/>
                <a:gd name="connsiteX23" fmla="*/ 3432956 w 4166195"/>
                <a:gd name="connsiteY23" fmla="*/ 1490786 h 4772206"/>
                <a:gd name="connsiteX24" fmla="*/ 3266969 w 4166195"/>
                <a:gd name="connsiteY24" fmla="*/ 1262794 h 4772206"/>
                <a:gd name="connsiteX25" fmla="*/ 3083204 w 4166195"/>
                <a:gd name="connsiteY25" fmla="*/ 1046689 h 4772206"/>
                <a:gd name="connsiteX26" fmla="*/ 2882948 w 4166195"/>
                <a:gd name="connsiteY26" fmla="*/ 843433 h 4772206"/>
                <a:gd name="connsiteX27" fmla="*/ 2665557 w 4166195"/>
                <a:gd name="connsiteY27" fmla="*/ 656242 h 4772206"/>
                <a:gd name="connsiteX28" fmla="*/ 2432103 w 4166195"/>
                <a:gd name="connsiteY28" fmla="*/ 486828 h 4772206"/>
                <a:gd name="connsiteX29" fmla="*/ 2182585 w 4166195"/>
                <a:gd name="connsiteY29" fmla="*/ 339580 h 4772206"/>
                <a:gd name="connsiteX30" fmla="*/ 1918504 w 4166195"/>
                <a:gd name="connsiteY30" fmla="*/ 217605 h 4772206"/>
                <a:gd name="connsiteX31" fmla="*/ 1641679 w 4166195"/>
                <a:gd name="connsiteY31" fmla="*/ 125295 h 4772206"/>
                <a:gd name="connsiteX32" fmla="*/ 1063184 w 4166195"/>
                <a:gd name="connsiteY32" fmla="*/ 46691 h 4772206"/>
                <a:gd name="connsiteX33" fmla="*/ 481691 w 4166195"/>
                <a:gd name="connsiteY33" fmla="*/ 111159 h 4772206"/>
                <a:gd name="connsiteX34" fmla="*/ 463807 w 4166195"/>
                <a:gd name="connsiteY34" fmla="*/ 114800 h 4772206"/>
                <a:gd name="connsiteX35" fmla="*/ 446137 w 4166195"/>
                <a:gd name="connsiteY35" fmla="*/ 119298 h 4772206"/>
                <a:gd name="connsiteX36" fmla="*/ 410691 w 4166195"/>
                <a:gd name="connsiteY36" fmla="*/ 128400 h 4772206"/>
                <a:gd name="connsiteX37" fmla="*/ 340012 w 4166195"/>
                <a:gd name="connsiteY37" fmla="*/ 146820 h 4772206"/>
                <a:gd name="connsiteX38" fmla="*/ 270190 w 4166195"/>
                <a:gd name="connsiteY38" fmla="*/ 167916 h 4772206"/>
                <a:gd name="connsiteX39" fmla="*/ 200796 w 4166195"/>
                <a:gd name="connsiteY39" fmla="*/ 190190 h 4772206"/>
                <a:gd name="connsiteX40" fmla="*/ 132259 w 4166195"/>
                <a:gd name="connsiteY40" fmla="*/ 214928 h 4772206"/>
                <a:gd name="connsiteX41" fmla="*/ 64257 w 4166195"/>
                <a:gd name="connsiteY41" fmla="*/ 240736 h 4772206"/>
                <a:gd name="connsiteX42" fmla="*/ 0 w 4166195"/>
                <a:gd name="connsiteY42" fmla="*/ 268129 h 4772206"/>
                <a:gd name="connsiteX43" fmla="*/ 0 w 4166195"/>
                <a:gd name="connsiteY43" fmla="*/ 192095 h 4772206"/>
                <a:gd name="connsiteX44" fmla="*/ 144041 w 4166195"/>
                <a:gd name="connsiteY44" fmla="*/ 139377 h 4772206"/>
                <a:gd name="connsiteX45" fmla="*/ 1065969 w 4166195"/>
                <a:gd name="connsiteY45" fmla="*/ 0 h 477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166195" h="4772206">
                  <a:moveTo>
                    <a:pt x="1065969" y="0"/>
                  </a:moveTo>
                  <a:cubicBezTo>
                    <a:pt x="2778215" y="0"/>
                    <a:pt x="4166195" y="1387981"/>
                    <a:pt x="4166195" y="3100228"/>
                  </a:cubicBezTo>
                  <a:cubicBezTo>
                    <a:pt x="4166195" y="3635305"/>
                    <a:pt x="4030650" y="4138715"/>
                    <a:pt x="3792022" y="4577997"/>
                  </a:cubicBezTo>
                  <a:lnTo>
                    <a:pt x="3674039" y="4772206"/>
                  </a:lnTo>
                  <a:lnTo>
                    <a:pt x="2867094" y="4772206"/>
                  </a:lnTo>
                  <a:lnTo>
                    <a:pt x="2962846" y="4685004"/>
                  </a:lnTo>
                  <a:cubicBezTo>
                    <a:pt x="3078653" y="4588182"/>
                    <a:pt x="3206839" y="4504673"/>
                    <a:pt x="3336470" y="4432308"/>
                  </a:cubicBezTo>
                  <a:cubicBezTo>
                    <a:pt x="3422034" y="4383046"/>
                    <a:pt x="3506955" y="4336892"/>
                    <a:pt x="3580311" y="4282704"/>
                  </a:cubicBezTo>
                  <a:cubicBezTo>
                    <a:pt x="3653988" y="4228839"/>
                    <a:pt x="3715565" y="4166726"/>
                    <a:pt x="3763541" y="4093585"/>
                  </a:cubicBezTo>
                  <a:cubicBezTo>
                    <a:pt x="3812266" y="4021193"/>
                    <a:pt x="3848355" y="3939056"/>
                    <a:pt x="3877376" y="3853063"/>
                  </a:cubicBezTo>
                  <a:cubicBezTo>
                    <a:pt x="3906398" y="3767070"/>
                    <a:pt x="3928029" y="3676580"/>
                    <a:pt x="3945164" y="3585876"/>
                  </a:cubicBezTo>
                  <a:cubicBezTo>
                    <a:pt x="3949019" y="3563066"/>
                    <a:pt x="3953624" y="3540470"/>
                    <a:pt x="3956837" y="3517660"/>
                  </a:cubicBezTo>
                  <a:lnTo>
                    <a:pt x="3966688" y="3449338"/>
                  </a:lnTo>
                  <a:lnTo>
                    <a:pt x="3974078" y="3380801"/>
                  </a:lnTo>
                  <a:cubicBezTo>
                    <a:pt x="3976862" y="3357990"/>
                    <a:pt x="3977505" y="3334967"/>
                    <a:pt x="3979432" y="3312156"/>
                  </a:cubicBezTo>
                  <a:cubicBezTo>
                    <a:pt x="3985964" y="3220596"/>
                    <a:pt x="3986072" y="3128821"/>
                    <a:pt x="3982432" y="3037366"/>
                  </a:cubicBezTo>
                  <a:lnTo>
                    <a:pt x="3978255" y="2968829"/>
                  </a:lnTo>
                  <a:cubicBezTo>
                    <a:pt x="3976435" y="2946020"/>
                    <a:pt x="3973970" y="2923317"/>
                    <a:pt x="3971936" y="2900506"/>
                  </a:cubicBezTo>
                  <a:cubicBezTo>
                    <a:pt x="3970116" y="2877696"/>
                    <a:pt x="3966688" y="2854993"/>
                    <a:pt x="3964119" y="2832290"/>
                  </a:cubicBezTo>
                  <a:cubicBezTo>
                    <a:pt x="3961763" y="2809481"/>
                    <a:pt x="3958014" y="2786885"/>
                    <a:pt x="3954481" y="2764289"/>
                  </a:cubicBezTo>
                  <a:cubicBezTo>
                    <a:pt x="3940131" y="2673799"/>
                    <a:pt x="3921390" y="2584059"/>
                    <a:pt x="3898366" y="2495174"/>
                  </a:cubicBezTo>
                  <a:cubicBezTo>
                    <a:pt x="3851247" y="2317728"/>
                    <a:pt x="3787636" y="2144029"/>
                    <a:pt x="3709033" y="1976220"/>
                  </a:cubicBezTo>
                  <a:cubicBezTo>
                    <a:pt x="3669624" y="1892477"/>
                    <a:pt x="3626895" y="1809911"/>
                    <a:pt x="3580740" y="1728952"/>
                  </a:cubicBezTo>
                  <a:cubicBezTo>
                    <a:pt x="3535013" y="1647779"/>
                    <a:pt x="3485324" y="1568533"/>
                    <a:pt x="3432956" y="1490786"/>
                  </a:cubicBezTo>
                  <a:cubicBezTo>
                    <a:pt x="3380697" y="1412933"/>
                    <a:pt x="3324904" y="1337221"/>
                    <a:pt x="3266969" y="1262794"/>
                  </a:cubicBezTo>
                  <a:cubicBezTo>
                    <a:pt x="3208606" y="1188795"/>
                    <a:pt x="3147244" y="1116724"/>
                    <a:pt x="3083204" y="1046689"/>
                  </a:cubicBezTo>
                  <a:cubicBezTo>
                    <a:pt x="3019058" y="976867"/>
                    <a:pt x="2952770" y="908437"/>
                    <a:pt x="2882948" y="843433"/>
                  </a:cubicBezTo>
                  <a:cubicBezTo>
                    <a:pt x="2813233" y="778323"/>
                    <a:pt x="2740734" y="715783"/>
                    <a:pt x="2665557" y="656242"/>
                  </a:cubicBezTo>
                  <a:cubicBezTo>
                    <a:pt x="2590380" y="596700"/>
                    <a:pt x="2512634" y="539836"/>
                    <a:pt x="2432103" y="486828"/>
                  </a:cubicBezTo>
                  <a:cubicBezTo>
                    <a:pt x="2351357" y="434247"/>
                    <a:pt x="2268364" y="384450"/>
                    <a:pt x="2182585" y="339580"/>
                  </a:cubicBezTo>
                  <a:cubicBezTo>
                    <a:pt x="2096914" y="294495"/>
                    <a:pt x="2008994" y="253052"/>
                    <a:pt x="1918504" y="217605"/>
                  </a:cubicBezTo>
                  <a:cubicBezTo>
                    <a:pt x="1828228" y="181623"/>
                    <a:pt x="1735810" y="150460"/>
                    <a:pt x="1641679" y="125295"/>
                  </a:cubicBezTo>
                  <a:cubicBezTo>
                    <a:pt x="1453523" y="74641"/>
                    <a:pt x="1258514" y="46477"/>
                    <a:pt x="1063184" y="46691"/>
                  </a:cubicBezTo>
                  <a:cubicBezTo>
                    <a:pt x="867532" y="47334"/>
                    <a:pt x="672095" y="68859"/>
                    <a:pt x="481691" y="111159"/>
                  </a:cubicBezTo>
                  <a:lnTo>
                    <a:pt x="463807" y="114800"/>
                  </a:lnTo>
                  <a:lnTo>
                    <a:pt x="446137" y="119298"/>
                  </a:lnTo>
                  <a:lnTo>
                    <a:pt x="410691" y="128400"/>
                  </a:lnTo>
                  <a:lnTo>
                    <a:pt x="340012" y="146820"/>
                  </a:lnTo>
                  <a:cubicBezTo>
                    <a:pt x="316346" y="152388"/>
                    <a:pt x="293428" y="160740"/>
                    <a:pt x="270190" y="167916"/>
                  </a:cubicBezTo>
                  <a:lnTo>
                    <a:pt x="200796" y="190190"/>
                  </a:lnTo>
                  <a:cubicBezTo>
                    <a:pt x="177450" y="197151"/>
                    <a:pt x="155069" y="206575"/>
                    <a:pt x="132259" y="214928"/>
                  </a:cubicBezTo>
                  <a:lnTo>
                    <a:pt x="64257" y="240736"/>
                  </a:lnTo>
                  <a:lnTo>
                    <a:pt x="0" y="268129"/>
                  </a:lnTo>
                  <a:lnTo>
                    <a:pt x="0" y="192095"/>
                  </a:lnTo>
                  <a:lnTo>
                    <a:pt x="144041" y="139377"/>
                  </a:lnTo>
                  <a:cubicBezTo>
                    <a:pt x="435276" y="48796"/>
                    <a:pt x="744922" y="0"/>
                    <a:pt x="1065969"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7" name="Picture 6">
            <a:extLst>
              <a:ext uri="{FF2B5EF4-FFF2-40B4-BE49-F238E27FC236}">
                <a16:creationId xmlns:a16="http://schemas.microsoft.com/office/drawing/2014/main" id="{488151AA-C5EB-507C-0457-A8E1AD6B97BB}"/>
              </a:ext>
            </a:extLst>
          </p:cNvPr>
          <p:cNvPicPr>
            <a:picLocks noChangeAspect="1"/>
          </p:cNvPicPr>
          <p:nvPr/>
        </p:nvPicPr>
        <p:blipFill rotWithShape="1">
          <a:blip r:embed="rId6">
            <a:alphaModFix/>
          </a:blip>
          <a:srcRect l="14418" r="27071" b="1"/>
          <a:stretch/>
        </p:blipFill>
        <p:spPr>
          <a:xfrm>
            <a:off x="8845412" y="10"/>
            <a:ext cx="3346597" cy="3631921"/>
          </a:xfrm>
          <a:custGeom>
            <a:avLst/>
            <a:gdLst/>
            <a:ahLst/>
            <a:cxnLst/>
            <a:rect l="l" t="t" r="r" b="b"/>
            <a:pathLst>
              <a:path w="3346597" h="3631921">
                <a:moveTo>
                  <a:pt x="416855" y="0"/>
                </a:moveTo>
                <a:lnTo>
                  <a:pt x="3346597" y="0"/>
                </a:lnTo>
                <a:lnTo>
                  <a:pt x="3346597" y="3384403"/>
                </a:lnTo>
                <a:lnTo>
                  <a:pt x="3209678" y="3450360"/>
                </a:lnTo>
                <a:cubicBezTo>
                  <a:pt x="2933269" y="3567272"/>
                  <a:pt x="2629372" y="3631921"/>
                  <a:pt x="2310376" y="3631921"/>
                </a:cubicBezTo>
                <a:cubicBezTo>
                  <a:pt x="1034390" y="3631921"/>
                  <a:pt x="0" y="2597531"/>
                  <a:pt x="0" y="1321546"/>
                </a:cubicBezTo>
                <a:cubicBezTo>
                  <a:pt x="0" y="843052"/>
                  <a:pt x="145461" y="398532"/>
                  <a:pt x="394576" y="29794"/>
                </a:cubicBezTo>
                <a:close/>
              </a:path>
            </a:pathLst>
          </a:custGeom>
          <a:effectLst>
            <a:softEdge rad="0"/>
          </a:effectLst>
        </p:spPr>
      </p:pic>
      <p:grpSp>
        <p:nvGrpSpPr>
          <p:cNvPr id="34" name="Group 33">
            <a:extLst>
              <a:ext uri="{FF2B5EF4-FFF2-40B4-BE49-F238E27FC236}">
                <a16:creationId xmlns:a16="http://schemas.microsoft.com/office/drawing/2014/main" id="{0DC820FB-3E5D-48EF-AA5B-E98F018571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782518" y="827"/>
            <a:ext cx="3408841" cy="3769972"/>
            <a:chOff x="8817522" y="-6668"/>
            <a:chExt cx="3408841" cy="3769972"/>
          </a:xfrm>
        </p:grpSpPr>
        <p:sp>
          <p:nvSpPr>
            <p:cNvPr id="35" name="Freeform: Shape 34">
              <a:extLst>
                <a:ext uri="{FF2B5EF4-FFF2-40B4-BE49-F238E27FC236}">
                  <a16:creationId xmlns:a16="http://schemas.microsoft.com/office/drawing/2014/main" id="{9D185DF8-D07D-4C02-B873-0DE4BEF970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90298" y="-6668"/>
              <a:ext cx="3336065" cy="3697744"/>
            </a:xfrm>
            <a:custGeom>
              <a:avLst/>
              <a:gdLst>
                <a:gd name="connsiteX0" fmla="*/ 361620 w 3336065"/>
                <a:gd name="connsiteY0" fmla="*/ 0 h 3697744"/>
                <a:gd name="connsiteX1" fmla="*/ 741800 w 3336065"/>
                <a:gd name="connsiteY1" fmla="*/ 0 h 3697744"/>
                <a:gd name="connsiteX2" fmla="*/ 688452 w 3336065"/>
                <a:gd name="connsiteY2" fmla="*/ 78233 h 3697744"/>
                <a:gd name="connsiteX3" fmla="*/ 502404 w 3336065"/>
                <a:gd name="connsiteY3" fmla="*/ 449115 h 3697744"/>
                <a:gd name="connsiteX4" fmla="*/ 385577 w 3336065"/>
                <a:gd name="connsiteY4" fmla="*/ 846921 h 3697744"/>
                <a:gd name="connsiteX5" fmla="*/ 354623 w 3336065"/>
                <a:gd name="connsiteY5" fmla="*/ 1051751 h 3697744"/>
                <a:gd name="connsiteX6" fmla="*/ 340808 w 3336065"/>
                <a:gd name="connsiteY6" fmla="*/ 1258202 h 3697744"/>
                <a:gd name="connsiteX7" fmla="*/ 343877 w 3336065"/>
                <a:gd name="connsiteY7" fmla="*/ 1464993 h 3697744"/>
                <a:gd name="connsiteX8" fmla="*/ 363405 w 3336065"/>
                <a:gd name="connsiteY8" fmla="*/ 1670932 h 3697744"/>
                <a:gd name="connsiteX9" fmla="*/ 458828 w 3336065"/>
                <a:gd name="connsiteY9" fmla="*/ 2074197 h 3697744"/>
                <a:gd name="connsiteX10" fmla="*/ 630316 w 3336065"/>
                <a:gd name="connsiteY10" fmla="*/ 2453243 h 3697744"/>
                <a:gd name="connsiteX11" fmla="*/ 742793 w 3336065"/>
                <a:gd name="connsiteY11" fmla="*/ 2629165 h 3697744"/>
                <a:gd name="connsiteX12" fmla="*/ 805215 w 3336065"/>
                <a:gd name="connsiteY12" fmla="*/ 2713076 h 3697744"/>
                <a:gd name="connsiteX13" fmla="*/ 872070 w 3336065"/>
                <a:gd name="connsiteY13" fmla="*/ 2794342 h 3697744"/>
                <a:gd name="connsiteX14" fmla="*/ 1173687 w 3336065"/>
                <a:gd name="connsiteY14" fmla="*/ 3088115 h 3697744"/>
                <a:gd name="connsiteX15" fmla="*/ 1214790 w 3336065"/>
                <a:gd name="connsiteY15" fmla="*/ 3121115 h 3697744"/>
                <a:gd name="connsiteX16" fmla="*/ 1256659 w 3336065"/>
                <a:gd name="connsiteY16" fmla="*/ 3153264 h 3697744"/>
                <a:gd name="connsiteX17" fmla="*/ 1299126 w 3336065"/>
                <a:gd name="connsiteY17" fmla="*/ 3184645 h 3697744"/>
                <a:gd name="connsiteX18" fmla="*/ 1342360 w 3336065"/>
                <a:gd name="connsiteY18" fmla="*/ 3215003 h 3697744"/>
                <a:gd name="connsiteX19" fmla="*/ 1522034 w 3336065"/>
                <a:gd name="connsiteY19" fmla="*/ 3326286 h 3697744"/>
                <a:gd name="connsiteX20" fmla="*/ 1911826 w 3336065"/>
                <a:gd name="connsiteY20" fmla="*/ 3490611 h 3697744"/>
                <a:gd name="connsiteX21" fmla="*/ 2330185 w 3336065"/>
                <a:gd name="connsiteY21" fmla="*/ 3554397 h 3697744"/>
                <a:gd name="connsiteX22" fmla="*/ 2383140 w 3336065"/>
                <a:gd name="connsiteY22" fmla="*/ 3554739 h 3697744"/>
                <a:gd name="connsiteX23" fmla="*/ 2434390 w 3336065"/>
                <a:gd name="connsiteY23" fmla="*/ 3552777 h 3697744"/>
                <a:gd name="connsiteX24" fmla="*/ 2535525 w 3336065"/>
                <a:gd name="connsiteY24" fmla="*/ 3539559 h 3697744"/>
                <a:gd name="connsiteX25" fmla="*/ 2727735 w 3336065"/>
                <a:gd name="connsiteY25" fmla="*/ 3476285 h 3697744"/>
                <a:gd name="connsiteX26" fmla="*/ 2900929 w 3336065"/>
                <a:gd name="connsiteY26" fmla="*/ 3368753 h 3697744"/>
                <a:gd name="connsiteX27" fmla="*/ 3055532 w 3336065"/>
                <a:gd name="connsiteY27" fmla="*/ 3229500 h 3697744"/>
                <a:gd name="connsiteX28" fmla="*/ 3197855 w 3336065"/>
                <a:gd name="connsiteY28" fmla="*/ 3070804 h 3697744"/>
                <a:gd name="connsiteX29" fmla="*/ 3266843 w 3336065"/>
                <a:gd name="connsiteY29" fmla="*/ 2987063 h 3697744"/>
                <a:gd name="connsiteX30" fmla="*/ 3336000 w 3336065"/>
                <a:gd name="connsiteY30" fmla="*/ 2901874 h 3697744"/>
                <a:gd name="connsiteX31" fmla="*/ 3336065 w 3336065"/>
                <a:gd name="connsiteY31" fmla="*/ 2901796 h 3697744"/>
                <a:gd name="connsiteX32" fmla="*/ 3336065 w 3336065"/>
                <a:gd name="connsiteY32" fmla="*/ 3254845 h 3697744"/>
                <a:gd name="connsiteX33" fmla="*/ 3192141 w 3336065"/>
                <a:gd name="connsiteY33" fmla="*/ 3384018 h 3697744"/>
                <a:gd name="connsiteX34" fmla="*/ 3001468 w 3336065"/>
                <a:gd name="connsiteY34" fmla="*/ 3520543 h 3697744"/>
                <a:gd name="connsiteX35" fmla="*/ 2788792 w 3336065"/>
                <a:gd name="connsiteY35" fmla="*/ 3625601 h 3697744"/>
                <a:gd name="connsiteX36" fmla="*/ 2559317 w 3336065"/>
                <a:gd name="connsiteY36" fmla="*/ 3685550 h 3697744"/>
                <a:gd name="connsiteX37" fmla="*/ 2441894 w 3336065"/>
                <a:gd name="connsiteY37" fmla="*/ 3696636 h 3697744"/>
                <a:gd name="connsiteX38" fmla="*/ 2412559 w 3336065"/>
                <a:gd name="connsiteY38" fmla="*/ 3697573 h 3697744"/>
                <a:gd name="connsiteX39" fmla="*/ 2383225 w 3336065"/>
                <a:gd name="connsiteY39" fmla="*/ 3697744 h 3697744"/>
                <a:gd name="connsiteX40" fmla="*/ 2326261 w 3336065"/>
                <a:gd name="connsiteY40" fmla="*/ 3696465 h 3697744"/>
                <a:gd name="connsiteX41" fmla="*/ 1440085 w 3336065"/>
                <a:gd name="connsiteY41" fmla="*/ 3496922 h 3697744"/>
                <a:gd name="connsiteX42" fmla="*/ 1234061 w 3336065"/>
                <a:gd name="connsiteY42" fmla="*/ 3394166 h 3697744"/>
                <a:gd name="connsiteX43" fmla="*/ 1038953 w 3336065"/>
                <a:gd name="connsiteY43" fmla="*/ 3270432 h 3697744"/>
                <a:gd name="connsiteX44" fmla="*/ 687791 w 3336065"/>
                <a:gd name="connsiteY44" fmla="*/ 2967792 h 3697744"/>
                <a:gd name="connsiteX45" fmla="*/ 394786 w 3336065"/>
                <a:gd name="connsiteY45" fmla="*/ 2602133 h 3697744"/>
                <a:gd name="connsiteX46" fmla="*/ 176483 w 3336065"/>
                <a:gd name="connsiteY46" fmla="*/ 2182836 h 3697744"/>
                <a:gd name="connsiteX47" fmla="*/ 41749 w 3336065"/>
                <a:gd name="connsiteY47" fmla="*/ 1726360 h 3697744"/>
                <a:gd name="connsiteX48" fmla="*/ 8407 w 3336065"/>
                <a:gd name="connsiteY48" fmla="*/ 1489637 h 3697744"/>
                <a:gd name="connsiteX49" fmla="*/ 475 w 3336065"/>
                <a:gd name="connsiteY49" fmla="*/ 1250527 h 3697744"/>
                <a:gd name="connsiteX50" fmla="*/ 17104 w 3336065"/>
                <a:gd name="connsiteY50" fmla="*/ 1012013 h 3697744"/>
                <a:gd name="connsiteX51" fmla="*/ 57098 w 3336065"/>
                <a:gd name="connsiteY51" fmla="*/ 776655 h 3697744"/>
                <a:gd name="connsiteX52" fmla="*/ 198995 w 3336065"/>
                <a:gd name="connsiteY52" fmla="*/ 322908 h 3697744"/>
                <a:gd name="connsiteX53" fmla="*/ 299161 w 3336065"/>
                <a:gd name="connsiteY53" fmla="*/ 107876 h 3697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336065" h="3697744">
                  <a:moveTo>
                    <a:pt x="361620" y="0"/>
                  </a:moveTo>
                  <a:lnTo>
                    <a:pt x="741800" y="0"/>
                  </a:lnTo>
                  <a:lnTo>
                    <a:pt x="688452" y="78233"/>
                  </a:lnTo>
                  <a:cubicBezTo>
                    <a:pt x="615648" y="195976"/>
                    <a:pt x="553270" y="320307"/>
                    <a:pt x="502404" y="449115"/>
                  </a:cubicBezTo>
                  <a:cubicBezTo>
                    <a:pt x="451495" y="577879"/>
                    <a:pt x="412182" y="711249"/>
                    <a:pt x="385577" y="846921"/>
                  </a:cubicBezTo>
                  <a:cubicBezTo>
                    <a:pt x="372360" y="914800"/>
                    <a:pt x="362127" y="983105"/>
                    <a:pt x="354623" y="1051751"/>
                  </a:cubicBezTo>
                  <a:cubicBezTo>
                    <a:pt x="347373" y="1120398"/>
                    <a:pt x="342769" y="1189214"/>
                    <a:pt x="340808" y="1258202"/>
                  </a:cubicBezTo>
                  <a:cubicBezTo>
                    <a:pt x="339102" y="1327104"/>
                    <a:pt x="339614" y="1396176"/>
                    <a:pt x="343877" y="1464993"/>
                  </a:cubicBezTo>
                  <a:cubicBezTo>
                    <a:pt x="347288" y="1533895"/>
                    <a:pt x="354195" y="1602541"/>
                    <a:pt x="363405" y="1670932"/>
                  </a:cubicBezTo>
                  <a:cubicBezTo>
                    <a:pt x="382337" y="1807713"/>
                    <a:pt x="413888" y="1943043"/>
                    <a:pt x="458828" y="2074197"/>
                  </a:cubicBezTo>
                  <a:cubicBezTo>
                    <a:pt x="503683" y="2205349"/>
                    <a:pt x="560988" y="2332579"/>
                    <a:pt x="630316" y="2453243"/>
                  </a:cubicBezTo>
                  <a:cubicBezTo>
                    <a:pt x="665108" y="2513447"/>
                    <a:pt x="702544" y="2572287"/>
                    <a:pt x="742793" y="2629165"/>
                  </a:cubicBezTo>
                  <a:cubicBezTo>
                    <a:pt x="762832" y="2657732"/>
                    <a:pt x="783810" y="2685532"/>
                    <a:pt x="805215" y="2713076"/>
                  </a:cubicBezTo>
                  <a:cubicBezTo>
                    <a:pt x="826959" y="2740534"/>
                    <a:pt x="849131" y="2767736"/>
                    <a:pt x="872070" y="2794342"/>
                  </a:cubicBezTo>
                  <a:cubicBezTo>
                    <a:pt x="963570" y="2900850"/>
                    <a:pt x="1064791" y="2999088"/>
                    <a:pt x="1173687" y="3088115"/>
                  </a:cubicBezTo>
                  <a:cubicBezTo>
                    <a:pt x="1187501" y="3099030"/>
                    <a:pt x="1200890" y="3110371"/>
                    <a:pt x="1214790" y="3121115"/>
                  </a:cubicBezTo>
                  <a:lnTo>
                    <a:pt x="1256659" y="3153264"/>
                  </a:lnTo>
                  <a:lnTo>
                    <a:pt x="1299126" y="3184645"/>
                  </a:lnTo>
                  <a:lnTo>
                    <a:pt x="1342360" y="3215003"/>
                  </a:lnTo>
                  <a:cubicBezTo>
                    <a:pt x="1400518" y="3254656"/>
                    <a:pt x="1460295" y="3292092"/>
                    <a:pt x="1522034" y="3326286"/>
                  </a:cubicBezTo>
                  <a:cubicBezTo>
                    <a:pt x="1645342" y="3394762"/>
                    <a:pt x="1775727" y="3451556"/>
                    <a:pt x="1911826" y="3490611"/>
                  </a:cubicBezTo>
                  <a:cubicBezTo>
                    <a:pt x="2047839" y="3529496"/>
                    <a:pt x="2188799" y="3551157"/>
                    <a:pt x="2330185" y="3554397"/>
                  </a:cubicBezTo>
                  <a:lnTo>
                    <a:pt x="2383140" y="3554739"/>
                  </a:lnTo>
                  <a:cubicBezTo>
                    <a:pt x="2400280" y="3554482"/>
                    <a:pt x="2417335" y="3553885"/>
                    <a:pt x="2434390" y="3552777"/>
                  </a:cubicBezTo>
                  <a:cubicBezTo>
                    <a:pt x="2468415" y="3550218"/>
                    <a:pt x="2502269" y="3546125"/>
                    <a:pt x="2535525" y="3539559"/>
                  </a:cubicBezTo>
                  <a:cubicBezTo>
                    <a:pt x="2602126" y="3526682"/>
                    <a:pt x="2666679" y="3505279"/>
                    <a:pt x="2727735" y="3476285"/>
                  </a:cubicBezTo>
                  <a:cubicBezTo>
                    <a:pt x="2788962" y="3447462"/>
                    <a:pt x="2846523" y="3410539"/>
                    <a:pt x="2900929" y="3368753"/>
                  </a:cubicBezTo>
                  <a:cubicBezTo>
                    <a:pt x="2955419" y="3327054"/>
                    <a:pt x="3006499" y="3279727"/>
                    <a:pt x="3055532" y="3229500"/>
                  </a:cubicBezTo>
                  <a:cubicBezTo>
                    <a:pt x="3104650" y="3179273"/>
                    <a:pt x="3151381" y="3125636"/>
                    <a:pt x="3197855" y="3070804"/>
                  </a:cubicBezTo>
                  <a:cubicBezTo>
                    <a:pt x="3221050" y="3043345"/>
                    <a:pt x="3243903" y="3015289"/>
                    <a:pt x="3266843" y="2987063"/>
                  </a:cubicBezTo>
                  <a:lnTo>
                    <a:pt x="3336000" y="2901874"/>
                  </a:lnTo>
                  <a:lnTo>
                    <a:pt x="3336065" y="2901796"/>
                  </a:lnTo>
                  <a:lnTo>
                    <a:pt x="3336065" y="3254845"/>
                  </a:lnTo>
                  <a:lnTo>
                    <a:pt x="3192141" y="3384018"/>
                  </a:lnTo>
                  <a:cubicBezTo>
                    <a:pt x="3132194" y="3433136"/>
                    <a:pt x="3068665" y="3479355"/>
                    <a:pt x="3001468" y="3520543"/>
                  </a:cubicBezTo>
                  <a:cubicBezTo>
                    <a:pt x="2934271" y="3561646"/>
                    <a:pt x="2863067" y="3597461"/>
                    <a:pt x="2788792" y="3625601"/>
                  </a:cubicBezTo>
                  <a:cubicBezTo>
                    <a:pt x="2714517" y="3653656"/>
                    <a:pt x="2637344" y="3673952"/>
                    <a:pt x="2559317" y="3685550"/>
                  </a:cubicBezTo>
                  <a:cubicBezTo>
                    <a:pt x="2520262" y="3691178"/>
                    <a:pt x="2481121" y="3695185"/>
                    <a:pt x="2441894" y="3696636"/>
                  </a:cubicBezTo>
                  <a:lnTo>
                    <a:pt x="2412559" y="3697573"/>
                  </a:lnTo>
                  <a:lnTo>
                    <a:pt x="2383225" y="3697744"/>
                  </a:lnTo>
                  <a:lnTo>
                    <a:pt x="2326261" y="3696465"/>
                  </a:lnTo>
                  <a:cubicBezTo>
                    <a:pt x="2022939" y="3686317"/>
                    <a:pt x="1721236" y="3619461"/>
                    <a:pt x="1440085" y="3496922"/>
                  </a:cubicBezTo>
                  <a:cubicBezTo>
                    <a:pt x="1369904" y="3466138"/>
                    <a:pt x="1300917" y="3432028"/>
                    <a:pt x="1234061" y="3394166"/>
                  </a:cubicBezTo>
                  <a:cubicBezTo>
                    <a:pt x="1166950" y="3356474"/>
                    <a:pt x="1101885" y="3315116"/>
                    <a:pt x="1038953" y="3270432"/>
                  </a:cubicBezTo>
                  <a:cubicBezTo>
                    <a:pt x="913257" y="3180979"/>
                    <a:pt x="795919" y="3079160"/>
                    <a:pt x="687791" y="2967792"/>
                  </a:cubicBezTo>
                  <a:cubicBezTo>
                    <a:pt x="579748" y="2856763"/>
                    <a:pt x="480488" y="2733627"/>
                    <a:pt x="394786" y="2602133"/>
                  </a:cubicBezTo>
                  <a:cubicBezTo>
                    <a:pt x="309000" y="2470383"/>
                    <a:pt x="235920" y="2329680"/>
                    <a:pt x="176483" y="2182836"/>
                  </a:cubicBezTo>
                  <a:cubicBezTo>
                    <a:pt x="116961" y="2035993"/>
                    <a:pt x="72106" y="1882755"/>
                    <a:pt x="41749" y="1726360"/>
                  </a:cubicBezTo>
                  <a:cubicBezTo>
                    <a:pt x="26399" y="1648164"/>
                    <a:pt x="15655" y="1569029"/>
                    <a:pt x="8407" y="1489637"/>
                  </a:cubicBezTo>
                  <a:cubicBezTo>
                    <a:pt x="2096" y="1410161"/>
                    <a:pt x="-1315" y="1330344"/>
                    <a:pt x="475" y="1250527"/>
                  </a:cubicBezTo>
                  <a:cubicBezTo>
                    <a:pt x="1840" y="1170795"/>
                    <a:pt x="7468" y="1091149"/>
                    <a:pt x="17104" y="1012013"/>
                  </a:cubicBezTo>
                  <a:cubicBezTo>
                    <a:pt x="26570" y="932878"/>
                    <a:pt x="40043" y="854341"/>
                    <a:pt x="57098" y="776655"/>
                  </a:cubicBezTo>
                  <a:cubicBezTo>
                    <a:pt x="91038" y="621284"/>
                    <a:pt x="138621" y="469325"/>
                    <a:pt x="198995" y="322908"/>
                  </a:cubicBezTo>
                  <a:cubicBezTo>
                    <a:pt x="229204" y="249721"/>
                    <a:pt x="262642" y="177956"/>
                    <a:pt x="299161" y="107876"/>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Shape 35">
              <a:extLst>
                <a:ext uri="{FF2B5EF4-FFF2-40B4-BE49-F238E27FC236}">
                  <a16:creationId xmlns:a16="http://schemas.microsoft.com/office/drawing/2014/main" id="{94186681-C66A-4722-BE24-42F93C80EF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74742" y="-6667"/>
              <a:ext cx="3351621" cy="3735009"/>
            </a:xfrm>
            <a:custGeom>
              <a:avLst/>
              <a:gdLst>
                <a:gd name="connsiteX0" fmla="*/ 372906 w 3351621"/>
                <a:gd name="connsiteY0" fmla="*/ 0 h 3735009"/>
                <a:gd name="connsiteX1" fmla="*/ 1010936 w 3351621"/>
                <a:gd name="connsiteY1" fmla="*/ 0 h 3735009"/>
                <a:gd name="connsiteX2" fmla="*/ 942320 w 3351621"/>
                <a:gd name="connsiteY2" fmla="*/ 76816 h 3735009"/>
                <a:gd name="connsiteX3" fmla="*/ 660453 w 3351621"/>
                <a:gd name="connsiteY3" fmla="*/ 550336 h 3735009"/>
                <a:gd name="connsiteX4" fmla="*/ 511734 w 3351621"/>
                <a:gd name="connsiteY4" fmla="*/ 1301266 h 3735009"/>
                <a:gd name="connsiteX5" fmla="*/ 635212 w 3351621"/>
                <a:gd name="connsiteY5" fmla="*/ 1988325 h 3735009"/>
                <a:gd name="connsiteX6" fmla="*/ 974777 w 3351621"/>
                <a:gd name="connsiteY6" fmla="*/ 2564612 h 3735009"/>
                <a:gd name="connsiteX7" fmla="*/ 1601802 w 3351621"/>
                <a:gd name="connsiteY7" fmla="*/ 3046160 h 3735009"/>
                <a:gd name="connsiteX8" fmla="*/ 2391362 w 3351621"/>
                <a:gd name="connsiteY8" fmla="*/ 3223360 h 3735009"/>
                <a:gd name="connsiteX9" fmla="*/ 3210170 w 3351621"/>
                <a:gd name="connsiteY9" fmla="*/ 2672400 h 3735009"/>
                <a:gd name="connsiteX10" fmla="*/ 3325718 w 3351621"/>
                <a:gd name="connsiteY10" fmla="*/ 2546459 h 3735009"/>
                <a:gd name="connsiteX11" fmla="*/ 3351621 w 3351621"/>
                <a:gd name="connsiteY11" fmla="*/ 2519286 h 3735009"/>
                <a:gd name="connsiteX12" fmla="*/ 3351621 w 3351621"/>
                <a:gd name="connsiteY12" fmla="*/ 3268699 h 3735009"/>
                <a:gd name="connsiteX13" fmla="*/ 3346790 w 3351621"/>
                <a:gd name="connsiteY13" fmla="*/ 3273755 h 3735009"/>
                <a:gd name="connsiteX14" fmla="*/ 2391277 w 3351621"/>
                <a:gd name="connsiteY14" fmla="*/ 3735009 h 3735009"/>
                <a:gd name="connsiteX15" fmla="*/ 585582 w 3351621"/>
                <a:gd name="connsiteY15" fmla="*/ 2896843 h 3735009"/>
                <a:gd name="connsiteX16" fmla="*/ 0 w 3351621"/>
                <a:gd name="connsiteY16" fmla="*/ 1301266 h 3735009"/>
                <a:gd name="connsiteX17" fmla="*/ 288617 w 3351621"/>
                <a:gd name="connsiteY17" fmla="*/ 141207 h 373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51621" h="3735009">
                  <a:moveTo>
                    <a:pt x="372906" y="0"/>
                  </a:moveTo>
                  <a:lnTo>
                    <a:pt x="1010936" y="0"/>
                  </a:lnTo>
                  <a:lnTo>
                    <a:pt x="942320" y="76816"/>
                  </a:lnTo>
                  <a:cubicBezTo>
                    <a:pt x="826323" y="219906"/>
                    <a:pt x="731828" y="378550"/>
                    <a:pt x="660453" y="550336"/>
                  </a:cubicBezTo>
                  <a:cubicBezTo>
                    <a:pt x="561791" y="787826"/>
                    <a:pt x="511734" y="1040496"/>
                    <a:pt x="511734" y="1301266"/>
                  </a:cubicBezTo>
                  <a:cubicBezTo>
                    <a:pt x="511734" y="1538330"/>
                    <a:pt x="553263" y="1769425"/>
                    <a:pt x="635212" y="1988325"/>
                  </a:cubicBezTo>
                  <a:cubicBezTo>
                    <a:pt x="714262" y="2199465"/>
                    <a:pt x="828530" y="2393295"/>
                    <a:pt x="974777" y="2564612"/>
                  </a:cubicBezTo>
                  <a:cubicBezTo>
                    <a:pt x="1147628" y="2767140"/>
                    <a:pt x="1364482" y="2933597"/>
                    <a:pt x="1601802" y="3046160"/>
                  </a:cubicBezTo>
                  <a:cubicBezTo>
                    <a:pt x="1849696" y="3163754"/>
                    <a:pt x="2115327" y="3223360"/>
                    <a:pt x="2391362" y="3223360"/>
                  </a:cubicBezTo>
                  <a:cubicBezTo>
                    <a:pt x="2693831" y="3223360"/>
                    <a:pt x="2880157" y="3034477"/>
                    <a:pt x="3210170" y="2672400"/>
                  </a:cubicBezTo>
                  <a:cubicBezTo>
                    <a:pt x="3247904" y="2630999"/>
                    <a:pt x="3286278" y="2588894"/>
                    <a:pt x="3325718" y="2546459"/>
                  </a:cubicBezTo>
                  <a:lnTo>
                    <a:pt x="3351621" y="2519286"/>
                  </a:lnTo>
                  <a:lnTo>
                    <a:pt x="3351621" y="3268699"/>
                  </a:lnTo>
                  <a:lnTo>
                    <a:pt x="3346790" y="3273755"/>
                  </a:lnTo>
                  <a:cubicBezTo>
                    <a:pt x="3086960" y="3532881"/>
                    <a:pt x="2804007" y="3735009"/>
                    <a:pt x="2391277" y="3735009"/>
                  </a:cubicBezTo>
                  <a:cubicBezTo>
                    <a:pt x="1670363" y="3735009"/>
                    <a:pt x="1023980" y="3410369"/>
                    <a:pt x="585582" y="2896843"/>
                  </a:cubicBezTo>
                  <a:cubicBezTo>
                    <a:pt x="220862" y="2469616"/>
                    <a:pt x="0" y="1911662"/>
                    <a:pt x="0" y="1301266"/>
                  </a:cubicBezTo>
                  <a:cubicBezTo>
                    <a:pt x="0" y="881234"/>
                    <a:pt x="104553" y="486052"/>
                    <a:pt x="288617" y="14120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id="{205EE617-9E12-49E3-9A3F-F5951BA97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74742" y="-6667"/>
              <a:ext cx="3351621" cy="3735009"/>
            </a:xfrm>
            <a:custGeom>
              <a:avLst/>
              <a:gdLst>
                <a:gd name="connsiteX0" fmla="*/ 372906 w 3351621"/>
                <a:gd name="connsiteY0" fmla="*/ 0 h 3735009"/>
                <a:gd name="connsiteX1" fmla="*/ 896642 w 3351621"/>
                <a:gd name="connsiteY1" fmla="*/ 0 h 3735009"/>
                <a:gd name="connsiteX2" fmla="*/ 875998 w 3351621"/>
                <a:gd name="connsiteY2" fmla="*/ 23109 h 3735009"/>
                <a:gd name="connsiteX3" fmla="*/ 581659 w 3351621"/>
                <a:gd name="connsiteY3" fmla="*/ 517590 h 3735009"/>
                <a:gd name="connsiteX4" fmla="*/ 426374 w 3351621"/>
                <a:gd name="connsiteY4" fmla="*/ 1301266 h 3735009"/>
                <a:gd name="connsiteX5" fmla="*/ 555395 w 3351621"/>
                <a:gd name="connsiteY5" fmla="*/ 2018256 h 3735009"/>
                <a:gd name="connsiteX6" fmla="*/ 909968 w 3351621"/>
                <a:gd name="connsiteY6" fmla="*/ 2620041 h 3735009"/>
                <a:gd name="connsiteX7" fmla="*/ 1565305 w 3351621"/>
                <a:gd name="connsiteY7" fmla="*/ 3123248 h 3735009"/>
                <a:gd name="connsiteX8" fmla="*/ 2391362 w 3351621"/>
                <a:gd name="connsiteY8" fmla="*/ 3308635 h 3735009"/>
                <a:gd name="connsiteX9" fmla="*/ 2821658 w 3351621"/>
                <a:gd name="connsiteY9" fmla="*/ 3165715 h 3735009"/>
                <a:gd name="connsiteX10" fmla="*/ 3273189 w 3351621"/>
                <a:gd name="connsiteY10" fmla="*/ 2729789 h 3735009"/>
                <a:gd name="connsiteX11" fmla="*/ 3351621 w 3351621"/>
                <a:gd name="connsiteY11" fmla="*/ 2644299 h 3735009"/>
                <a:gd name="connsiteX12" fmla="*/ 3351621 w 3351621"/>
                <a:gd name="connsiteY12" fmla="*/ 3268699 h 3735009"/>
                <a:gd name="connsiteX13" fmla="*/ 3346790 w 3351621"/>
                <a:gd name="connsiteY13" fmla="*/ 3273755 h 3735009"/>
                <a:gd name="connsiteX14" fmla="*/ 2391277 w 3351621"/>
                <a:gd name="connsiteY14" fmla="*/ 3735009 h 3735009"/>
                <a:gd name="connsiteX15" fmla="*/ 585582 w 3351621"/>
                <a:gd name="connsiteY15" fmla="*/ 2896843 h 3735009"/>
                <a:gd name="connsiteX16" fmla="*/ 0 w 3351621"/>
                <a:gd name="connsiteY16" fmla="*/ 1301266 h 3735009"/>
                <a:gd name="connsiteX17" fmla="*/ 288617 w 3351621"/>
                <a:gd name="connsiteY17" fmla="*/ 141207 h 373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51621" h="3735009">
                  <a:moveTo>
                    <a:pt x="372906" y="0"/>
                  </a:moveTo>
                  <a:lnTo>
                    <a:pt x="896642" y="0"/>
                  </a:lnTo>
                  <a:lnTo>
                    <a:pt x="875998" y="23109"/>
                  </a:lnTo>
                  <a:cubicBezTo>
                    <a:pt x="754885" y="172515"/>
                    <a:pt x="656232" y="338193"/>
                    <a:pt x="581659" y="517590"/>
                  </a:cubicBezTo>
                  <a:cubicBezTo>
                    <a:pt x="478647" y="765484"/>
                    <a:pt x="426374" y="1029153"/>
                    <a:pt x="426374" y="1301266"/>
                  </a:cubicBezTo>
                  <a:cubicBezTo>
                    <a:pt x="426374" y="1548563"/>
                    <a:pt x="469779" y="1789805"/>
                    <a:pt x="555395" y="2018256"/>
                  </a:cubicBezTo>
                  <a:cubicBezTo>
                    <a:pt x="637941" y="2238692"/>
                    <a:pt x="757240" y="2441219"/>
                    <a:pt x="909968" y="2620041"/>
                  </a:cubicBezTo>
                  <a:cubicBezTo>
                    <a:pt x="1090579" y="2831608"/>
                    <a:pt x="1317240" y="3005569"/>
                    <a:pt x="1565305" y="3123248"/>
                  </a:cubicBezTo>
                  <a:cubicBezTo>
                    <a:pt x="1824711" y="3246300"/>
                    <a:pt x="2102621" y="3308635"/>
                    <a:pt x="2391362" y="3308635"/>
                  </a:cubicBezTo>
                  <a:cubicBezTo>
                    <a:pt x="2548609" y="3308635"/>
                    <a:pt x="2681296" y="3264548"/>
                    <a:pt x="2821658" y="3165715"/>
                  </a:cubicBezTo>
                  <a:cubicBezTo>
                    <a:pt x="2972936" y="3059206"/>
                    <a:pt x="3118755" y="2899146"/>
                    <a:pt x="3273189" y="2729789"/>
                  </a:cubicBezTo>
                  <a:lnTo>
                    <a:pt x="3351621" y="2644299"/>
                  </a:lnTo>
                  <a:lnTo>
                    <a:pt x="3351621" y="3268699"/>
                  </a:lnTo>
                  <a:lnTo>
                    <a:pt x="3346790" y="3273755"/>
                  </a:lnTo>
                  <a:cubicBezTo>
                    <a:pt x="3086960" y="3532881"/>
                    <a:pt x="2804007" y="3735009"/>
                    <a:pt x="2391277" y="3735009"/>
                  </a:cubicBezTo>
                  <a:cubicBezTo>
                    <a:pt x="1670363" y="3735009"/>
                    <a:pt x="1023980" y="3410369"/>
                    <a:pt x="585582" y="2896843"/>
                  </a:cubicBezTo>
                  <a:cubicBezTo>
                    <a:pt x="220862" y="2469616"/>
                    <a:pt x="0" y="1911662"/>
                    <a:pt x="0" y="1301266"/>
                  </a:cubicBezTo>
                  <a:cubicBezTo>
                    <a:pt x="0" y="881234"/>
                    <a:pt x="104553" y="486052"/>
                    <a:pt x="288617" y="14120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8" name="Freeform: Shape 37">
              <a:extLst>
                <a:ext uri="{FF2B5EF4-FFF2-40B4-BE49-F238E27FC236}">
                  <a16:creationId xmlns:a16="http://schemas.microsoft.com/office/drawing/2014/main" id="{1153EB7D-D831-41B5-8C56-B4D24049B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817522" y="-6668"/>
              <a:ext cx="3408840" cy="3769972"/>
            </a:xfrm>
            <a:custGeom>
              <a:avLst/>
              <a:gdLst>
                <a:gd name="connsiteX0" fmla="*/ 373601 w 3408840"/>
                <a:gd name="connsiteY0" fmla="*/ 0 h 3769972"/>
                <a:gd name="connsiteX1" fmla="*/ 558190 w 3408840"/>
                <a:gd name="connsiteY1" fmla="*/ 0 h 3769972"/>
                <a:gd name="connsiteX2" fmla="*/ 466519 w 3408840"/>
                <a:gd name="connsiteY2" fmla="*/ 165961 h 3769972"/>
                <a:gd name="connsiteX3" fmla="*/ 377171 w 3408840"/>
                <a:gd name="connsiteY3" fmla="*/ 367422 h 3769972"/>
                <a:gd name="connsiteX4" fmla="*/ 254631 w 3408840"/>
                <a:gd name="connsiteY4" fmla="*/ 787912 h 3769972"/>
                <a:gd name="connsiteX5" fmla="*/ 212590 w 3408840"/>
                <a:gd name="connsiteY5" fmla="*/ 1222558 h 3769972"/>
                <a:gd name="connsiteX6" fmla="*/ 248832 w 3408840"/>
                <a:gd name="connsiteY6" fmla="*/ 1657203 h 3769972"/>
                <a:gd name="connsiteX7" fmla="*/ 364806 w 3408840"/>
                <a:gd name="connsiteY7" fmla="*/ 2077949 h 3769972"/>
                <a:gd name="connsiteX8" fmla="*/ 824181 w 3408840"/>
                <a:gd name="connsiteY8" fmla="*/ 2822228 h 3769972"/>
                <a:gd name="connsiteX9" fmla="*/ 1536993 w 3408840"/>
                <a:gd name="connsiteY9" fmla="*/ 3346753 h 3769972"/>
                <a:gd name="connsiteX10" fmla="*/ 1587732 w 3408840"/>
                <a:gd name="connsiteY10" fmla="*/ 3370545 h 3769972"/>
                <a:gd name="connsiteX11" fmla="*/ 1613144 w 3408840"/>
                <a:gd name="connsiteY11" fmla="*/ 3382483 h 3769972"/>
                <a:gd name="connsiteX12" fmla="*/ 1639153 w 3408840"/>
                <a:gd name="connsiteY12" fmla="*/ 3393058 h 3769972"/>
                <a:gd name="connsiteX13" fmla="*/ 1691170 w 3408840"/>
                <a:gd name="connsiteY13" fmla="*/ 3414291 h 3769972"/>
                <a:gd name="connsiteX14" fmla="*/ 1743614 w 3408840"/>
                <a:gd name="connsiteY14" fmla="*/ 3434587 h 3769972"/>
                <a:gd name="connsiteX15" fmla="*/ 1850037 w 3408840"/>
                <a:gd name="connsiteY15" fmla="*/ 3471510 h 3769972"/>
                <a:gd name="connsiteX16" fmla="*/ 1958507 w 3408840"/>
                <a:gd name="connsiteY16" fmla="*/ 3503233 h 3769972"/>
                <a:gd name="connsiteX17" fmla="*/ 2406200 w 3408840"/>
                <a:gd name="connsiteY17" fmla="*/ 3575205 h 3769972"/>
                <a:gd name="connsiteX18" fmla="*/ 2463163 w 3408840"/>
                <a:gd name="connsiteY18" fmla="*/ 3578872 h 3769972"/>
                <a:gd name="connsiteX19" fmla="*/ 2518848 w 3408840"/>
                <a:gd name="connsiteY19" fmla="*/ 3579725 h 3769972"/>
                <a:gd name="connsiteX20" fmla="*/ 2574362 w 3408840"/>
                <a:gd name="connsiteY20" fmla="*/ 3577933 h 3769972"/>
                <a:gd name="connsiteX21" fmla="*/ 2629705 w 3408840"/>
                <a:gd name="connsiteY21" fmla="*/ 3573414 h 3769972"/>
                <a:gd name="connsiteX22" fmla="*/ 2684707 w 3408840"/>
                <a:gd name="connsiteY22" fmla="*/ 3566081 h 3769972"/>
                <a:gd name="connsiteX23" fmla="*/ 2739283 w 3408840"/>
                <a:gd name="connsiteY23" fmla="*/ 3555762 h 3769972"/>
                <a:gd name="connsiteX24" fmla="*/ 2793177 w 3408840"/>
                <a:gd name="connsiteY24" fmla="*/ 3542203 h 3769972"/>
                <a:gd name="connsiteX25" fmla="*/ 2846388 w 3408840"/>
                <a:gd name="connsiteY25" fmla="*/ 3525745 h 3769972"/>
                <a:gd name="connsiteX26" fmla="*/ 3050025 w 3408840"/>
                <a:gd name="connsiteY26" fmla="*/ 3432455 h 3769972"/>
                <a:gd name="connsiteX27" fmla="*/ 3236606 w 3408840"/>
                <a:gd name="connsiteY27" fmla="*/ 3303178 h 3769972"/>
                <a:gd name="connsiteX28" fmla="*/ 3407753 w 3408840"/>
                <a:gd name="connsiteY28" fmla="*/ 3150195 h 3769972"/>
                <a:gd name="connsiteX29" fmla="*/ 3408840 w 3408840"/>
                <a:gd name="connsiteY29" fmla="*/ 3149108 h 3769972"/>
                <a:gd name="connsiteX30" fmla="*/ 3408840 w 3408840"/>
                <a:gd name="connsiteY30" fmla="*/ 3583590 h 3769972"/>
                <a:gd name="connsiteX31" fmla="*/ 3202835 w 3408840"/>
                <a:gd name="connsiteY31" fmla="*/ 3658987 h 3769972"/>
                <a:gd name="connsiteX32" fmla="*/ 2468706 w 3408840"/>
                <a:gd name="connsiteY32" fmla="*/ 3769972 h 3769972"/>
                <a:gd name="connsiteX33" fmla="*/ 0 w 3408840"/>
                <a:gd name="connsiteY33" fmla="*/ 1301267 h 3769972"/>
                <a:gd name="connsiteX34" fmla="*/ 297954 w 3408840"/>
                <a:gd name="connsiteY34" fmla="*/ 124521 h 376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08840" h="3769972">
                  <a:moveTo>
                    <a:pt x="373601" y="0"/>
                  </a:moveTo>
                  <a:lnTo>
                    <a:pt x="558190" y="0"/>
                  </a:lnTo>
                  <a:lnTo>
                    <a:pt x="466519" y="165961"/>
                  </a:lnTo>
                  <a:cubicBezTo>
                    <a:pt x="433767" y="231936"/>
                    <a:pt x="403969" y="299181"/>
                    <a:pt x="377171" y="367422"/>
                  </a:cubicBezTo>
                  <a:cubicBezTo>
                    <a:pt x="323788" y="503861"/>
                    <a:pt x="281919" y="644565"/>
                    <a:pt x="254631" y="787912"/>
                  </a:cubicBezTo>
                  <a:cubicBezTo>
                    <a:pt x="227428" y="931259"/>
                    <a:pt x="213358" y="1076823"/>
                    <a:pt x="212590" y="1222558"/>
                  </a:cubicBezTo>
                  <a:cubicBezTo>
                    <a:pt x="211482" y="1368292"/>
                    <a:pt x="223761" y="1513856"/>
                    <a:pt x="248832" y="1657203"/>
                  </a:cubicBezTo>
                  <a:cubicBezTo>
                    <a:pt x="273647" y="1800636"/>
                    <a:pt x="313214" y="1941509"/>
                    <a:pt x="364806" y="2077949"/>
                  </a:cubicBezTo>
                  <a:cubicBezTo>
                    <a:pt x="468670" y="2350488"/>
                    <a:pt x="623786" y="2605459"/>
                    <a:pt x="824181" y="2822228"/>
                  </a:cubicBezTo>
                  <a:cubicBezTo>
                    <a:pt x="1024577" y="3038997"/>
                    <a:pt x="1268122" y="3216965"/>
                    <a:pt x="1536993" y="3346753"/>
                  </a:cubicBezTo>
                  <a:lnTo>
                    <a:pt x="1587732" y="3370545"/>
                  </a:lnTo>
                  <a:lnTo>
                    <a:pt x="1613144" y="3382483"/>
                  </a:lnTo>
                  <a:lnTo>
                    <a:pt x="1639153" y="3393058"/>
                  </a:lnTo>
                  <a:lnTo>
                    <a:pt x="1691170" y="3414291"/>
                  </a:lnTo>
                  <a:cubicBezTo>
                    <a:pt x="1708566" y="3421284"/>
                    <a:pt x="1725792" y="3428873"/>
                    <a:pt x="1743614" y="3434587"/>
                  </a:cubicBezTo>
                  <a:cubicBezTo>
                    <a:pt x="1779089" y="3446696"/>
                    <a:pt x="1814307" y="3459913"/>
                    <a:pt x="1850037" y="3471510"/>
                  </a:cubicBezTo>
                  <a:lnTo>
                    <a:pt x="1958507" y="3503233"/>
                  </a:lnTo>
                  <a:cubicBezTo>
                    <a:pt x="2104326" y="3541180"/>
                    <a:pt x="2254410" y="3565654"/>
                    <a:pt x="2406200" y="3575205"/>
                  </a:cubicBezTo>
                  <a:lnTo>
                    <a:pt x="2463163" y="3578872"/>
                  </a:lnTo>
                  <a:cubicBezTo>
                    <a:pt x="2481838" y="3579384"/>
                    <a:pt x="2500258" y="3579384"/>
                    <a:pt x="2518848" y="3579725"/>
                  </a:cubicBezTo>
                  <a:cubicBezTo>
                    <a:pt x="2537352" y="3579554"/>
                    <a:pt x="2555857" y="3578445"/>
                    <a:pt x="2574362" y="3577933"/>
                  </a:cubicBezTo>
                  <a:cubicBezTo>
                    <a:pt x="2592866" y="3576910"/>
                    <a:pt x="2611200" y="3574863"/>
                    <a:pt x="2629705" y="3573414"/>
                  </a:cubicBezTo>
                  <a:cubicBezTo>
                    <a:pt x="2648039" y="3571367"/>
                    <a:pt x="2666288" y="3568468"/>
                    <a:pt x="2684707" y="3566081"/>
                  </a:cubicBezTo>
                  <a:cubicBezTo>
                    <a:pt x="2702871" y="3562840"/>
                    <a:pt x="2721034" y="3559258"/>
                    <a:pt x="2739283" y="3555762"/>
                  </a:cubicBezTo>
                  <a:cubicBezTo>
                    <a:pt x="2757190" y="3551243"/>
                    <a:pt x="2775269" y="3547064"/>
                    <a:pt x="2793177" y="3542203"/>
                  </a:cubicBezTo>
                  <a:cubicBezTo>
                    <a:pt x="2810829" y="3536660"/>
                    <a:pt x="2828821" y="3531885"/>
                    <a:pt x="2846388" y="3525745"/>
                  </a:cubicBezTo>
                  <a:cubicBezTo>
                    <a:pt x="2916825" y="3501954"/>
                    <a:pt x="2984875" y="3470061"/>
                    <a:pt x="3050025" y="3432455"/>
                  </a:cubicBezTo>
                  <a:cubicBezTo>
                    <a:pt x="3115004" y="3394422"/>
                    <a:pt x="3177425" y="3351188"/>
                    <a:pt x="3236606" y="3303178"/>
                  </a:cubicBezTo>
                  <a:cubicBezTo>
                    <a:pt x="3295957" y="3255339"/>
                    <a:pt x="3352836" y="3203918"/>
                    <a:pt x="3407753" y="3150195"/>
                  </a:cubicBezTo>
                  <a:lnTo>
                    <a:pt x="3408840" y="3149108"/>
                  </a:lnTo>
                  <a:lnTo>
                    <a:pt x="3408840" y="3583590"/>
                  </a:lnTo>
                  <a:lnTo>
                    <a:pt x="3202835" y="3658987"/>
                  </a:lnTo>
                  <a:cubicBezTo>
                    <a:pt x="2970925" y="3731116"/>
                    <a:pt x="2724355" y="3769972"/>
                    <a:pt x="2468706" y="3769972"/>
                  </a:cubicBezTo>
                  <a:cubicBezTo>
                    <a:pt x="1105247" y="3769972"/>
                    <a:pt x="0" y="2664725"/>
                    <a:pt x="0" y="1301267"/>
                  </a:cubicBezTo>
                  <a:cubicBezTo>
                    <a:pt x="0" y="875185"/>
                    <a:pt x="107934" y="474320"/>
                    <a:pt x="297954" y="124521"/>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78337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6ECEE03-918F-43ED-A7B3-F1BDE3FCE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47EBB1-A125-0035-3530-4A972CFEA3AF}"/>
              </a:ext>
            </a:extLst>
          </p:cNvPr>
          <p:cNvSpPr>
            <a:spLocks noGrp="1"/>
          </p:cNvSpPr>
          <p:nvPr>
            <p:ph type="title"/>
          </p:nvPr>
        </p:nvSpPr>
        <p:spPr>
          <a:xfrm>
            <a:off x="838200" y="400051"/>
            <a:ext cx="10515600" cy="1270232"/>
          </a:xfrm>
        </p:spPr>
        <p:txBody>
          <a:bodyPr vert="horz" lIns="91440" tIns="45720" rIns="91440" bIns="45720" rtlCol="0" anchor="b">
            <a:normAutofit/>
          </a:bodyPr>
          <a:lstStyle/>
          <a:p>
            <a:pPr algn="ctr"/>
            <a:r>
              <a:rPr lang="en-US" sz="6600" kern="1200">
                <a:solidFill>
                  <a:schemeClr val="tx1"/>
                </a:solidFill>
                <a:latin typeface="+mj-lt"/>
                <a:ea typeface="+mj-ea"/>
                <a:cs typeface="+mj-cs"/>
              </a:rPr>
              <a:t>Hoop House / High Tunnels</a:t>
            </a:r>
          </a:p>
        </p:txBody>
      </p:sp>
      <p:sp>
        <p:nvSpPr>
          <p:cNvPr id="30" name="sketch line">
            <a:extLst>
              <a:ext uri="{FF2B5EF4-FFF2-40B4-BE49-F238E27FC236}">
                <a16:creationId xmlns:a16="http://schemas.microsoft.com/office/drawing/2014/main" id="{010B55F0-C448-403A-8231-AD42A7BA27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2682" y="1661139"/>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in a greenhouse&#10;&#10;Description automatically generated">
            <a:extLst>
              <a:ext uri="{FF2B5EF4-FFF2-40B4-BE49-F238E27FC236}">
                <a16:creationId xmlns:a16="http://schemas.microsoft.com/office/drawing/2014/main" id="{C9321814-3070-194F-C87E-ABDB40759082}"/>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5641" r="34684" b="3"/>
          <a:stretch/>
        </p:blipFill>
        <p:spPr>
          <a:xfrm>
            <a:off x="510365" y="2604527"/>
            <a:ext cx="3524888" cy="3647338"/>
          </a:xfrm>
          <a:custGeom>
            <a:avLst/>
            <a:gdLst/>
            <a:ahLst/>
            <a:cxnLst/>
            <a:rect l="l" t="t" r="r" b="b"/>
            <a:pathLst>
              <a:path w="3524888" h="3647338">
                <a:moveTo>
                  <a:pt x="887181" y="60"/>
                </a:moveTo>
                <a:cubicBezTo>
                  <a:pt x="945946"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8"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5" y="2178986"/>
                  <a:pt x="3505415" y="2292381"/>
                </a:cubicBezTo>
                <a:cubicBezTo>
                  <a:pt x="3514746" y="2447918"/>
                  <a:pt x="3522761" y="2603544"/>
                  <a:pt x="3508406" y="2759171"/>
                </a:cubicBezTo>
                <a:cubicBezTo>
                  <a:pt x="3497997" y="2866762"/>
                  <a:pt x="3488427"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40"/>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p:spPr>
      </p:pic>
      <p:pic>
        <p:nvPicPr>
          <p:cNvPr id="8" name="Picture 7" descr="A white tent in the grass&#10;&#10;Description automatically generated">
            <a:extLst>
              <a:ext uri="{FF2B5EF4-FFF2-40B4-BE49-F238E27FC236}">
                <a16:creationId xmlns:a16="http://schemas.microsoft.com/office/drawing/2014/main" id="{952A0D9E-C11D-806D-CE48-8604F34626F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16838" r="10198" b="2"/>
          <a:stretch/>
        </p:blipFill>
        <p:spPr>
          <a:xfrm>
            <a:off x="4333556" y="2604527"/>
            <a:ext cx="3524888" cy="3647338"/>
          </a:xfrm>
          <a:custGeom>
            <a:avLst/>
            <a:gdLst/>
            <a:ahLst/>
            <a:cxnLst/>
            <a:rect l="l" t="t" r="r" b="b"/>
            <a:pathLst>
              <a:path w="3524888" h="3647338">
                <a:moveTo>
                  <a:pt x="887181" y="60"/>
                </a:moveTo>
                <a:cubicBezTo>
                  <a:pt x="945947" y="-443"/>
                  <a:pt x="1004683" y="2214"/>
                  <a:pt x="1063120" y="9535"/>
                </a:cubicBezTo>
                <a:cubicBezTo>
                  <a:pt x="1192553" y="25206"/>
                  <a:pt x="1324035" y="29312"/>
                  <a:pt x="1454772" y="21769"/>
                </a:cubicBezTo>
                <a:cubicBezTo>
                  <a:pt x="1583729" y="15160"/>
                  <a:pt x="1712924" y="14714"/>
                  <a:pt x="1842239" y="16589"/>
                </a:cubicBezTo>
                <a:cubicBezTo>
                  <a:pt x="1958874" y="18285"/>
                  <a:pt x="2075629" y="18018"/>
                  <a:pt x="2192264" y="13196"/>
                </a:cubicBezTo>
                <a:cubicBezTo>
                  <a:pt x="2323253" y="7660"/>
                  <a:pt x="2454242" y="2928"/>
                  <a:pt x="2585114" y="13911"/>
                </a:cubicBezTo>
                <a:cubicBezTo>
                  <a:pt x="2699008" y="24482"/>
                  <a:pt x="2813669" y="29758"/>
                  <a:pt x="2928437" y="29714"/>
                </a:cubicBezTo>
                <a:cubicBezTo>
                  <a:pt x="3080601" y="28464"/>
                  <a:pt x="3232406" y="19625"/>
                  <a:pt x="3384330" y="14536"/>
                </a:cubicBezTo>
                <a:lnTo>
                  <a:pt x="3481468" y="12130"/>
                </a:lnTo>
                <a:lnTo>
                  <a:pt x="3481325" y="16098"/>
                </a:lnTo>
                <a:lnTo>
                  <a:pt x="3493308" y="84630"/>
                </a:lnTo>
                <a:lnTo>
                  <a:pt x="3493318" y="92959"/>
                </a:lnTo>
                <a:cubicBezTo>
                  <a:pt x="3495695" y="161085"/>
                  <a:pt x="3501169" y="229143"/>
                  <a:pt x="3512114" y="297090"/>
                </a:cubicBezTo>
                <a:cubicBezTo>
                  <a:pt x="3519231" y="340796"/>
                  <a:pt x="3524136" y="384681"/>
                  <a:pt x="3524809" y="428543"/>
                </a:cubicBezTo>
                <a:cubicBezTo>
                  <a:pt x="3525482" y="472405"/>
                  <a:pt x="3521924" y="516245"/>
                  <a:pt x="3512114" y="559861"/>
                </a:cubicBezTo>
                <a:cubicBezTo>
                  <a:pt x="3491119" y="656469"/>
                  <a:pt x="3485618" y="754605"/>
                  <a:pt x="3495724" y="852186"/>
                </a:cubicBezTo>
                <a:cubicBezTo>
                  <a:pt x="3504578" y="948437"/>
                  <a:pt x="3505176" y="1044867"/>
                  <a:pt x="3502664" y="1141386"/>
                </a:cubicBezTo>
                <a:cubicBezTo>
                  <a:pt x="3500391" y="1228440"/>
                  <a:pt x="3500750" y="1315584"/>
                  <a:pt x="3507210" y="1402639"/>
                </a:cubicBezTo>
                <a:cubicBezTo>
                  <a:pt x="3514626" y="1500407"/>
                  <a:pt x="3520966" y="1598176"/>
                  <a:pt x="3506252" y="1695857"/>
                </a:cubicBezTo>
                <a:cubicBezTo>
                  <a:pt x="3492089" y="1780866"/>
                  <a:pt x="3485019" y="1866447"/>
                  <a:pt x="3485079" y="1952109"/>
                </a:cubicBezTo>
                <a:cubicBezTo>
                  <a:pt x="3486753" y="2065682"/>
                  <a:pt x="3498596" y="2178986"/>
                  <a:pt x="3505415" y="2292381"/>
                </a:cubicBezTo>
                <a:cubicBezTo>
                  <a:pt x="3514746" y="2447918"/>
                  <a:pt x="3522761" y="2603544"/>
                  <a:pt x="3508406" y="2759171"/>
                </a:cubicBezTo>
                <a:cubicBezTo>
                  <a:pt x="3497997" y="2866762"/>
                  <a:pt x="3488428" y="2974352"/>
                  <a:pt x="3496442" y="3082389"/>
                </a:cubicBezTo>
                <a:cubicBezTo>
                  <a:pt x="3502066"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8" y="3652578"/>
                  <a:pt x="3015642" y="3636699"/>
                  <a:pt x="2851776" y="3628492"/>
                </a:cubicBezTo>
                <a:cubicBezTo>
                  <a:pt x="2716167" y="3622675"/>
                  <a:pt x="2580186" y="3623335"/>
                  <a:pt x="2444683" y="3630454"/>
                </a:cubicBezTo>
                <a:cubicBezTo>
                  <a:pt x="2220221" y="3640802"/>
                  <a:pt x="1995758" y="3642229"/>
                  <a:pt x="1771055" y="3636431"/>
                </a:cubicBezTo>
                <a:cubicBezTo>
                  <a:pt x="1659183" y="3633576"/>
                  <a:pt x="1547429" y="3634736"/>
                  <a:pt x="1435676" y="3638305"/>
                </a:cubicBezTo>
                <a:cubicBezTo>
                  <a:pt x="1179420" y="3646601"/>
                  <a:pt x="923403" y="3637323"/>
                  <a:pt x="667265" y="3634558"/>
                </a:cubicBezTo>
                <a:cubicBezTo>
                  <a:pt x="569736" y="3633488"/>
                  <a:pt x="472205" y="3633665"/>
                  <a:pt x="374794"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40"/>
                </a:cubicBezTo>
                <a:cubicBezTo>
                  <a:pt x="14432" y="472556"/>
                  <a:pt x="17180" y="369671"/>
                  <a:pt x="12878" y="266688"/>
                </a:cubicBezTo>
                <a:lnTo>
                  <a:pt x="14418" y="21931"/>
                </a:lnTo>
                <a:lnTo>
                  <a:pt x="163536" y="23733"/>
                </a:lnTo>
                <a:cubicBezTo>
                  <a:pt x="346324" y="25875"/>
                  <a:pt x="528992" y="25875"/>
                  <a:pt x="711062" y="9535"/>
                </a:cubicBezTo>
                <a:cubicBezTo>
                  <a:pt x="769619" y="4223"/>
                  <a:pt x="828415" y="562"/>
                  <a:pt x="887181" y="60"/>
                </a:cubicBezTo>
                <a:close/>
              </a:path>
            </a:pathLst>
          </a:custGeom>
        </p:spPr>
      </p:pic>
      <p:pic>
        <p:nvPicPr>
          <p:cNvPr id="11" name="Picture 10" descr="A person standing in a greenhouse&#10;&#10;Description automatically generated">
            <a:extLst>
              <a:ext uri="{FF2B5EF4-FFF2-40B4-BE49-F238E27FC236}">
                <a16:creationId xmlns:a16="http://schemas.microsoft.com/office/drawing/2014/main" id="{2D643358-F3FC-2B23-CCBD-CA1DE7094C82}"/>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17744" r="9775" b="2"/>
          <a:stretch/>
        </p:blipFill>
        <p:spPr>
          <a:xfrm>
            <a:off x="8156747" y="2604528"/>
            <a:ext cx="3524888" cy="3647338"/>
          </a:xfrm>
          <a:custGeom>
            <a:avLst/>
            <a:gdLst/>
            <a:ahLst/>
            <a:cxnLst/>
            <a:rect l="l" t="t" r="r" b="b"/>
            <a:pathLst>
              <a:path w="3524888" h="3647338">
                <a:moveTo>
                  <a:pt x="887180" y="60"/>
                </a:moveTo>
                <a:cubicBezTo>
                  <a:pt x="945946" y="-442"/>
                  <a:pt x="1004683" y="2214"/>
                  <a:pt x="1063120" y="9535"/>
                </a:cubicBezTo>
                <a:cubicBezTo>
                  <a:pt x="1192553" y="25206"/>
                  <a:pt x="1324035" y="29312"/>
                  <a:pt x="1454772" y="21769"/>
                </a:cubicBezTo>
                <a:cubicBezTo>
                  <a:pt x="1583729" y="15160"/>
                  <a:pt x="1712924" y="14714"/>
                  <a:pt x="1842239" y="16589"/>
                </a:cubicBezTo>
                <a:cubicBezTo>
                  <a:pt x="1958874" y="18285"/>
                  <a:pt x="2075628" y="18018"/>
                  <a:pt x="2192263" y="13196"/>
                </a:cubicBezTo>
                <a:cubicBezTo>
                  <a:pt x="2323253" y="7660"/>
                  <a:pt x="2454242" y="2928"/>
                  <a:pt x="2585113" y="13911"/>
                </a:cubicBezTo>
                <a:cubicBezTo>
                  <a:pt x="2699008" y="24482"/>
                  <a:pt x="2813668" y="29758"/>
                  <a:pt x="2928437" y="29714"/>
                </a:cubicBezTo>
                <a:cubicBezTo>
                  <a:pt x="3080601" y="28464"/>
                  <a:pt x="3232406" y="19625"/>
                  <a:pt x="3384330" y="14536"/>
                </a:cubicBezTo>
                <a:lnTo>
                  <a:pt x="3481468" y="12130"/>
                </a:lnTo>
                <a:lnTo>
                  <a:pt x="3481325" y="16098"/>
                </a:lnTo>
                <a:lnTo>
                  <a:pt x="3493308" y="84630"/>
                </a:lnTo>
                <a:lnTo>
                  <a:pt x="3493318" y="92959"/>
                </a:lnTo>
                <a:cubicBezTo>
                  <a:pt x="3495694" y="161085"/>
                  <a:pt x="3501168" y="229143"/>
                  <a:pt x="3512114" y="297090"/>
                </a:cubicBezTo>
                <a:cubicBezTo>
                  <a:pt x="3519231" y="340796"/>
                  <a:pt x="3524136" y="384681"/>
                  <a:pt x="3524809" y="428543"/>
                </a:cubicBezTo>
                <a:cubicBezTo>
                  <a:pt x="3525482" y="472405"/>
                  <a:pt x="3521923" y="516245"/>
                  <a:pt x="3512114" y="559861"/>
                </a:cubicBezTo>
                <a:cubicBezTo>
                  <a:pt x="3491119" y="656469"/>
                  <a:pt x="3485617" y="754605"/>
                  <a:pt x="3495724" y="852186"/>
                </a:cubicBezTo>
                <a:cubicBezTo>
                  <a:pt x="3504577" y="948437"/>
                  <a:pt x="3505176" y="1044867"/>
                  <a:pt x="3502664" y="1141386"/>
                </a:cubicBezTo>
                <a:cubicBezTo>
                  <a:pt x="3500391" y="1228440"/>
                  <a:pt x="3500749" y="1315584"/>
                  <a:pt x="3507210" y="1402639"/>
                </a:cubicBezTo>
                <a:cubicBezTo>
                  <a:pt x="3514626" y="1500407"/>
                  <a:pt x="3520966" y="1598176"/>
                  <a:pt x="3506251" y="1695857"/>
                </a:cubicBezTo>
                <a:cubicBezTo>
                  <a:pt x="3492089" y="1780866"/>
                  <a:pt x="3485019" y="1866447"/>
                  <a:pt x="3485079" y="1952109"/>
                </a:cubicBezTo>
                <a:cubicBezTo>
                  <a:pt x="3486753" y="2065682"/>
                  <a:pt x="3498595" y="2178986"/>
                  <a:pt x="3505414" y="2292381"/>
                </a:cubicBezTo>
                <a:cubicBezTo>
                  <a:pt x="3514746" y="2447918"/>
                  <a:pt x="3522760" y="2603544"/>
                  <a:pt x="3508405" y="2759171"/>
                </a:cubicBezTo>
                <a:cubicBezTo>
                  <a:pt x="3497997" y="2866762"/>
                  <a:pt x="3488427" y="2974352"/>
                  <a:pt x="3496442" y="3082389"/>
                </a:cubicBezTo>
                <a:cubicBezTo>
                  <a:pt x="3502065" y="3158639"/>
                  <a:pt x="3510200" y="3234980"/>
                  <a:pt x="3504816" y="3311409"/>
                </a:cubicBezTo>
                <a:lnTo>
                  <a:pt x="3500655" y="3407763"/>
                </a:lnTo>
                <a:lnTo>
                  <a:pt x="3500528" y="3407763"/>
                </a:lnTo>
                <a:lnTo>
                  <a:pt x="3500186" y="3418624"/>
                </a:lnTo>
                <a:lnTo>
                  <a:pt x="3498431" y="3459279"/>
                </a:lnTo>
                <a:lnTo>
                  <a:pt x="3498786" y="3476530"/>
                </a:lnTo>
                <a:lnTo>
                  <a:pt x="3500070" y="3476530"/>
                </a:lnTo>
                <a:lnTo>
                  <a:pt x="3504922" y="3592711"/>
                </a:lnTo>
                <a:lnTo>
                  <a:pt x="3504733" y="3642505"/>
                </a:lnTo>
                <a:lnTo>
                  <a:pt x="3344090" y="3645620"/>
                </a:lnTo>
                <a:cubicBezTo>
                  <a:pt x="3179267" y="3652578"/>
                  <a:pt x="3015642" y="3636699"/>
                  <a:pt x="2851776" y="3628492"/>
                </a:cubicBezTo>
                <a:cubicBezTo>
                  <a:pt x="2716167" y="3622675"/>
                  <a:pt x="2580186" y="3623335"/>
                  <a:pt x="2444683" y="3630454"/>
                </a:cubicBezTo>
                <a:cubicBezTo>
                  <a:pt x="2220221" y="3640802"/>
                  <a:pt x="1995757" y="3642229"/>
                  <a:pt x="1771055" y="3636431"/>
                </a:cubicBezTo>
                <a:cubicBezTo>
                  <a:pt x="1659183" y="3633576"/>
                  <a:pt x="1547429" y="3634736"/>
                  <a:pt x="1435675" y="3638305"/>
                </a:cubicBezTo>
                <a:cubicBezTo>
                  <a:pt x="1179419" y="3646601"/>
                  <a:pt x="923403" y="3637323"/>
                  <a:pt x="667265" y="3634558"/>
                </a:cubicBezTo>
                <a:cubicBezTo>
                  <a:pt x="569736" y="3633488"/>
                  <a:pt x="472205" y="3633665"/>
                  <a:pt x="374793" y="3637679"/>
                </a:cubicBezTo>
                <a:cubicBezTo>
                  <a:pt x="264415" y="3642140"/>
                  <a:pt x="154036" y="3643412"/>
                  <a:pt x="43657" y="3642932"/>
                </a:cubicBezTo>
                <a:lnTo>
                  <a:pt x="11965" y="3642429"/>
                </a:lnTo>
                <a:lnTo>
                  <a:pt x="24360" y="3479541"/>
                </a:lnTo>
                <a:cubicBezTo>
                  <a:pt x="26194" y="3423392"/>
                  <a:pt x="25594" y="3367189"/>
                  <a:pt x="22559" y="3311038"/>
                </a:cubicBezTo>
                <a:cubicBezTo>
                  <a:pt x="16343" y="3197955"/>
                  <a:pt x="-628" y="3084971"/>
                  <a:pt x="13594" y="2971689"/>
                </a:cubicBezTo>
                <a:cubicBezTo>
                  <a:pt x="38335" y="2776712"/>
                  <a:pt x="12519" y="2582431"/>
                  <a:pt x="4272" y="2387950"/>
                </a:cubicBezTo>
                <a:cubicBezTo>
                  <a:pt x="-3262" y="2237604"/>
                  <a:pt x="2250" y="2086990"/>
                  <a:pt x="20765" y="1937298"/>
                </a:cubicBezTo>
                <a:cubicBezTo>
                  <a:pt x="38958" y="1790576"/>
                  <a:pt x="37113" y="1642627"/>
                  <a:pt x="15268" y="1496252"/>
                </a:cubicBezTo>
                <a:cubicBezTo>
                  <a:pt x="7718" y="1430798"/>
                  <a:pt x="7400" y="1364898"/>
                  <a:pt x="14311" y="1299395"/>
                </a:cubicBezTo>
                <a:cubicBezTo>
                  <a:pt x="22640" y="1195064"/>
                  <a:pt x="20682" y="1090348"/>
                  <a:pt x="8455" y="986285"/>
                </a:cubicBezTo>
                <a:cubicBezTo>
                  <a:pt x="-8159" y="849535"/>
                  <a:pt x="3794" y="712390"/>
                  <a:pt x="9890" y="575540"/>
                </a:cubicBezTo>
                <a:cubicBezTo>
                  <a:pt x="14432" y="472556"/>
                  <a:pt x="17180" y="369671"/>
                  <a:pt x="12878" y="266688"/>
                </a:cubicBezTo>
                <a:lnTo>
                  <a:pt x="14418" y="21931"/>
                </a:lnTo>
                <a:lnTo>
                  <a:pt x="163536" y="23733"/>
                </a:lnTo>
                <a:cubicBezTo>
                  <a:pt x="346324" y="25875"/>
                  <a:pt x="528992" y="25875"/>
                  <a:pt x="711061" y="9535"/>
                </a:cubicBezTo>
                <a:cubicBezTo>
                  <a:pt x="769618" y="4223"/>
                  <a:pt x="828414" y="562"/>
                  <a:pt x="887180" y="60"/>
                </a:cubicBezTo>
                <a:close/>
              </a:path>
            </a:pathLst>
          </a:custGeom>
        </p:spPr>
      </p:pic>
      <p:sp>
        <p:nvSpPr>
          <p:cNvPr id="6" name="TextBox 5">
            <a:extLst>
              <a:ext uri="{FF2B5EF4-FFF2-40B4-BE49-F238E27FC236}">
                <a16:creationId xmlns:a16="http://schemas.microsoft.com/office/drawing/2014/main" id="{F049F35B-9F31-C250-66CB-6F7EB7F5C662}"/>
              </a:ext>
            </a:extLst>
          </p:cNvPr>
          <p:cNvSpPr txBox="1"/>
          <p:nvPr/>
        </p:nvSpPr>
        <p:spPr>
          <a:xfrm>
            <a:off x="4669997" y="6870700"/>
            <a:ext cx="261000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lickr.com/photos/tcd123/6540334729">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9"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
        <p:nvSpPr>
          <p:cNvPr id="9" name="TextBox 8">
            <a:extLst>
              <a:ext uri="{FF2B5EF4-FFF2-40B4-BE49-F238E27FC236}">
                <a16:creationId xmlns:a16="http://schemas.microsoft.com/office/drawing/2014/main" id="{E3E612D2-F4BD-32B3-E37F-6C47B0D45986}"/>
              </a:ext>
            </a:extLst>
          </p:cNvPr>
          <p:cNvSpPr txBox="1"/>
          <p:nvPr/>
        </p:nvSpPr>
        <p:spPr>
          <a:xfrm>
            <a:off x="9894576" y="6870700"/>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6" tooltip="http://www.onecommunityglobal.org/hoop-house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0"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
        <p:nvSpPr>
          <p:cNvPr id="12" name="TextBox 11">
            <a:extLst>
              <a:ext uri="{FF2B5EF4-FFF2-40B4-BE49-F238E27FC236}">
                <a16:creationId xmlns:a16="http://schemas.microsoft.com/office/drawing/2014/main" id="{92BF8A57-31F8-0119-BD62-42004133B2DB}"/>
              </a:ext>
            </a:extLst>
          </p:cNvPr>
          <p:cNvSpPr txBox="1"/>
          <p:nvPr/>
        </p:nvSpPr>
        <p:spPr>
          <a:xfrm>
            <a:off x="7292706" y="6870700"/>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8" tooltip="http://www.haveyoueverpickedacarrot.com/2012/05/hoop-houses-for-summer-field-tomatoes.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1"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3436668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FC3D2873-2194-4FB0-BFBA-7E7EEB984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Volunteer holding branches">
            <a:extLst>
              <a:ext uri="{FF2B5EF4-FFF2-40B4-BE49-F238E27FC236}">
                <a16:creationId xmlns:a16="http://schemas.microsoft.com/office/drawing/2014/main" id="{D80967E4-D83A-7677-6949-74823F0A7191}"/>
              </a:ext>
            </a:extLst>
          </p:cNvPr>
          <p:cNvPicPr>
            <a:picLocks noChangeAspect="1"/>
          </p:cNvPicPr>
          <p:nvPr/>
        </p:nvPicPr>
        <p:blipFill rotWithShape="1">
          <a:blip r:embed="rId3">
            <a:extLst>
              <a:ext uri="{28A0092B-C50C-407E-A947-70E740481C1C}">
                <a14:useLocalDpi xmlns:a14="http://schemas.microsoft.com/office/drawing/2010/main" val="0"/>
              </a:ext>
            </a:extLst>
          </a:blip>
          <a:srcRect l="19187" r="8940" b="1"/>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5" name="Content Placeholder 4" descr="Farmer watering crops in urban garden">
            <a:extLst>
              <a:ext uri="{FF2B5EF4-FFF2-40B4-BE49-F238E27FC236}">
                <a16:creationId xmlns:a16="http://schemas.microsoft.com/office/drawing/2014/main" id="{CEA62E90-99F3-D60B-F88E-8A733CC86947}"/>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0077" r="9112" b="1"/>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11" name="Picture 10" descr="A group of people working in a garden&#10;&#10;Description automatically generated">
            <a:extLst>
              <a:ext uri="{FF2B5EF4-FFF2-40B4-BE49-F238E27FC236}">
                <a16:creationId xmlns:a16="http://schemas.microsoft.com/office/drawing/2014/main" id="{92691D55-41EB-3D92-35D9-ECF6650FFF19}"/>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t="16995" r="-1" b="10449"/>
          <a:stretch/>
        </p:blipFill>
        <p:spPr>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34" name="Freeform: Shape 33">
            <a:extLst>
              <a:ext uri="{FF2B5EF4-FFF2-40B4-BE49-F238E27FC236}">
                <a16:creationId xmlns:a16="http://schemas.microsoft.com/office/drawing/2014/main" id="{B228652A-FD81-4A3C-B164-2012BF4EE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1" name="Freeform: Shape 30">
            <a:extLst>
              <a:ext uri="{FF2B5EF4-FFF2-40B4-BE49-F238E27FC236}">
                <a16:creationId xmlns:a16="http://schemas.microsoft.com/office/drawing/2014/main" id="{FE8F25D8-4980-4C67-9E0C-7BE94C9CB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7C08D6B-C2A4-789E-718B-14C13831B12F}"/>
              </a:ext>
            </a:extLst>
          </p:cNvPr>
          <p:cNvSpPr>
            <a:spLocks noGrp="1"/>
          </p:cNvSpPr>
          <p:nvPr>
            <p:ph type="title"/>
          </p:nvPr>
        </p:nvSpPr>
        <p:spPr>
          <a:xfrm>
            <a:off x="438912" y="1527048"/>
            <a:ext cx="5020056" cy="2770632"/>
          </a:xfrm>
        </p:spPr>
        <p:txBody>
          <a:bodyPr vert="horz" lIns="91440" tIns="45720" rIns="91440" bIns="45720" rtlCol="0" anchor="b">
            <a:normAutofit/>
          </a:bodyPr>
          <a:lstStyle/>
          <a:p>
            <a:r>
              <a:rPr lang="en-US" sz="5400" kern="1200">
                <a:solidFill>
                  <a:schemeClr val="tx1"/>
                </a:solidFill>
                <a:latin typeface="+mj-lt"/>
                <a:ea typeface="+mj-ea"/>
                <a:cs typeface="+mj-cs"/>
              </a:rPr>
              <a:t>Community Gardens</a:t>
            </a:r>
          </a:p>
        </p:txBody>
      </p:sp>
      <p:sp>
        <p:nvSpPr>
          <p:cNvPr id="33" name="Rectangle 32">
            <a:extLst>
              <a:ext uri="{FF2B5EF4-FFF2-40B4-BE49-F238E27FC236}">
                <a16:creationId xmlns:a16="http://schemas.microsoft.com/office/drawing/2014/main" id="{1A214C69-1234-4E5D-91CD-BEA002042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F86E49C8-40C0-4E80-BAC0-9A66298F1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E0AA27C-1321-9BF3-525F-30598F9855E0}"/>
              </a:ext>
            </a:extLst>
          </p:cNvPr>
          <p:cNvSpPr txBox="1"/>
          <p:nvPr/>
        </p:nvSpPr>
        <p:spPr>
          <a:xfrm>
            <a:off x="9894576" y="6657945"/>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6" tooltip="https://www.flickr.com/photos/d-olwen-dee/8202779802/in/photolist-duRoDY-duKPkB-duRnbE-4zTFuE-4zPmx6-4zTCLq-4zPn1Z-4zTFVm-4zPnuH-sjys7p-4zPnWT-4zTDhN-4zTF85-cmvjQq-87ySF-4zTEFd-87Aft-87ywP-87yej-87ARx-87yGN-6RTKwV-87zvX-87Bwr-87zEK-87B7S-87z3r-87zNV-87B15-87zne-87xLA-87Bmo-87Bed-87zdy-87AFJ-87C34-87zXC-87BKx-87ApK-wjHCdn-apyLt6-ok8bxA-8uxLyb-apyLoD-oEJPj7-87yob-aCU7qS-87BUi-87A7M-87Cae">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7"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753487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A7320-9AE1-42B8-FCD2-D26402891F03}"/>
              </a:ext>
            </a:extLst>
          </p:cNvPr>
          <p:cNvSpPr>
            <a:spLocks noGrp="1"/>
          </p:cNvSpPr>
          <p:nvPr>
            <p:ph type="title"/>
          </p:nvPr>
        </p:nvSpPr>
        <p:spPr/>
        <p:txBody>
          <a:bodyPr/>
          <a:lstStyle/>
          <a:p>
            <a:r>
              <a:rPr lang="en-US" dirty="0"/>
              <a:t>Lesson Vocabulary</a:t>
            </a:r>
          </a:p>
        </p:txBody>
      </p:sp>
      <p:graphicFrame>
        <p:nvGraphicFramePr>
          <p:cNvPr id="5" name="Content Placeholder 2">
            <a:extLst>
              <a:ext uri="{FF2B5EF4-FFF2-40B4-BE49-F238E27FC236}">
                <a16:creationId xmlns:a16="http://schemas.microsoft.com/office/drawing/2014/main" id="{E495D7AD-94B2-FA1E-E152-4546CC0E5F62}"/>
              </a:ext>
            </a:extLst>
          </p:cNvPr>
          <p:cNvGraphicFramePr>
            <a:graphicFrameLocks noGrp="1"/>
          </p:cNvGraphicFramePr>
          <p:nvPr>
            <p:ph idx="1"/>
            <p:extLst>
              <p:ext uri="{D42A27DB-BD31-4B8C-83A1-F6EECF244321}">
                <p14:modId xmlns:p14="http://schemas.microsoft.com/office/powerpoint/2010/main" val="262228158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1485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5" name="Content Placeholder 4" descr="A close-up of a plant growing&#10;&#10;Description automatically generated">
            <a:extLst>
              <a:ext uri="{FF2B5EF4-FFF2-40B4-BE49-F238E27FC236}">
                <a16:creationId xmlns:a16="http://schemas.microsoft.com/office/drawing/2014/main" id="{77AFC0D5-2C5F-FC78-6B80-902B76252343}"/>
              </a:ext>
            </a:extLst>
          </p:cNvPr>
          <p:cNvPicPr>
            <a:picLocks noGrp="1" noChangeAspect="1"/>
          </p:cNvPicPr>
          <p:nvPr>
            <p:ph idx="4294967295"/>
          </p:nvPr>
        </p:nvPicPr>
        <p:blipFill rotWithShape="1">
          <a:blip r:embed="rId2">
            <a:alphaModFix amt="6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17649"/>
          <a:stretch/>
        </p:blipFill>
        <p:spPr>
          <a:xfrm>
            <a:off x="187388" y="182880"/>
            <a:ext cx="11824481" cy="6499784"/>
          </a:xfrm>
          <a:prstGeom prst="rect">
            <a:avLst/>
          </a:prstGeom>
        </p:spPr>
      </p:pic>
      <p:sp>
        <p:nvSpPr>
          <p:cNvPr id="2" name="Title 1">
            <a:extLst>
              <a:ext uri="{FF2B5EF4-FFF2-40B4-BE49-F238E27FC236}">
                <a16:creationId xmlns:a16="http://schemas.microsoft.com/office/drawing/2014/main" id="{1E7A9AF7-2AC7-9FA3-3FCF-10DE82B17AA7}"/>
              </a:ext>
            </a:extLst>
          </p:cNvPr>
          <p:cNvSpPr>
            <a:spLocks noGrp="1"/>
          </p:cNvSpPr>
          <p:nvPr>
            <p:ph type="title"/>
          </p:nvPr>
        </p:nvSpPr>
        <p:spPr>
          <a:xfrm>
            <a:off x="1198181" y="1122363"/>
            <a:ext cx="9795637" cy="2217158"/>
          </a:xfrm>
        </p:spPr>
        <p:txBody>
          <a:bodyPr vert="horz" lIns="91440" tIns="45720" rIns="91440" bIns="45720" rtlCol="0" anchor="b">
            <a:normAutofit/>
          </a:bodyPr>
          <a:lstStyle/>
          <a:p>
            <a:r>
              <a:rPr lang="en-US" sz="4800">
                <a:solidFill>
                  <a:srgbClr val="FFFFFF"/>
                </a:solidFill>
              </a:rPr>
              <a:t>Hydroponics: Growing plants in a nutrient water solution instead of soil</a:t>
            </a:r>
          </a:p>
        </p:txBody>
      </p:sp>
      <p:sp>
        <p:nvSpPr>
          <p:cNvPr id="6" name="TextBox 5">
            <a:extLst>
              <a:ext uri="{FF2B5EF4-FFF2-40B4-BE49-F238E27FC236}">
                <a16:creationId xmlns:a16="http://schemas.microsoft.com/office/drawing/2014/main" id="{3434FA1E-4178-2290-7390-EE8286025CF1}"/>
              </a:ext>
            </a:extLst>
          </p:cNvPr>
          <p:cNvSpPr txBox="1"/>
          <p:nvPr/>
        </p:nvSpPr>
        <p:spPr>
          <a:xfrm>
            <a:off x="9422699" y="6482609"/>
            <a:ext cx="258917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flickr.com/photos/25802865@n08/3834662519">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spTree>
    <p:extLst>
      <p:ext uri="{BB962C8B-B14F-4D97-AF65-F5344CB8AC3E}">
        <p14:creationId xmlns:p14="http://schemas.microsoft.com/office/powerpoint/2010/main" val="785250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18BE5-BC92-12C7-6F90-1DDB4E038760}"/>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anchor="ctr">
            <a:normAutofit/>
          </a:bodyPr>
          <a:lstStyle/>
          <a:p>
            <a:pPr algn="ctr"/>
            <a:r>
              <a:rPr lang="en-US" sz="2600">
                <a:solidFill>
                  <a:schemeClr val="bg1"/>
                </a:solidFill>
              </a:rPr>
              <a:t>Soilless Systems and Containers</a:t>
            </a:r>
          </a:p>
        </p:txBody>
      </p:sp>
      <p:pic>
        <p:nvPicPr>
          <p:cNvPr id="3" name="Online Media 2" title="Hydroponics - Soilless Systems and Containers">
            <a:hlinkClick r:id="" action="ppaction://media"/>
            <a:extLst>
              <a:ext uri="{FF2B5EF4-FFF2-40B4-BE49-F238E27FC236}">
                <a16:creationId xmlns:a16="http://schemas.microsoft.com/office/drawing/2014/main" id="{EA173C34-2DE1-3F03-6861-0DA8A922C3F1}"/>
              </a:ext>
            </a:extLst>
          </p:cNvPr>
          <p:cNvPicPr>
            <a:picLocks noRot="1" noChangeAspect="1"/>
          </p:cNvPicPr>
          <p:nvPr>
            <a:videoFile r:link="rId1"/>
          </p:nvPr>
        </p:nvPicPr>
        <p:blipFill>
          <a:blip r:embed="rId3"/>
          <a:stretch>
            <a:fillRect/>
          </a:stretch>
        </p:blipFill>
        <p:spPr>
          <a:xfrm>
            <a:off x="4345375" y="961812"/>
            <a:ext cx="6574649" cy="4930987"/>
          </a:xfrm>
          <a:prstGeom prst="rect">
            <a:avLst/>
          </a:prstGeom>
        </p:spPr>
      </p:pic>
    </p:spTree>
    <p:extLst>
      <p:ext uri="{BB962C8B-B14F-4D97-AF65-F5344CB8AC3E}">
        <p14:creationId xmlns:p14="http://schemas.microsoft.com/office/powerpoint/2010/main" val="36897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25A549-0D06-59A6-DFCD-2E4F060413B2}"/>
              </a:ext>
            </a:extLst>
          </p:cNvPr>
          <p:cNvSpPr>
            <a:spLocks noGrp="1"/>
          </p:cNvSpPr>
          <p:nvPr>
            <p:ph type="title"/>
          </p:nvPr>
        </p:nvSpPr>
        <p:spPr>
          <a:xfrm>
            <a:off x="1028700" y="1967266"/>
            <a:ext cx="2628900" cy="2547257"/>
          </a:xfrm>
          <a:noFill/>
        </p:spPr>
        <p:txBody>
          <a:bodyPr anchor="ctr">
            <a:normAutofit/>
          </a:bodyPr>
          <a:lstStyle/>
          <a:p>
            <a:pPr algn="ctr"/>
            <a:r>
              <a:rPr lang="en-US" sz="3600">
                <a:solidFill>
                  <a:srgbClr val="FFFFFF"/>
                </a:solidFill>
              </a:rPr>
              <a:t>Floating Hydroponic Garden</a:t>
            </a:r>
          </a:p>
        </p:txBody>
      </p:sp>
      <p:pic>
        <p:nvPicPr>
          <p:cNvPr id="3" name="Online Media 2" title="Building a Floating Hydroponic Garden">
            <a:hlinkClick r:id="" action="ppaction://media"/>
            <a:extLst>
              <a:ext uri="{FF2B5EF4-FFF2-40B4-BE49-F238E27FC236}">
                <a16:creationId xmlns:a16="http://schemas.microsoft.com/office/drawing/2014/main" id="{0D025F43-4B06-8E98-D9B1-55A0122436A1}"/>
              </a:ext>
            </a:extLst>
          </p:cNvPr>
          <p:cNvPicPr>
            <a:picLocks noRot="1" noChangeAspect="1"/>
          </p:cNvPicPr>
          <p:nvPr>
            <a:videoFile r:link="rId1"/>
          </p:nvPr>
        </p:nvPicPr>
        <p:blipFill>
          <a:blip r:embed="rId3"/>
          <a:stretch>
            <a:fillRect/>
          </a:stretch>
        </p:blipFill>
        <p:spPr>
          <a:xfrm>
            <a:off x="4777316" y="885073"/>
            <a:ext cx="6780700" cy="5085525"/>
          </a:xfrm>
          <a:prstGeom prst="rect">
            <a:avLst/>
          </a:prstGeom>
        </p:spPr>
      </p:pic>
    </p:spTree>
    <p:extLst>
      <p:ext uri="{BB962C8B-B14F-4D97-AF65-F5344CB8AC3E}">
        <p14:creationId xmlns:p14="http://schemas.microsoft.com/office/powerpoint/2010/main" val="163094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41224E-58E7-F169-342F-FF08E9784CFE}"/>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Activity!</a:t>
            </a:r>
          </a:p>
        </p:txBody>
      </p:sp>
      <p:graphicFrame>
        <p:nvGraphicFramePr>
          <p:cNvPr id="5" name="Content Placeholder 2">
            <a:extLst>
              <a:ext uri="{FF2B5EF4-FFF2-40B4-BE49-F238E27FC236}">
                <a16:creationId xmlns:a16="http://schemas.microsoft.com/office/drawing/2014/main" id="{6D5B4CC7-8742-6D9A-BFB2-739432CF922B}"/>
              </a:ext>
            </a:extLst>
          </p:cNvPr>
          <p:cNvGraphicFramePr>
            <a:graphicFrameLocks noGrp="1"/>
          </p:cNvGraphicFramePr>
          <p:nvPr>
            <p:ph idx="1"/>
            <p:extLst>
              <p:ext uri="{D42A27DB-BD31-4B8C-83A1-F6EECF244321}">
                <p14:modId xmlns:p14="http://schemas.microsoft.com/office/powerpoint/2010/main" val="295630206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2843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EC717E-FDE0-7523-608C-97D5DA1A9210}"/>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4800" kern="1200" dirty="0">
                <a:solidFill>
                  <a:schemeClr val="tx1"/>
                </a:solidFill>
                <a:latin typeface="+mj-lt"/>
                <a:ea typeface="+mj-ea"/>
                <a:cs typeface="+mj-cs"/>
              </a:rPr>
              <a:t>Interest Approach: Have you ever seen livestock animals in the city?</a:t>
            </a:r>
          </a:p>
        </p:txBody>
      </p:sp>
      <p:pic>
        <p:nvPicPr>
          <p:cNvPr id="6" name="Graphic 5" descr="City">
            <a:extLst>
              <a:ext uri="{FF2B5EF4-FFF2-40B4-BE49-F238E27FC236}">
                <a16:creationId xmlns:a16="http://schemas.microsoft.com/office/drawing/2014/main" id="{FE195CCA-2460-0F05-A6C5-BFFA9546B3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7549" y="2776619"/>
            <a:ext cx="1289051" cy="1289051"/>
          </a:xfrm>
          <a:prstGeom prst="rect">
            <a:avLst/>
          </a:prstGeom>
        </p:spPr>
      </p:pic>
      <p:pic>
        <p:nvPicPr>
          <p:cNvPr id="8" name="Graphic 7" descr="City">
            <a:extLst>
              <a:ext uri="{FF2B5EF4-FFF2-40B4-BE49-F238E27FC236}">
                <a16:creationId xmlns:a16="http://schemas.microsoft.com/office/drawing/2014/main" id="{BD7FA5B5-14CE-41B8-A56E-8818E16D0C2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3866959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C8D414-7B8F-4624-EA47-6431F0581F3C}"/>
              </a:ext>
            </a:extLst>
          </p:cNvPr>
          <p:cNvSpPr>
            <a:spLocks noGrp="1"/>
          </p:cNvSpPr>
          <p:nvPr>
            <p:ph type="title"/>
          </p:nvPr>
        </p:nvSpPr>
        <p:spPr>
          <a:xfrm>
            <a:off x="838200" y="557188"/>
            <a:ext cx="10515600" cy="1133499"/>
          </a:xfrm>
        </p:spPr>
        <p:txBody>
          <a:bodyPr>
            <a:normAutofit/>
          </a:bodyPr>
          <a:lstStyle/>
          <a:p>
            <a:pPr algn="ctr"/>
            <a:r>
              <a:rPr lang="en-US" sz="5200"/>
              <a:t>Urban Agriculture Livestock Integration</a:t>
            </a:r>
          </a:p>
        </p:txBody>
      </p:sp>
      <p:graphicFrame>
        <p:nvGraphicFramePr>
          <p:cNvPr id="5" name="Content Placeholder 2">
            <a:extLst>
              <a:ext uri="{FF2B5EF4-FFF2-40B4-BE49-F238E27FC236}">
                <a16:creationId xmlns:a16="http://schemas.microsoft.com/office/drawing/2014/main" id="{111F0EA6-E81E-3304-8A99-9445D64D8F55}"/>
              </a:ext>
            </a:extLst>
          </p:cNvPr>
          <p:cNvGraphicFramePr>
            <a:graphicFrameLocks noGrp="1"/>
          </p:cNvGraphicFramePr>
          <p:nvPr>
            <p:ph idx="1"/>
            <p:extLst>
              <p:ext uri="{D42A27DB-BD31-4B8C-83A1-F6EECF244321}">
                <p14:modId xmlns:p14="http://schemas.microsoft.com/office/powerpoint/2010/main" val="1369736690"/>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111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3C8659F6-4F1D-A52A-48C4-D9C90CA912E4}"/>
              </a:ext>
            </a:extLst>
          </p:cNvPr>
          <p:cNvSpPr>
            <a:spLocks noGrp="1"/>
          </p:cNvSpPr>
          <p:nvPr>
            <p:ph type="title"/>
          </p:nvPr>
        </p:nvSpPr>
        <p:spPr>
          <a:xfrm>
            <a:off x="479394" y="1070800"/>
            <a:ext cx="3939688" cy="5583126"/>
          </a:xfrm>
        </p:spPr>
        <p:txBody>
          <a:bodyPr>
            <a:normAutofit/>
          </a:bodyPr>
          <a:lstStyle/>
          <a:p>
            <a:pPr algn="r"/>
            <a:r>
              <a:rPr lang="en-US" sz="6200" dirty="0"/>
              <a:t>Urban Livestock Limitations</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534F99E-30F7-0122-607B-4D25E033D838}"/>
              </a:ext>
            </a:extLst>
          </p:cNvPr>
          <p:cNvGraphicFramePr>
            <a:graphicFrameLocks noGrp="1"/>
          </p:cNvGraphicFramePr>
          <p:nvPr>
            <p:ph idx="1"/>
            <p:extLst>
              <p:ext uri="{D42A27DB-BD31-4B8C-83A1-F6EECF244321}">
                <p14:modId xmlns:p14="http://schemas.microsoft.com/office/powerpoint/2010/main" val="150187265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1267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83606-B65A-E0F6-ACBA-8501BF317433}"/>
              </a:ext>
            </a:extLst>
          </p:cNvPr>
          <p:cNvSpPr>
            <a:spLocks noGrp="1"/>
          </p:cNvSpPr>
          <p:nvPr>
            <p:ph type="title"/>
          </p:nvPr>
        </p:nvSpPr>
        <p:spPr>
          <a:xfrm>
            <a:off x="838201" y="345810"/>
            <a:ext cx="5120561" cy="1325563"/>
          </a:xfrm>
        </p:spPr>
        <p:txBody>
          <a:bodyPr>
            <a:normAutofit/>
          </a:bodyPr>
          <a:lstStyle/>
          <a:p>
            <a:r>
              <a:rPr lang="en-US" dirty="0"/>
              <a:t>Chickens</a:t>
            </a:r>
          </a:p>
        </p:txBody>
      </p:sp>
      <p:sp>
        <p:nvSpPr>
          <p:cNvPr id="3" name="Content Placeholder 2">
            <a:extLst>
              <a:ext uri="{FF2B5EF4-FFF2-40B4-BE49-F238E27FC236}">
                <a16:creationId xmlns:a16="http://schemas.microsoft.com/office/drawing/2014/main" id="{868FE4F7-DC72-3B3A-3018-0F7CF0B7390B}"/>
              </a:ext>
            </a:extLst>
          </p:cNvPr>
          <p:cNvSpPr>
            <a:spLocks noGrp="1"/>
          </p:cNvSpPr>
          <p:nvPr>
            <p:ph idx="1"/>
          </p:nvPr>
        </p:nvSpPr>
        <p:spPr>
          <a:xfrm>
            <a:off x="838201" y="1825625"/>
            <a:ext cx="5092194" cy="4351338"/>
          </a:xfrm>
        </p:spPr>
        <p:txBody>
          <a:bodyPr>
            <a:normAutofit/>
          </a:bodyPr>
          <a:lstStyle/>
          <a:p>
            <a:r>
              <a:rPr lang="en-US"/>
              <a:t>Meat chickens</a:t>
            </a:r>
          </a:p>
          <a:p>
            <a:r>
              <a:rPr lang="en-US"/>
              <a:t>Egg chickens</a:t>
            </a:r>
          </a:p>
          <a:p>
            <a:r>
              <a:rPr lang="en-US"/>
              <a:t>Social/educational chickens</a:t>
            </a:r>
          </a:p>
          <a:p>
            <a:r>
              <a:rPr lang="en-US"/>
              <a:t>Isolated production chickens</a:t>
            </a:r>
          </a:p>
        </p:txBody>
      </p:sp>
      <p:sp>
        <p:nvSpPr>
          <p:cNvPr id="20" name="Oval 19">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white chicken on grass&#10;&#10;Description automatically generated">
            <a:extLst>
              <a:ext uri="{FF2B5EF4-FFF2-40B4-BE49-F238E27FC236}">
                <a16:creationId xmlns:a16="http://schemas.microsoft.com/office/drawing/2014/main" id="{F4DAEC9F-9273-5452-85E0-49F87AF0646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7781" r="4308" b="3"/>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22" name="Arc 21">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descr="A chicken sitting on a nest with eggs&#10;&#10;Description automatically generated">
            <a:extLst>
              <a:ext uri="{FF2B5EF4-FFF2-40B4-BE49-F238E27FC236}">
                <a16:creationId xmlns:a16="http://schemas.microsoft.com/office/drawing/2014/main" id="{FD603BF4-9223-0389-9ABC-E0A6188D18F3}"/>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3232" r="12823" b="5"/>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8" name="TextBox 7">
            <a:extLst>
              <a:ext uri="{FF2B5EF4-FFF2-40B4-BE49-F238E27FC236}">
                <a16:creationId xmlns:a16="http://schemas.microsoft.com/office/drawing/2014/main" id="{AFE376B8-C479-6438-B117-AC6DD7A89A9C}"/>
              </a:ext>
            </a:extLst>
          </p:cNvPr>
          <p:cNvSpPr txBox="1"/>
          <p:nvPr/>
        </p:nvSpPr>
        <p:spPr>
          <a:xfrm>
            <a:off x="9581991" y="6657945"/>
            <a:ext cx="2610009"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6" tooltip="https://researchoutreach.org/articles/poultry-science-chicken-egg/">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7"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2749322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5" name="Rectangle 1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00837B-996A-C9AA-247B-C3ADB8387759}"/>
              </a:ext>
            </a:extLst>
          </p:cNvPr>
          <p:cNvSpPr>
            <a:spLocks noGrp="1"/>
          </p:cNvSpPr>
          <p:nvPr>
            <p:ph type="title"/>
          </p:nvPr>
        </p:nvSpPr>
        <p:spPr>
          <a:xfrm>
            <a:off x="761803" y="350196"/>
            <a:ext cx="4646904" cy="1624520"/>
          </a:xfrm>
        </p:spPr>
        <p:txBody>
          <a:bodyPr anchor="ctr">
            <a:normAutofit/>
          </a:bodyPr>
          <a:lstStyle/>
          <a:p>
            <a:r>
              <a:rPr lang="en-US" sz="4000"/>
              <a:t>Rabbits</a:t>
            </a:r>
          </a:p>
        </p:txBody>
      </p:sp>
      <p:sp>
        <p:nvSpPr>
          <p:cNvPr id="10" name="Content Placeholder 9">
            <a:extLst>
              <a:ext uri="{FF2B5EF4-FFF2-40B4-BE49-F238E27FC236}">
                <a16:creationId xmlns:a16="http://schemas.microsoft.com/office/drawing/2014/main" id="{EDE782D2-4CDB-DFAF-5BA5-9917ED45DB2F}"/>
              </a:ext>
            </a:extLst>
          </p:cNvPr>
          <p:cNvSpPr>
            <a:spLocks noGrp="1"/>
          </p:cNvSpPr>
          <p:nvPr>
            <p:ph idx="1"/>
          </p:nvPr>
        </p:nvSpPr>
        <p:spPr>
          <a:xfrm>
            <a:off x="761802" y="2743200"/>
            <a:ext cx="4646905" cy="3613149"/>
          </a:xfrm>
        </p:spPr>
        <p:txBody>
          <a:bodyPr anchor="ctr">
            <a:normAutofit/>
          </a:bodyPr>
          <a:lstStyle/>
          <a:p>
            <a:r>
              <a:rPr lang="en-US" sz="2000" dirty="0"/>
              <a:t>Do not take up much room</a:t>
            </a:r>
          </a:p>
          <a:p>
            <a:r>
              <a:rPr lang="en-US" sz="2000" dirty="0"/>
              <a:t>Quiet</a:t>
            </a:r>
          </a:p>
          <a:p>
            <a:r>
              <a:rPr lang="en-US" sz="2000" dirty="0"/>
              <a:t>Fur, manure, and meat production </a:t>
            </a:r>
          </a:p>
          <a:p>
            <a:r>
              <a:rPr lang="en-US" sz="2000" dirty="0"/>
              <a:t>Also commonly had as pets</a:t>
            </a:r>
          </a:p>
          <a:p>
            <a:r>
              <a:rPr lang="en-US" sz="2000" dirty="0"/>
              <a:t>Diet variety </a:t>
            </a:r>
          </a:p>
        </p:txBody>
      </p:sp>
      <p:pic>
        <p:nvPicPr>
          <p:cNvPr id="5" name="Content Placeholder 4" descr="A couple of rabbits in a cage&#10;&#10;Description automatically generated">
            <a:extLst>
              <a:ext uri="{FF2B5EF4-FFF2-40B4-BE49-F238E27FC236}">
                <a16:creationId xmlns:a16="http://schemas.microsoft.com/office/drawing/2014/main" id="{91625E41-0424-6BAB-B3CE-EB109DE3354D}"/>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3268" t="-69" r="19991" b="69"/>
          <a:stretch/>
        </p:blipFill>
        <p:spPr>
          <a:xfrm>
            <a:off x="6096000" y="1"/>
            <a:ext cx="6102825" cy="6858000"/>
          </a:xfrm>
          <a:prstGeom prst="rect">
            <a:avLst/>
          </a:prstGeom>
        </p:spPr>
      </p:pic>
      <p:sp>
        <p:nvSpPr>
          <p:cNvPr id="6" name="TextBox 5">
            <a:extLst>
              <a:ext uri="{FF2B5EF4-FFF2-40B4-BE49-F238E27FC236}">
                <a16:creationId xmlns:a16="http://schemas.microsoft.com/office/drawing/2014/main" id="{58ADB06F-F93D-F2AF-B8E3-96C06E6E4245}"/>
              </a:ext>
            </a:extLst>
          </p:cNvPr>
          <p:cNvSpPr txBox="1"/>
          <p:nvPr/>
        </p:nvSpPr>
        <p:spPr>
          <a:xfrm>
            <a:off x="9744307" y="6657946"/>
            <a:ext cx="245451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orestryimages.org/browse/detail.cfm?imgnum=5444659">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283500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8FD6F2-FB10-F01D-EE2E-9779DE597B6A}"/>
              </a:ext>
            </a:extLst>
          </p:cNvPr>
          <p:cNvSpPr>
            <a:spLocks noGrp="1"/>
          </p:cNvSpPr>
          <p:nvPr>
            <p:ph type="title"/>
          </p:nvPr>
        </p:nvSpPr>
        <p:spPr>
          <a:xfrm>
            <a:off x="640080" y="325369"/>
            <a:ext cx="4368602" cy="1956841"/>
          </a:xfrm>
        </p:spPr>
        <p:txBody>
          <a:bodyPr anchor="b">
            <a:normAutofit/>
          </a:bodyPr>
          <a:lstStyle/>
          <a:p>
            <a:r>
              <a:rPr lang="en-US" sz="5400"/>
              <a:t>Bees</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2E38FBA6-A46D-77C7-42D3-C73BF09D90F8}"/>
              </a:ext>
            </a:extLst>
          </p:cNvPr>
          <p:cNvSpPr>
            <a:spLocks noGrp="1"/>
          </p:cNvSpPr>
          <p:nvPr>
            <p:ph idx="1"/>
          </p:nvPr>
        </p:nvSpPr>
        <p:spPr>
          <a:xfrm>
            <a:off x="640080" y="2872899"/>
            <a:ext cx="4243589" cy="3320668"/>
          </a:xfrm>
        </p:spPr>
        <p:txBody>
          <a:bodyPr>
            <a:normAutofit lnSpcReduction="10000"/>
          </a:bodyPr>
          <a:lstStyle/>
          <a:p>
            <a:r>
              <a:rPr lang="en-US" sz="2200" dirty="0"/>
              <a:t>Keeping of bees is called Apiculture</a:t>
            </a:r>
          </a:p>
          <a:p>
            <a:r>
              <a:rPr lang="en-US" sz="2200" dirty="0"/>
              <a:t>Historic relationship in beekeeping</a:t>
            </a:r>
          </a:p>
          <a:p>
            <a:r>
              <a:rPr lang="en-US" sz="2200" dirty="0"/>
              <a:t>There are over 4,000 native bee species in North America</a:t>
            </a:r>
          </a:p>
          <a:p>
            <a:r>
              <a:rPr lang="en-US" sz="2200" dirty="0"/>
              <a:t>Honeybees are not native to North America </a:t>
            </a:r>
          </a:p>
          <a:p>
            <a:r>
              <a:rPr lang="en-US" sz="2200" dirty="0"/>
              <a:t>Colonies can grow as large as 40,000 to 60,000</a:t>
            </a:r>
          </a:p>
        </p:txBody>
      </p:sp>
      <p:pic>
        <p:nvPicPr>
          <p:cNvPr id="5" name="Content Placeholder 4" descr="Beekeeper at work">
            <a:extLst>
              <a:ext uri="{FF2B5EF4-FFF2-40B4-BE49-F238E27FC236}">
                <a16:creationId xmlns:a16="http://schemas.microsoft.com/office/drawing/2014/main" id="{AE7A8A81-D94C-DB51-9344-18D92C28E3BB}"/>
              </a:ext>
            </a:extLst>
          </p:cNvPr>
          <p:cNvPicPr>
            <a:picLocks noChangeAspect="1"/>
          </p:cNvPicPr>
          <p:nvPr/>
        </p:nvPicPr>
        <p:blipFill rotWithShape="1">
          <a:blip r:embed="rId3">
            <a:extLst>
              <a:ext uri="{28A0092B-C50C-407E-A947-70E740481C1C}">
                <a14:useLocalDpi xmlns:a14="http://schemas.microsoft.com/office/drawing/2010/main" val="0"/>
              </a:ext>
            </a:extLst>
          </a:blip>
          <a:srcRect r="33299"/>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782419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21EC0-D451-2812-E298-0847016FFF19}"/>
              </a:ext>
            </a:extLst>
          </p:cNvPr>
          <p:cNvSpPr>
            <a:spLocks noGrp="1"/>
          </p:cNvSpPr>
          <p:nvPr>
            <p:ph type="title"/>
          </p:nvPr>
        </p:nvSpPr>
        <p:spPr/>
        <p:txBody>
          <a:bodyPr/>
          <a:lstStyle/>
          <a:p>
            <a:r>
              <a:rPr lang="en-US" dirty="0"/>
              <a:t>Interest Approach: </a:t>
            </a:r>
          </a:p>
        </p:txBody>
      </p:sp>
      <p:graphicFrame>
        <p:nvGraphicFramePr>
          <p:cNvPr id="5" name="Content Placeholder 2">
            <a:extLst>
              <a:ext uri="{FF2B5EF4-FFF2-40B4-BE49-F238E27FC236}">
                <a16:creationId xmlns:a16="http://schemas.microsoft.com/office/drawing/2014/main" id="{B0BE009E-63B8-2B85-3B73-2D3417211DD2}"/>
              </a:ext>
            </a:extLst>
          </p:cNvPr>
          <p:cNvGraphicFramePr>
            <a:graphicFrameLocks noGrp="1"/>
          </p:cNvGraphicFramePr>
          <p:nvPr>
            <p:ph idx="1"/>
            <p:extLst>
              <p:ext uri="{D42A27DB-BD31-4B8C-83A1-F6EECF244321}">
                <p14:modId xmlns:p14="http://schemas.microsoft.com/office/powerpoint/2010/main" val="251708877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7394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92F67E-D64A-114E-0A44-0F208E3FBD13}"/>
              </a:ext>
            </a:extLst>
          </p:cNvPr>
          <p:cNvSpPr>
            <a:spLocks noGrp="1"/>
          </p:cNvSpPr>
          <p:nvPr>
            <p:ph type="title"/>
          </p:nvPr>
        </p:nvSpPr>
        <p:spPr>
          <a:xfrm>
            <a:off x="838199" y="548464"/>
            <a:ext cx="3807187" cy="2228074"/>
          </a:xfrm>
        </p:spPr>
        <p:txBody>
          <a:bodyPr>
            <a:normAutofit/>
          </a:bodyPr>
          <a:lstStyle/>
          <a:p>
            <a:r>
              <a:rPr lang="en-US" sz="4000"/>
              <a:t>Honey</a:t>
            </a:r>
          </a:p>
        </p:txBody>
      </p:sp>
      <p:sp>
        <p:nvSpPr>
          <p:cNvPr id="3" name="Content Placeholder 2">
            <a:extLst>
              <a:ext uri="{FF2B5EF4-FFF2-40B4-BE49-F238E27FC236}">
                <a16:creationId xmlns:a16="http://schemas.microsoft.com/office/drawing/2014/main" id="{C3FBC9B3-220E-4532-5305-1BA7EBD3AA23}"/>
              </a:ext>
            </a:extLst>
          </p:cNvPr>
          <p:cNvSpPr>
            <a:spLocks noGrp="1"/>
          </p:cNvSpPr>
          <p:nvPr>
            <p:ph idx="1"/>
          </p:nvPr>
        </p:nvSpPr>
        <p:spPr>
          <a:xfrm>
            <a:off x="838201" y="2962279"/>
            <a:ext cx="3799425" cy="3143241"/>
          </a:xfrm>
        </p:spPr>
        <p:txBody>
          <a:bodyPr>
            <a:normAutofit/>
          </a:bodyPr>
          <a:lstStyle/>
          <a:p>
            <a:r>
              <a:rPr lang="en-US" sz="1700"/>
              <a:t>Bees collect flower nectar</a:t>
            </a:r>
          </a:p>
          <a:p>
            <a:r>
              <a:rPr lang="en-US" sz="1700"/>
              <a:t>Nectar is stored in the honeycomb</a:t>
            </a:r>
          </a:p>
          <a:p>
            <a:r>
              <a:rPr lang="en-US" sz="1700"/>
              <a:t>Nectar breaks down into simple sugars</a:t>
            </a:r>
          </a:p>
          <a:p>
            <a:r>
              <a:rPr lang="en-US" sz="1700"/>
              <a:t>The evaporation and storage process creates honey</a:t>
            </a:r>
          </a:p>
          <a:p>
            <a:r>
              <a:rPr lang="en-US" sz="1700"/>
              <a:t>Average hives produce 55 pounds of surplus honey per year</a:t>
            </a:r>
          </a:p>
        </p:txBody>
      </p:sp>
      <p:pic>
        <p:nvPicPr>
          <p:cNvPr id="5" name="Picture 4" descr="Jars of honey on shelves">
            <a:extLst>
              <a:ext uri="{FF2B5EF4-FFF2-40B4-BE49-F238E27FC236}">
                <a16:creationId xmlns:a16="http://schemas.microsoft.com/office/drawing/2014/main" id="{1D729B12-DADA-4232-772C-0A388E8FC9B5}"/>
              </a:ext>
            </a:extLst>
          </p:cNvPr>
          <p:cNvPicPr>
            <a:picLocks noChangeAspect="1"/>
          </p:cNvPicPr>
          <p:nvPr/>
        </p:nvPicPr>
        <p:blipFill>
          <a:blip r:embed="rId3">
            <a:extLst>
              <a:ext uri="{28A0092B-C50C-407E-A947-70E740481C1C}">
                <a14:useLocalDpi xmlns:a14="http://schemas.microsoft.com/office/drawing/2010/main" val="0"/>
              </a:ext>
            </a:extLst>
          </a:blip>
          <a:srcRect l="15425" r="15198" b="-1"/>
          <a:stretch/>
        </p:blipFill>
        <p:spPr>
          <a:xfrm>
            <a:off x="5010386" y="10"/>
            <a:ext cx="7181613" cy="6857990"/>
          </a:xfrm>
          <a:prstGeom prst="rect">
            <a:avLst/>
          </a:prstGeom>
          <a:effectLst/>
        </p:spPr>
      </p:pic>
    </p:spTree>
    <p:extLst>
      <p:ext uri="{BB962C8B-B14F-4D97-AF65-F5344CB8AC3E}">
        <p14:creationId xmlns:p14="http://schemas.microsoft.com/office/powerpoint/2010/main" val="3761827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798429-2E11-3BDE-7640-0AD6983FF19D}"/>
              </a:ext>
            </a:extLst>
          </p:cNvPr>
          <p:cNvPicPr>
            <a:picLocks noChangeAspect="1"/>
          </p:cNvPicPr>
          <p:nvPr/>
        </p:nvPicPr>
        <p:blipFill rotWithShape="1">
          <a:blip r:embed="rId3"/>
          <a:srcRect r="12006"/>
          <a:stretch/>
        </p:blipFill>
        <p:spPr>
          <a:xfrm>
            <a:off x="0" y="400710"/>
            <a:ext cx="12135810" cy="3363216"/>
          </a:xfrm>
          <a:prstGeom prst="rect">
            <a:avLst/>
          </a:prstGeom>
        </p:spPr>
      </p:pic>
      <p:pic>
        <p:nvPicPr>
          <p:cNvPr id="7" name="Picture 6">
            <a:extLst>
              <a:ext uri="{FF2B5EF4-FFF2-40B4-BE49-F238E27FC236}">
                <a16:creationId xmlns:a16="http://schemas.microsoft.com/office/drawing/2014/main" id="{5D08BD77-463C-20CF-23A7-3A6235D3F4C7}"/>
              </a:ext>
            </a:extLst>
          </p:cNvPr>
          <p:cNvPicPr>
            <a:picLocks noChangeAspect="1"/>
          </p:cNvPicPr>
          <p:nvPr/>
        </p:nvPicPr>
        <p:blipFill>
          <a:blip r:embed="rId4"/>
          <a:stretch>
            <a:fillRect/>
          </a:stretch>
        </p:blipFill>
        <p:spPr>
          <a:xfrm>
            <a:off x="7975598" y="2098531"/>
            <a:ext cx="2087285" cy="4759469"/>
          </a:xfrm>
          <a:prstGeom prst="rect">
            <a:avLst/>
          </a:prstGeom>
        </p:spPr>
      </p:pic>
      <p:sp>
        <p:nvSpPr>
          <p:cNvPr id="8" name="TextBox 7">
            <a:extLst>
              <a:ext uri="{FF2B5EF4-FFF2-40B4-BE49-F238E27FC236}">
                <a16:creationId xmlns:a16="http://schemas.microsoft.com/office/drawing/2014/main" id="{B7A2147A-003D-DAF3-30AF-28C0A58BD598}"/>
              </a:ext>
            </a:extLst>
          </p:cNvPr>
          <p:cNvSpPr txBox="1"/>
          <p:nvPr/>
        </p:nvSpPr>
        <p:spPr>
          <a:xfrm>
            <a:off x="1506913" y="4155099"/>
            <a:ext cx="4560992" cy="646331"/>
          </a:xfrm>
          <a:prstGeom prst="rect">
            <a:avLst/>
          </a:prstGeom>
          <a:noFill/>
        </p:spPr>
        <p:txBody>
          <a:bodyPr wrap="none" rtlCol="0">
            <a:spAutoFit/>
          </a:bodyPr>
          <a:lstStyle/>
          <a:p>
            <a:r>
              <a:rPr lang="en-US" sz="3600" dirty="0"/>
              <a:t>Beehive Components </a:t>
            </a:r>
          </a:p>
        </p:txBody>
      </p:sp>
    </p:spTree>
    <p:extLst>
      <p:ext uri="{BB962C8B-B14F-4D97-AF65-F5344CB8AC3E}">
        <p14:creationId xmlns:p14="http://schemas.microsoft.com/office/powerpoint/2010/main" val="33798218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6DA5333-3E15-009F-2FE8-1D4854E2D034}"/>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Other Urban Livestock</a:t>
            </a:r>
          </a:p>
        </p:txBody>
      </p:sp>
      <p:graphicFrame>
        <p:nvGraphicFramePr>
          <p:cNvPr id="5" name="Content Placeholder 2">
            <a:extLst>
              <a:ext uri="{FF2B5EF4-FFF2-40B4-BE49-F238E27FC236}">
                <a16:creationId xmlns:a16="http://schemas.microsoft.com/office/drawing/2014/main" id="{2D421515-6787-6826-219A-C4CA06818B91}"/>
              </a:ext>
            </a:extLst>
          </p:cNvPr>
          <p:cNvGraphicFramePr>
            <a:graphicFrameLocks noGrp="1"/>
          </p:cNvGraphicFramePr>
          <p:nvPr>
            <p:ph idx="1"/>
            <p:extLst>
              <p:ext uri="{D42A27DB-BD31-4B8C-83A1-F6EECF244321}">
                <p14:modId xmlns:p14="http://schemas.microsoft.com/office/powerpoint/2010/main" val="368244460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9374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0CE287-1522-F8F1-C744-9360376AB721}"/>
              </a:ext>
            </a:extLst>
          </p:cNvPr>
          <p:cNvSpPr>
            <a:spLocks noGrp="1"/>
          </p:cNvSpPr>
          <p:nvPr>
            <p:ph type="title"/>
          </p:nvPr>
        </p:nvSpPr>
        <p:spPr>
          <a:xfrm>
            <a:off x="761999" y="463941"/>
            <a:ext cx="9963509" cy="1616529"/>
          </a:xfrm>
        </p:spPr>
        <p:txBody>
          <a:bodyPr>
            <a:normAutofit/>
          </a:bodyPr>
          <a:lstStyle/>
          <a:p>
            <a:pPr algn="ctr"/>
            <a:r>
              <a:rPr lang="en-US" sz="4000" dirty="0"/>
              <a:t>Area Needed for Livestock</a:t>
            </a:r>
          </a:p>
        </p:txBody>
      </p:sp>
      <p:graphicFrame>
        <p:nvGraphicFramePr>
          <p:cNvPr id="5" name="Content Placeholder 4">
            <a:extLst>
              <a:ext uri="{FF2B5EF4-FFF2-40B4-BE49-F238E27FC236}">
                <a16:creationId xmlns:a16="http://schemas.microsoft.com/office/drawing/2014/main" id="{B774FF8A-6ABE-87FF-31E4-91F8EA67C633}"/>
              </a:ext>
            </a:extLst>
          </p:cNvPr>
          <p:cNvGraphicFramePr>
            <a:graphicFrameLocks noGrp="1"/>
          </p:cNvGraphicFramePr>
          <p:nvPr>
            <p:ph idx="1"/>
            <p:extLst>
              <p:ext uri="{D42A27DB-BD31-4B8C-83A1-F6EECF244321}">
                <p14:modId xmlns:p14="http://schemas.microsoft.com/office/powerpoint/2010/main" val="3222045322"/>
              </p:ext>
            </p:extLst>
          </p:nvPr>
        </p:nvGraphicFramePr>
        <p:xfrm>
          <a:off x="905668" y="3073449"/>
          <a:ext cx="10383431" cy="3017095"/>
        </p:xfrm>
        <a:graphic>
          <a:graphicData uri="http://schemas.openxmlformats.org/drawingml/2006/table">
            <a:tbl>
              <a:tblPr firstRow="1" bandRow="1">
                <a:tableStyleId>{5C22544A-7EE6-4342-B048-85BDC9FD1C3A}</a:tableStyleId>
              </a:tblPr>
              <a:tblGrid>
                <a:gridCol w="2497844">
                  <a:extLst>
                    <a:ext uri="{9D8B030D-6E8A-4147-A177-3AD203B41FA5}">
                      <a16:colId xmlns:a16="http://schemas.microsoft.com/office/drawing/2014/main" val="580685554"/>
                    </a:ext>
                  </a:extLst>
                </a:gridCol>
                <a:gridCol w="7885587">
                  <a:extLst>
                    <a:ext uri="{9D8B030D-6E8A-4147-A177-3AD203B41FA5}">
                      <a16:colId xmlns:a16="http://schemas.microsoft.com/office/drawing/2014/main" val="1748077568"/>
                    </a:ext>
                  </a:extLst>
                </a:gridCol>
              </a:tblGrid>
              <a:tr h="603419">
                <a:tc>
                  <a:txBody>
                    <a:bodyPr/>
                    <a:lstStyle/>
                    <a:p>
                      <a:r>
                        <a:rPr lang="en-US" sz="2700"/>
                        <a:t>Animal</a:t>
                      </a:r>
                    </a:p>
                  </a:txBody>
                  <a:tcPr marL="137141" marR="137141" marT="68570" marB="68570"/>
                </a:tc>
                <a:tc>
                  <a:txBody>
                    <a:bodyPr/>
                    <a:lstStyle/>
                    <a:p>
                      <a:r>
                        <a:rPr lang="en-US" sz="2700" dirty="0"/>
                        <a:t>Minimum Area </a:t>
                      </a:r>
                      <a:r>
                        <a:rPr lang="en-US" sz="2700"/>
                        <a:t>Needed for Animal</a:t>
                      </a:r>
                      <a:endParaRPr lang="en-US" sz="2700" dirty="0"/>
                    </a:p>
                  </a:txBody>
                  <a:tcPr marL="137141" marR="137141" marT="68570" marB="68570"/>
                </a:tc>
                <a:extLst>
                  <a:ext uri="{0D108BD9-81ED-4DB2-BD59-A6C34878D82A}">
                    <a16:rowId xmlns:a16="http://schemas.microsoft.com/office/drawing/2014/main" val="3098586491"/>
                  </a:ext>
                </a:extLst>
              </a:tr>
              <a:tr h="603419">
                <a:tc>
                  <a:txBody>
                    <a:bodyPr/>
                    <a:lstStyle/>
                    <a:p>
                      <a:r>
                        <a:rPr lang="en-US" sz="2700"/>
                        <a:t>Cow</a:t>
                      </a:r>
                    </a:p>
                  </a:txBody>
                  <a:tcPr marL="137141" marR="137141" marT="68570" marB="68570"/>
                </a:tc>
                <a:tc>
                  <a:txBody>
                    <a:bodyPr/>
                    <a:lstStyle/>
                    <a:p>
                      <a:r>
                        <a:rPr lang="en-US" sz="2700"/>
                        <a:t>1.5-2 acre (65340-87120 square feet)</a:t>
                      </a:r>
                    </a:p>
                  </a:txBody>
                  <a:tcPr marL="137141" marR="137141" marT="68570" marB="68570"/>
                </a:tc>
                <a:extLst>
                  <a:ext uri="{0D108BD9-81ED-4DB2-BD59-A6C34878D82A}">
                    <a16:rowId xmlns:a16="http://schemas.microsoft.com/office/drawing/2014/main" val="1359089561"/>
                  </a:ext>
                </a:extLst>
              </a:tr>
              <a:tr h="603419">
                <a:tc>
                  <a:txBody>
                    <a:bodyPr/>
                    <a:lstStyle/>
                    <a:p>
                      <a:r>
                        <a:rPr lang="en-US" sz="2700"/>
                        <a:t>Pig</a:t>
                      </a:r>
                    </a:p>
                  </a:txBody>
                  <a:tcPr marL="137141" marR="137141" marT="68570" marB="68570"/>
                </a:tc>
                <a:tc>
                  <a:txBody>
                    <a:bodyPr/>
                    <a:lstStyle/>
                    <a:p>
                      <a:r>
                        <a:rPr lang="en-US" sz="2700"/>
                        <a:t>8 square feet</a:t>
                      </a:r>
                    </a:p>
                  </a:txBody>
                  <a:tcPr marL="137141" marR="137141" marT="68570" marB="68570"/>
                </a:tc>
                <a:extLst>
                  <a:ext uri="{0D108BD9-81ED-4DB2-BD59-A6C34878D82A}">
                    <a16:rowId xmlns:a16="http://schemas.microsoft.com/office/drawing/2014/main" val="2738770434"/>
                  </a:ext>
                </a:extLst>
              </a:tr>
              <a:tr h="603419">
                <a:tc>
                  <a:txBody>
                    <a:bodyPr/>
                    <a:lstStyle/>
                    <a:p>
                      <a:r>
                        <a:rPr lang="en-US" sz="2700"/>
                        <a:t>Goat</a:t>
                      </a:r>
                    </a:p>
                  </a:txBody>
                  <a:tcPr marL="137141" marR="137141" marT="68570" marB="68570"/>
                </a:tc>
                <a:tc>
                  <a:txBody>
                    <a:bodyPr/>
                    <a:lstStyle/>
                    <a:p>
                      <a:r>
                        <a:rPr lang="en-US" sz="2700"/>
                        <a:t>200 square feet</a:t>
                      </a:r>
                    </a:p>
                  </a:txBody>
                  <a:tcPr marL="137141" marR="137141" marT="68570" marB="68570"/>
                </a:tc>
                <a:extLst>
                  <a:ext uri="{0D108BD9-81ED-4DB2-BD59-A6C34878D82A}">
                    <a16:rowId xmlns:a16="http://schemas.microsoft.com/office/drawing/2014/main" val="1313198540"/>
                  </a:ext>
                </a:extLst>
              </a:tr>
              <a:tr h="603419">
                <a:tc>
                  <a:txBody>
                    <a:bodyPr/>
                    <a:lstStyle/>
                    <a:p>
                      <a:r>
                        <a:rPr lang="en-US" sz="2700"/>
                        <a:t>Sheep</a:t>
                      </a:r>
                    </a:p>
                  </a:txBody>
                  <a:tcPr marL="137141" marR="137141" marT="68570" marB="68570"/>
                </a:tc>
                <a:tc>
                  <a:txBody>
                    <a:bodyPr/>
                    <a:lstStyle/>
                    <a:p>
                      <a:r>
                        <a:rPr lang="en-US" sz="2700" dirty="0"/>
                        <a:t>.5 acre (21780 square feet)</a:t>
                      </a:r>
                    </a:p>
                  </a:txBody>
                  <a:tcPr marL="137141" marR="137141" marT="68570" marB="68570"/>
                </a:tc>
                <a:extLst>
                  <a:ext uri="{0D108BD9-81ED-4DB2-BD59-A6C34878D82A}">
                    <a16:rowId xmlns:a16="http://schemas.microsoft.com/office/drawing/2014/main" val="1185211096"/>
                  </a:ext>
                </a:extLst>
              </a:tr>
            </a:tbl>
          </a:graphicData>
        </a:graphic>
      </p:graphicFrame>
      <p:pic>
        <p:nvPicPr>
          <p:cNvPr id="7" name="Picture 6" descr="Goats on grass">
            <a:extLst>
              <a:ext uri="{FF2B5EF4-FFF2-40B4-BE49-F238E27FC236}">
                <a16:creationId xmlns:a16="http://schemas.microsoft.com/office/drawing/2014/main" id="{D8F3ECF2-FC93-A17B-4408-DC67D35CE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99699" y="0"/>
            <a:ext cx="3392301" cy="2544413"/>
          </a:xfrm>
          <a:prstGeom prst="rect">
            <a:avLst/>
          </a:prstGeom>
        </p:spPr>
      </p:pic>
      <p:pic>
        <p:nvPicPr>
          <p:cNvPr id="9" name="Picture 8" descr="Pigs rooting in dirt field">
            <a:extLst>
              <a:ext uri="{FF2B5EF4-FFF2-40B4-BE49-F238E27FC236}">
                <a16:creationId xmlns:a16="http://schemas.microsoft.com/office/drawing/2014/main" id="{0CF3176A-1EDC-7992-9114-52D1ECB25D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92" y="231968"/>
            <a:ext cx="2748199" cy="2080473"/>
          </a:xfrm>
          <a:prstGeom prst="rect">
            <a:avLst/>
          </a:prstGeom>
        </p:spPr>
      </p:pic>
    </p:spTree>
    <p:extLst>
      <p:ext uri="{BB962C8B-B14F-4D97-AF65-F5344CB8AC3E}">
        <p14:creationId xmlns:p14="http://schemas.microsoft.com/office/powerpoint/2010/main" val="1072948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8C9A10-173E-DC2E-4DD0-90B0743593EF}"/>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Extension Activity: Polycultures: Food where we live</a:t>
            </a:r>
          </a:p>
        </p:txBody>
      </p:sp>
      <p:pic>
        <p:nvPicPr>
          <p:cNvPr id="4" name="Online Media 3" title="PolyCultures: Food Where We Live - 53-min. PBS version (contains parts 1 &amp; 2)">
            <a:hlinkClick r:id="" action="ppaction://media"/>
            <a:extLst>
              <a:ext uri="{FF2B5EF4-FFF2-40B4-BE49-F238E27FC236}">
                <a16:creationId xmlns:a16="http://schemas.microsoft.com/office/drawing/2014/main" id="{55E444E5-2EF0-5E25-AFC5-0E896F951DD2}"/>
              </a:ext>
            </a:extLst>
          </p:cNvPr>
          <p:cNvPicPr>
            <a:picLocks noGrp="1" noRot="1" noChangeAspect="1"/>
          </p:cNvPicPr>
          <p:nvPr>
            <p:ph idx="1"/>
            <a:videoFile r:link="rId1"/>
          </p:nvPr>
        </p:nvPicPr>
        <p:blipFill>
          <a:blip r:embed="rId4"/>
          <a:stretch>
            <a:fillRect/>
          </a:stretch>
        </p:blipFill>
        <p:spPr>
          <a:xfrm>
            <a:off x="2207328" y="1675227"/>
            <a:ext cx="7777343" cy="4394199"/>
          </a:xfrm>
          <a:prstGeom prst="rect">
            <a:avLst/>
          </a:prstGeom>
        </p:spPr>
      </p:pic>
    </p:spTree>
    <p:extLst>
      <p:ext uri="{BB962C8B-B14F-4D97-AF65-F5344CB8AC3E}">
        <p14:creationId xmlns:p14="http://schemas.microsoft.com/office/powerpoint/2010/main" val="422380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lants in garden beds">
            <a:extLst>
              <a:ext uri="{FF2B5EF4-FFF2-40B4-BE49-F238E27FC236}">
                <a16:creationId xmlns:a16="http://schemas.microsoft.com/office/drawing/2014/main" id="{57150A10-A3E9-3A02-F7B1-93F05D689E1D}"/>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4626" b="11104"/>
          <a:stretch/>
        </p:blipFill>
        <p:spPr>
          <a:xfrm>
            <a:off x="20" y="10"/>
            <a:ext cx="12191980" cy="6857990"/>
          </a:xfrm>
          <a:prstGeom prst="rect">
            <a:avLst/>
          </a:prstGeom>
        </p:spPr>
      </p:pic>
      <p:sp>
        <p:nvSpPr>
          <p:cNvPr id="2" name="Title 1">
            <a:extLst>
              <a:ext uri="{FF2B5EF4-FFF2-40B4-BE49-F238E27FC236}">
                <a16:creationId xmlns:a16="http://schemas.microsoft.com/office/drawing/2014/main" id="{30AACF67-ABE8-196B-E4FB-175B1AE17AD6}"/>
              </a:ext>
            </a:extLst>
          </p:cNvPr>
          <p:cNvSpPr>
            <a:spLocks noGrp="1"/>
          </p:cNvSpPr>
          <p:nvPr>
            <p:ph type="title"/>
          </p:nvPr>
        </p:nvSpPr>
        <p:spPr>
          <a:xfrm>
            <a:off x="838200" y="365125"/>
            <a:ext cx="10515600" cy="1325563"/>
          </a:xfrm>
        </p:spPr>
        <p:txBody>
          <a:bodyPr>
            <a:normAutofit/>
          </a:bodyPr>
          <a:lstStyle/>
          <a:p>
            <a:r>
              <a:rPr lang="en-US">
                <a:solidFill>
                  <a:srgbClr val="FFFFFF"/>
                </a:solidFill>
              </a:rPr>
              <a:t>History of Urban Agriculture</a:t>
            </a:r>
          </a:p>
        </p:txBody>
      </p:sp>
      <p:sp>
        <p:nvSpPr>
          <p:cNvPr id="3" name="Content Placeholder 2">
            <a:extLst>
              <a:ext uri="{FF2B5EF4-FFF2-40B4-BE49-F238E27FC236}">
                <a16:creationId xmlns:a16="http://schemas.microsoft.com/office/drawing/2014/main" id="{84594AD3-8B19-5B31-77B5-8D74368B3AAB}"/>
              </a:ext>
            </a:extLst>
          </p:cNvPr>
          <p:cNvSpPr>
            <a:spLocks noGrp="1"/>
          </p:cNvSpPr>
          <p:nvPr>
            <p:ph idx="1"/>
          </p:nvPr>
        </p:nvSpPr>
        <p:spPr>
          <a:xfrm>
            <a:off x="838200" y="1825625"/>
            <a:ext cx="10515600" cy="4351338"/>
          </a:xfrm>
        </p:spPr>
        <p:txBody>
          <a:bodyPr>
            <a:normAutofit fontScale="92500" lnSpcReduction="10000"/>
          </a:bodyPr>
          <a:lstStyle/>
          <a:p>
            <a:r>
              <a:rPr lang="en-US" sz="2400" dirty="0">
                <a:solidFill>
                  <a:srgbClr val="FFFFFF"/>
                </a:solidFill>
              </a:rPr>
              <a:t>WWI – war gardens </a:t>
            </a:r>
            <a:r>
              <a:rPr lang="en-US" sz="2400" dirty="0">
                <a:solidFill>
                  <a:srgbClr val="FFFFFF"/>
                </a:solidFill>
                <a:sym typeface="Wingdings" panose="05000000000000000000" pitchFamily="2" charset="2"/>
              </a:rPr>
              <a:t> </a:t>
            </a:r>
            <a:r>
              <a:rPr lang="en-US" sz="2400" dirty="0">
                <a:solidFill>
                  <a:srgbClr val="FFFFFF"/>
                </a:solidFill>
              </a:rPr>
              <a:t>WWII rebranded as victory gardens </a:t>
            </a:r>
          </a:p>
          <a:p>
            <a:r>
              <a:rPr lang="en-US" sz="2400" dirty="0">
                <a:solidFill>
                  <a:srgbClr val="FFFFFF"/>
                </a:solidFill>
              </a:rPr>
              <a:t>Victory gardens were intended to increase production of fresh fruits and vegetables in the community</a:t>
            </a:r>
          </a:p>
          <a:p>
            <a:r>
              <a:rPr lang="en-US" sz="2400" dirty="0">
                <a:solidFill>
                  <a:srgbClr val="FFFFFF"/>
                </a:solidFill>
              </a:rPr>
              <a:t>Encouraged storage and preservation of surplus for the goods to be shared</a:t>
            </a:r>
          </a:p>
          <a:p>
            <a:r>
              <a:rPr lang="en-US" sz="2400" dirty="0">
                <a:solidFill>
                  <a:srgbClr val="FFFFFF"/>
                </a:solidFill>
              </a:rPr>
              <a:t>Community gardens were established for those who could not have a home garden in their urban space</a:t>
            </a:r>
          </a:p>
          <a:p>
            <a:r>
              <a:rPr lang="en-US" sz="2400" dirty="0">
                <a:solidFill>
                  <a:srgbClr val="FFFFFF"/>
                </a:solidFill>
              </a:rPr>
              <a:t>The goal of wartime gardens was to free up resources from agriculture to the war effort</a:t>
            </a:r>
          </a:p>
          <a:p>
            <a:r>
              <a:rPr lang="en-US" sz="2400" dirty="0">
                <a:solidFill>
                  <a:srgbClr val="FFFFFF"/>
                </a:solidFill>
              </a:rPr>
              <a:t>In 1939 more than $200 million worth of vegetables were grown in 4.8 million farm home gardens </a:t>
            </a:r>
          </a:p>
          <a:p>
            <a:r>
              <a:rPr lang="en-US" sz="2400" dirty="0">
                <a:solidFill>
                  <a:srgbClr val="FFFFFF"/>
                </a:solidFill>
              </a:rPr>
              <a:t>In 1944 18.5 million gardeners had Victory Gardens and supported 40% of the nations vegetable production during that time</a:t>
            </a:r>
          </a:p>
        </p:txBody>
      </p:sp>
    </p:spTree>
    <p:extLst>
      <p:ext uri="{BB962C8B-B14F-4D97-AF65-F5344CB8AC3E}">
        <p14:creationId xmlns:p14="http://schemas.microsoft.com/office/powerpoint/2010/main" val="2460656839"/>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84511C-89C0-4695-BE38-A07E1FC6FBD3}"/>
              </a:ext>
            </a:extLst>
          </p:cNvPr>
          <p:cNvSpPr>
            <a:spLocks noGrp="1"/>
          </p:cNvSpPr>
          <p:nvPr>
            <p:ph type="title"/>
          </p:nvPr>
        </p:nvSpPr>
        <p:spPr>
          <a:xfrm>
            <a:off x="640080" y="325369"/>
            <a:ext cx="4368602" cy="1956841"/>
          </a:xfrm>
        </p:spPr>
        <p:txBody>
          <a:bodyPr anchor="b">
            <a:normAutofit/>
          </a:bodyPr>
          <a:lstStyle/>
          <a:p>
            <a:r>
              <a:rPr lang="en-US" sz="5400"/>
              <a:t>Urban</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BE739A3-6D1E-EA1D-4BFC-E466B7ED86E8}"/>
              </a:ext>
            </a:extLst>
          </p:cNvPr>
          <p:cNvSpPr>
            <a:spLocks noGrp="1"/>
          </p:cNvSpPr>
          <p:nvPr>
            <p:ph idx="1"/>
          </p:nvPr>
        </p:nvSpPr>
        <p:spPr>
          <a:xfrm>
            <a:off x="640080" y="2872899"/>
            <a:ext cx="4243589" cy="3320668"/>
          </a:xfrm>
        </p:spPr>
        <p:txBody>
          <a:bodyPr>
            <a:normAutofit/>
          </a:bodyPr>
          <a:lstStyle/>
          <a:p>
            <a:r>
              <a:rPr lang="en-US" sz="2200"/>
              <a:t>Today, urban means belonging to a city or town </a:t>
            </a:r>
          </a:p>
          <a:p>
            <a:r>
              <a:rPr lang="en-US" sz="2200"/>
              <a:t>Urban ag allows the development of environmental, economic, and social benefits to surrounding communities</a:t>
            </a:r>
          </a:p>
          <a:p>
            <a:r>
              <a:rPr lang="en-US" sz="2200"/>
              <a:t>Farmers Markets have increased local availability of produce</a:t>
            </a:r>
          </a:p>
          <a:p>
            <a:endParaRPr lang="en-US" sz="2200"/>
          </a:p>
        </p:txBody>
      </p:sp>
      <p:pic>
        <p:nvPicPr>
          <p:cNvPr id="7" name="Picture 6" descr="Greengrocer at outdoor market stall with vegetables, selling green onions to woman">
            <a:extLst>
              <a:ext uri="{FF2B5EF4-FFF2-40B4-BE49-F238E27FC236}">
                <a16:creationId xmlns:a16="http://schemas.microsoft.com/office/drawing/2014/main" id="{42E8CB03-01F6-1F3C-ADA4-7A9FAB24BF5B}"/>
              </a:ext>
            </a:extLst>
          </p:cNvPr>
          <p:cNvPicPr>
            <a:picLocks noChangeAspect="1"/>
          </p:cNvPicPr>
          <p:nvPr/>
        </p:nvPicPr>
        <p:blipFill rotWithShape="1">
          <a:blip r:embed="rId3">
            <a:extLst>
              <a:ext uri="{28A0092B-C50C-407E-A947-70E740481C1C}">
                <a14:useLocalDpi xmlns:a14="http://schemas.microsoft.com/office/drawing/2010/main" val="0"/>
              </a:ext>
            </a:extLst>
          </a:blip>
          <a:srcRect r="3304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08161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A8DE8-DCA2-3EA9-7900-B1ED7B0C55DD}"/>
              </a:ext>
            </a:extLst>
          </p:cNvPr>
          <p:cNvSpPr>
            <a:spLocks noGrp="1"/>
          </p:cNvSpPr>
          <p:nvPr>
            <p:ph type="title"/>
          </p:nvPr>
        </p:nvSpPr>
        <p:spPr>
          <a:xfrm>
            <a:off x="23812" y="2766218"/>
            <a:ext cx="3400425" cy="1325563"/>
          </a:xfrm>
        </p:spPr>
        <p:txBody>
          <a:bodyPr/>
          <a:lstStyle/>
          <a:p>
            <a:pPr algn="ctr"/>
            <a:r>
              <a:rPr lang="en-US" dirty="0"/>
              <a:t>Benefits of Urban Ag</a:t>
            </a:r>
          </a:p>
        </p:txBody>
      </p:sp>
      <p:pic>
        <p:nvPicPr>
          <p:cNvPr id="5" name="Picture 4">
            <a:extLst>
              <a:ext uri="{FF2B5EF4-FFF2-40B4-BE49-F238E27FC236}">
                <a16:creationId xmlns:a16="http://schemas.microsoft.com/office/drawing/2014/main" id="{36AD7EAF-3827-69DE-03CE-856E43CB4191}"/>
              </a:ext>
            </a:extLst>
          </p:cNvPr>
          <p:cNvPicPr>
            <a:picLocks noChangeAspect="1"/>
          </p:cNvPicPr>
          <p:nvPr/>
        </p:nvPicPr>
        <p:blipFill>
          <a:blip r:embed="rId3"/>
          <a:stretch>
            <a:fillRect/>
          </a:stretch>
        </p:blipFill>
        <p:spPr>
          <a:xfrm>
            <a:off x="3424237" y="0"/>
            <a:ext cx="5343525" cy="6823141"/>
          </a:xfrm>
          <a:prstGeom prst="rect">
            <a:avLst/>
          </a:prstGeom>
        </p:spPr>
      </p:pic>
    </p:spTree>
    <p:extLst>
      <p:ext uri="{BB962C8B-B14F-4D97-AF65-F5344CB8AC3E}">
        <p14:creationId xmlns:p14="http://schemas.microsoft.com/office/powerpoint/2010/main" val="2126554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6121AB0-B806-589D-9243-01473C2D934C}"/>
              </a:ext>
            </a:extLst>
          </p:cNvPr>
          <p:cNvSpPr>
            <a:spLocks noGrp="1"/>
          </p:cNvSpPr>
          <p:nvPr>
            <p:ph type="title"/>
          </p:nvPr>
        </p:nvSpPr>
        <p:spPr>
          <a:xfrm>
            <a:off x="841248" y="256032"/>
            <a:ext cx="10506456" cy="1014984"/>
          </a:xfrm>
        </p:spPr>
        <p:txBody>
          <a:bodyPr anchor="b">
            <a:normAutofit/>
          </a:bodyPr>
          <a:lstStyle/>
          <a:p>
            <a:r>
              <a:rPr lang="en-US" dirty="0"/>
              <a:t>Methods for Urban Ag</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Content Placeholder 3">
            <a:extLst>
              <a:ext uri="{FF2B5EF4-FFF2-40B4-BE49-F238E27FC236}">
                <a16:creationId xmlns:a16="http://schemas.microsoft.com/office/drawing/2014/main" id="{E0FF8062-B363-27E6-C02B-9B92087EDEB4}"/>
              </a:ext>
            </a:extLst>
          </p:cNvPr>
          <p:cNvGraphicFramePr>
            <a:graphicFrameLocks noGrp="1"/>
          </p:cNvGraphicFramePr>
          <p:nvPr>
            <p:ph idx="1"/>
            <p:extLst>
              <p:ext uri="{D42A27DB-BD31-4B8C-83A1-F6EECF244321}">
                <p14:modId xmlns:p14="http://schemas.microsoft.com/office/powerpoint/2010/main" val="1170590738"/>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1992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FE1FF-FBD7-68EC-1CA4-BC97EB414763}"/>
              </a:ext>
            </a:extLst>
          </p:cNvPr>
          <p:cNvSpPr>
            <a:spLocks noGrp="1"/>
          </p:cNvSpPr>
          <p:nvPr>
            <p:ph type="title"/>
          </p:nvPr>
        </p:nvSpPr>
        <p:spPr>
          <a:xfrm>
            <a:off x="723900" y="2766218"/>
            <a:ext cx="3686175" cy="1325563"/>
          </a:xfrm>
        </p:spPr>
        <p:txBody>
          <a:bodyPr/>
          <a:lstStyle/>
          <a:p>
            <a:pPr algn="ctr"/>
            <a:r>
              <a:rPr lang="en-US" dirty="0"/>
              <a:t>Properties of Urban Soils</a:t>
            </a:r>
          </a:p>
        </p:txBody>
      </p:sp>
      <p:pic>
        <p:nvPicPr>
          <p:cNvPr id="1026" name="Picture 2">
            <a:extLst>
              <a:ext uri="{FF2B5EF4-FFF2-40B4-BE49-F238E27FC236}">
                <a16:creationId xmlns:a16="http://schemas.microsoft.com/office/drawing/2014/main" id="{F53C848E-ABF0-8260-DDFA-DA1E14289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325" y="0"/>
            <a:ext cx="6924675" cy="6877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2743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5EF93-FD81-1780-137B-5E2E891864A2}"/>
              </a:ext>
            </a:extLst>
          </p:cNvPr>
          <p:cNvSpPr>
            <a:spLocks noGrp="1"/>
          </p:cNvSpPr>
          <p:nvPr>
            <p:ph type="title"/>
          </p:nvPr>
        </p:nvSpPr>
        <p:spPr>
          <a:xfrm>
            <a:off x="-473980" y="2766218"/>
            <a:ext cx="3838575" cy="1325563"/>
          </a:xfrm>
        </p:spPr>
        <p:txBody>
          <a:bodyPr>
            <a:normAutofit fontScale="90000"/>
          </a:bodyPr>
          <a:lstStyle/>
          <a:p>
            <a:pPr algn="ctr"/>
            <a:r>
              <a:rPr lang="en-US" dirty="0"/>
              <a:t>Resource Concerns for Urban Soils</a:t>
            </a:r>
          </a:p>
        </p:txBody>
      </p:sp>
      <p:pic>
        <p:nvPicPr>
          <p:cNvPr id="2050" name="Picture 2">
            <a:extLst>
              <a:ext uri="{FF2B5EF4-FFF2-40B4-BE49-F238E27FC236}">
                <a16:creationId xmlns:a16="http://schemas.microsoft.com/office/drawing/2014/main" id="{272FE5CB-B5A3-AD58-B040-ACBF766D3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4595" y="0"/>
            <a:ext cx="882740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116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810a318-5788-42c4-bc95-17272ed21e47" xsi:nil="true"/>
    <lcf76f155ced4ddcb4097134ff3c332f xmlns="5d8c711f-12c4-4b74-a160-ecf4c25002d6">
      <Terms xmlns="http://schemas.microsoft.com/office/infopath/2007/PartnerControls"/>
    </lcf76f155ced4ddcb4097134ff3c332f>
    <IconOverlay xmlns="http://schemas.microsoft.com/sharepoint/v4" xsi:nil="true"/>
    <Person xmlns="5d8c711f-12c4-4b74-a160-ecf4c25002d6">
      <UserInfo>
        <DisplayName/>
        <AccountId xsi:nil="true"/>
        <AccountType/>
      </UserInfo>
    </Person>
    <time xmlns="5d8c711f-12c4-4b74-a160-ecf4c25002d6" xsi:nil="true"/>
    <Thumbnail xmlns="5d8c711f-12c4-4b74-a160-ecf4c25002d6" xsi:nil="true"/>
    <Notes xmlns="5d8c711f-12c4-4b74-a160-ecf4c25002d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FB19818F9C5024198B6F78956A4E7F7" ma:contentTypeVersion="24" ma:contentTypeDescription="Create a new document." ma:contentTypeScope="" ma:versionID="2d8e6e0c2337ed2a88f89606db4d673b">
  <xsd:schema xmlns:xsd="http://www.w3.org/2001/XMLSchema" xmlns:xs="http://www.w3.org/2001/XMLSchema" xmlns:p="http://schemas.microsoft.com/office/2006/metadata/properties" xmlns:ns2="5d8c711f-12c4-4b74-a160-ecf4c25002d6" xmlns:ns3="d810a318-5788-42c4-bc95-17272ed21e47" xmlns:ns4="http://schemas.microsoft.com/sharepoint/v4" targetNamespace="http://schemas.microsoft.com/office/2006/metadata/properties" ma:root="true" ma:fieldsID="993a5a46480f9ca2fb03b012866cc231" ns2:_="" ns3:_="" ns4:_="">
    <xsd:import namespace="5d8c711f-12c4-4b74-a160-ecf4c25002d6"/>
    <xsd:import namespace="d810a318-5788-42c4-bc95-17272ed21e47"/>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time" minOccurs="0"/>
                <xsd:element ref="ns2:MediaLengthInSeconds" minOccurs="0"/>
                <xsd:element ref="ns2:lcf76f155ced4ddcb4097134ff3c332f" minOccurs="0"/>
                <xsd:element ref="ns3:TaxCatchAll" minOccurs="0"/>
                <xsd:element ref="ns4:IconOverlay" minOccurs="0"/>
                <xsd:element ref="ns2:Person" minOccurs="0"/>
                <xsd:element ref="ns2:MediaServiceObjectDetectorVersions" minOccurs="0"/>
                <xsd:element ref="ns2:MediaServiceSearchProperties" minOccurs="0"/>
                <xsd:element ref="ns2:Thumbnail"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c711f-12c4-4b74-a160-ecf4c25002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time" ma:index="20" nillable="true" ma:displayName="time" ma:format="DateOnly" ma:internalName="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ba17d1-332e-49f2-a71e-f3f541141499" ma:termSetId="09814cd3-568e-fe90-9814-8d621ff8fb84" ma:anchorId="fba54fb3-c3e1-fe81-a776-ca4b69148c4d" ma:open="true" ma:isKeyword="false">
      <xsd:complexType>
        <xsd:sequence>
          <xsd:element ref="pc:Terms" minOccurs="0" maxOccurs="1"/>
        </xsd:sequence>
      </xsd:complexType>
    </xsd:element>
    <xsd:element name="Person" ma:index="26"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Thumbnail" ma:index="29" nillable="true" ma:displayName="Thumbnail" ma:format="Thumbnail" ma:internalName="Thumbnail">
      <xsd:simpleType>
        <xsd:restriction base="dms:Unknow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10a318-5788-42c4-bc95-17272ed21e4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29c3865-c860-4cfe-bfb0-6374394e6f6f}" ma:internalName="TaxCatchAll" ma:showField="CatchAllData" ma:web="d810a318-5788-42c4-bc95-17272ed21e4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14DC4E-F406-461B-8424-57852841DB99}">
  <ds:schemaRefs>
    <ds:schemaRef ds:uri="http://schemas.microsoft.com/sharepoint/v3/contenttype/forms"/>
  </ds:schemaRefs>
</ds:datastoreItem>
</file>

<file path=customXml/itemProps2.xml><?xml version="1.0" encoding="utf-8"?>
<ds:datastoreItem xmlns:ds="http://schemas.openxmlformats.org/officeDocument/2006/customXml" ds:itemID="{06379B41-FE43-42C5-A259-0F1671D85058}">
  <ds:schemaRefs>
    <ds:schemaRef ds:uri="http://schemas.microsoft.com/office/2006/metadata/properties"/>
    <ds:schemaRef ds:uri="http://schemas.microsoft.com/office/infopath/2007/PartnerControls"/>
    <ds:schemaRef ds:uri="d810a318-5788-42c4-bc95-17272ed21e47"/>
    <ds:schemaRef ds:uri="5d8c711f-12c4-4b74-a160-ecf4c25002d6"/>
    <ds:schemaRef ds:uri="http://schemas.microsoft.com/sharepoint/v4"/>
  </ds:schemaRefs>
</ds:datastoreItem>
</file>

<file path=customXml/itemProps3.xml><?xml version="1.0" encoding="utf-8"?>
<ds:datastoreItem xmlns:ds="http://schemas.openxmlformats.org/officeDocument/2006/customXml" ds:itemID="{98EF487E-04DD-46F5-A323-10EF181FA78B}"/>
</file>

<file path=docProps/app.xml><?xml version="1.0" encoding="utf-8"?>
<Properties xmlns="http://schemas.openxmlformats.org/officeDocument/2006/extended-properties" xmlns:vt="http://schemas.openxmlformats.org/officeDocument/2006/docPropsVTypes">
  <TotalTime>27799</TotalTime>
  <Words>3451</Words>
  <Application>Microsoft Office PowerPoint</Application>
  <PresentationFormat>Widescreen</PresentationFormat>
  <Paragraphs>214</Paragraphs>
  <Slides>34</Slides>
  <Notes>28</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Aptos</vt:lpstr>
      <vt:lpstr>Aptos Display</vt:lpstr>
      <vt:lpstr>Arial</vt:lpstr>
      <vt:lpstr>Calibri</vt:lpstr>
      <vt:lpstr>Century Schoolbook</vt:lpstr>
      <vt:lpstr>Segoe UI</vt:lpstr>
      <vt:lpstr>Wingdings</vt:lpstr>
      <vt:lpstr>Office Theme</vt:lpstr>
      <vt:lpstr>Urban Agriculture</vt:lpstr>
      <vt:lpstr>Lesson Vocabulary</vt:lpstr>
      <vt:lpstr>Interest Approach: </vt:lpstr>
      <vt:lpstr>History of Urban Agriculture</vt:lpstr>
      <vt:lpstr>Urban</vt:lpstr>
      <vt:lpstr>Benefits of Urban Ag</vt:lpstr>
      <vt:lpstr>Methods for Urban Ag</vt:lpstr>
      <vt:lpstr>Properties of Urban Soils</vt:lpstr>
      <vt:lpstr>Resource Concerns for Urban Soils</vt:lpstr>
      <vt:lpstr>Soil Contamination</vt:lpstr>
      <vt:lpstr>Activity!</vt:lpstr>
      <vt:lpstr>Interest Approach: Conservation Practice for Soil Health in Urban and Small-Scale Agriculture</vt:lpstr>
      <vt:lpstr>Ways to Address Urban Ag Resource Concerns</vt:lpstr>
      <vt:lpstr>Types of Urban Agriculture</vt:lpstr>
      <vt:lpstr>Container Gardening</vt:lpstr>
      <vt:lpstr>Container Gardening</vt:lpstr>
      <vt:lpstr>Raised Beds</vt:lpstr>
      <vt:lpstr>Hoop House / High Tunnels</vt:lpstr>
      <vt:lpstr>Community Gardens</vt:lpstr>
      <vt:lpstr>Hydroponics: Growing plants in a nutrient water solution instead of soil</vt:lpstr>
      <vt:lpstr>Soilless Systems and Containers</vt:lpstr>
      <vt:lpstr>Floating Hydroponic Garden</vt:lpstr>
      <vt:lpstr>Activity!</vt:lpstr>
      <vt:lpstr>Interest Approach: Have you ever seen livestock animals in the city?</vt:lpstr>
      <vt:lpstr>Urban Agriculture Livestock Integration</vt:lpstr>
      <vt:lpstr>Urban Livestock Limitations</vt:lpstr>
      <vt:lpstr>Chickens</vt:lpstr>
      <vt:lpstr>Rabbits</vt:lpstr>
      <vt:lpstr>Bees</vt:lpstr>
      <vt:lpstr>Honey</vt:lpstr>
      <vt:lpstr>PowerPoint Presentation</vt:lpstr>
      <vt:lpstr>Other Urban Livestock</vt:lpstr>
      <vt:lpstr>Area Needed for Livestock</vt:lpstr>
      <vt:lpstr>Extension Activity: Polycultures: Food where we live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Urban Agriculture</dc:title>
  <dc:creator>Julie Platz</dc:creator>
  <cp:lastModifiedBy>Julie Platz</cp:lastModifiedBy>
  <cp:revision>1</cp:revision>
  <dcterms:created xsi:type="dcterms:W3CDTF">2024-07-09T17:27:32Z</dcterms:created>
  <dcterms:modified xsi:type="dcterms:W3CDTF">2024-08-05T14:31:24Z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0x0101006FB19818F9C5024198B6F78956A4E7F7</vt:lpwstr>
  </property>
  <property fmtid="{D5CDD505-2E9C-101B-9397-08002B2CF9AE}" pid="3" name="MediaServiceImageTags">
    <vt:lpwstr/>
  </property>
</Properties>
</file>